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90" y="-62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41DD-E31D-9E44-BB55-C8919CDEF76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BDC5-CB99-B94F-B2A4-BBE2B2E68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41DD-E31D-9E44-BB55-C8919CDEF76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BDC5-CB99-B94F-B2A4-BBE2B2E68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41DD-E31D-9E44-BB55-C8919CDEF76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BDC5-CB99-B94F-B2A4-BBE2B2E68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41DD-E31D-9E44-BB55-C8919CDEF76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BDC5-CB99-B94F-B2A4-BBE2B2E68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41DD-E31D-9E44-BB55-C8919CDEF76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BDC5-CB99-B94F-B2A4-BBE2B2E68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41DD-E31D-9E44-BB55-C8919CDEF76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BDC5-CB99-B94F-B2A4-BBE2B2E68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41DD-E31D-9E44-BB55-C8919CDEF76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BDC5-CB99-B94F-B2A4-BBE2B2E68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41DD-E31D-9E44-BB55-C8919CDEF76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BDC5-CB99-B94F-B2A4-BBE2B2E68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41DD-E31D-9E44-BB55-C8919CDEF76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BDC5-CB99-B94F-B2A4-BBE2B2E68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41DD-E31D-9E44-BB55-C8919CDEF76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BDC5-CB99-B94F-B2A4-BBE2B2E68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241DD-E31D-9E44-BB55-C8919CDEF76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BDC5-CB99-B94F-B2A4-BBE2B2E681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241DD-E31D-9E44-BB55-C8919CDEF761}" type="datetimeFigureOut">
              <a:rPr lang="en-US" smtClean="0"/>
              <a:t>11/21/2016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ABDC5-CB99-B94F-B2A4-BBE2B2E6819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V&amp;C Ppt_SLIDE 1_16.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0" y="0"/>
            <a:ext cx="9135879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V&amp;C Ppt_SLIDE 2_16.9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0" y="0"/>
            <a:ext cx="9135879" cy="51435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8106" y="454526"/>
            <a:ext cx="774635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>
                <a:latin typeface="Trebuchet MS"/>
                <a:cs typeface="Trebuchet MS"/>
              </a:rPr>
              <a:t>Vision and Commitment Sunday</a:t>
            </a:r>
          </a:p>
          <a:p>
            <a:endParaRPr lang="en-US" sz="4000" b="1" dirty="0">
              <a:latin typeface="Trebuchet MS"/>
              <a:cs typeface="Trebuchet MS"/>
            </a:endParaRPr>
          </a:p>
          <a:p>
            <a:r>
              <a:rPr lang="en-US" sz="2200" dirty="0" smtClean="0">
                <a:latin typeface="Trebuchet MS"/>
                <a:cs typeface="Trebuchet MS"/>
              </a:rPr>
              <a:t>He is before all things, and in Him all things hold together.</a:t>
            </a:r>
          </a:p>
          <a:p>
            <a:r>
              <a:rPr lang="en-US" sz="1000" dirty="0" smtClean="0">
                <a:latin typeface="Trebuchet MS"/>
                <a:cs typeface="Trebuchet MS"/>
              </a:rPr>
              <a:t>Colossians 1: 17 </a:t>
            </a:r>
            <a:r>
              <a:rPr lang="en-US" sz="1000" i="1" dirty="0" smtClean="0">
                <a:latin typeface="Trebuchet MS"/>
                <a:cs typeface="Trebuchet MS"/>
              </a:rPr>
              <a:t>(NIV)</a:t>
            </a:r>
          </a:p>
          <a:p>
            <a:endParaRPr lang="en-US" sz="1400" dirty="0" smtClean="0">
              <a:latin typeface="Trebuchet MS"/>
              <a:cs typeface="Trebuchet MS"/>
            </a:endParaRPr>
          </a:p>
          <a:p>
            <a:endParaRPr lang="en-US" b="1" dirty="0">
              <a:solidFill>
                <a:srgbClr val="7B137B"/>
              </a:solidFill>
              <a:latin typeface="Trebuchet MS"/>
              <a:cs typeface="Trebuchet MS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25</Words>
  <Application>Microsoft Office PowerPoint</Application>
  <PresentationFormat>On-screen Show (16:9)</PresentationFormat>
  <Paragraphs>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LETS IMAGINE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MEL GILLMAN</dc:creator>
  <cp:lastModifiedBy>Stephanie Chagas-Bijl</cp:lastModifiedBy>
  <cp:revision>2</cp:revision>
  <dcterms:created xsi:type="dcterms:W3CDTF">2016-11-16T16:34:44Z</dcterms:created>
  <dcterms:modified xsi:type="dcterms:W3CDTF">2016-11-21T15:16:57Z</dcterms:modified>
</cp:coreProperties>
</file>