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1593"/>
    <a:srgbClr val="7B13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4FC7-88D6-9441-A2F2-6240F2CE515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5F7B-2116-9A48-8706-AB5F729BC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4FC7-88D6-9441-A2F2-6240F2CE515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5F7B-2116-9A48-8706-AB5F729BC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4FC7-88D6-9441-A2F2-6240F2CE515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5F7B-2116-9A48-8706-AB5F729BC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4FC7-88D6-9441-A2F2-6240F2CE515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5F7B-2116-9A48-8706-AB5F729BC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4FC7-88D6-9441-A2F2-6240F2CE515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5F7B-2116-9A48-8706-AB5F729BC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4FC7-88D6-9441-A2F2-6240F2CE515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5F7B-2116-9A48-8706-AB5F729BC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4FC7-88D6-9441-A2F2-6240F2CE515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5F7B-2116-9A48-8706-AB5F729BC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4FC7-88D6-9441-A2F2-6240F2CE515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5F7B-2116-9A48-8706-AB5F729BC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4FC7-88D6-9441-A2F2-6240F2CE515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5F7B-2116-9A48-8706-AB5F729BC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4FC7-88D6-9441-A2F2-6240F2CE515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5F7B-2116-9A48-8706-AB5F729BC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4FC7-88D6-9441-A2F2-6240F2CE515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5F7B-2116-9A48-8706-AB5F729BC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04FC7-88D6-9441-A2F2-6240F2CE515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E5F7B-2116-9A48-8706-AB5F729BC7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&amp;C Ppt_SLIDE 1_4.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V&amp;C Ppt_SLIDE 2_4.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4835" y="607777"/>
            <a:ext cx="8254722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rebuchet MS"/>
                <a:cs typeface="Trebuchet MS"/>
              </a:rPr>
              <a:t>Vision and Commitment Sunday</a:t>
            </a:r>
          </a:p>
          <a:p>
            <a:endParaRPr lang="en-US" sz="3600" b="1" dirty="0">
              <a:latin typeface="Trebuchet MS"/>
              <a:cs typeface="Trebuchet MS"/>
            </a:endParaRPr>
          </a:p>
          <a:p>
            <a:r>
              <a:rPr lang="en-US" sz="2250" dirty="0" smtClean="0">
                <a:latin typeface="Trebuchet MS"/>
                <a:cs typeface="Trebuchet MS"/>
              </a:rPr>
              <a:t>He is before all things, and in Him all things hold together.</a:t>
            </a:r>
          </a:p>
          <a:p>
            <a:r>
              <a:rPr lang="en-US" sz="1000" dirty="0" smtClean="0">
                <a:latin typeface="Trebuchet MS"/>
                <a:cs typeface="Trebuchet MS"/>
              </a:rPr>
              <a:t>Colossians 1: 17 </a:t>
            </a:r>
            <a:r>
              <a:rPr lang="en-US" sz="1000" i="1" dirty="0" smtClean="0">
                <a:latin typeface="Trebuchet MS"/>
                <a:cs typeface="Trebuchet MS"/>
              </a:rPr>
              <a:t>(NIV)</a:t>
            </a:r>
          </a:p>
          <a:p>
            <a:endParaRPr lang="en-US" sz="1200" dirty="0" smtClean="0">
              <a:latin typeface="Trebuchet MS"/>
              <a:cs typeface="Trebuchet MS"/>
            </a:endParaRPr>
          </a:p>
          <a:p>
            <a:endParaRPr lang="en-US" sz="1600" b="1" dirty="0" smtClean="0">
              <a:solidFill>
                <a:srgbClr val="7B137B"/>
              </a:solidFill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25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LETS IMAGINE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 GILLMAN</dc:creator>
  <cp:lastModifiedBy>Stephanie Chagas-Bijl</cp:lastModifiedBy>
  <cp:revision>6</cp:revision>
  <dcterms:created xsi:type="dcterms:W3CDTF">2016-11-16T14:41:50Z</dcterms:created>
  <dcterms:modified xsi:type="dcterms:W3CDTF">2016-11-21T15:16:23Z</dcterms:modified>
</cp:coreProperties>
</file>