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64" r:id="rId6"/>
    <p:sldId id="270" r:id="rId7"/>
    <p:sldId id="271" r:id="rId8"/>
    <p:sldId id="269" r:id="rId9"/>
    <p:sldId id="274" r:id="rId10"/>
    <p:sldId id="272" r:id="rId11"/>
    <p:sldId id="275" r:id="rId12"/>
    <p:sldId id="276" r:id="rId13"/>
    <p:sldId id="277" r:id="rId14"/>
    <p:sldId id="27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12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6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3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8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4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66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40C7-61F1-4456-8846-E63DC81BC49A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35BE-DE0A-48F2-841C-B2D6297F5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6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jpeg"/><Relationship Id="rId26" Type="http://schemas.openxmlformats.org/officeDocument/2006/relationships/image" Target="../media/image29.png"/><Relationship Id="rId39" Type="http://schemas.openxmlformats.org/officeDocument/2006/relationships/image" Target="../media/image42.wmf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34" Type="http://schemas.openxmlformats.org/officeDocument/2006/relationships/image" Target="../media/image37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wmf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wmf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wmf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wmf"/><Relationship Id="rId24" Type="http://schemas.openxmlformats.org/officeDocument/2006/relationships/image" Target="../media/image27.png"/><Relationship Id="rId32" Type="http://schemas.openxmlformats.org/officeDocument/2006/relationships/image" Target="../media/image35.wmf"/><Relationship Id="rId37" Type="http://schemas.openxmlformats.org/officeDocument/2006/relationships/image" Target="../media/image40.wmf"/><Relationship Id="rId40" Type="http://schemas.openxmlformats.org/officeDocument/2006/relationships/image" Target="../media/image43.png"/><Relationship Id="rId5" Type="http://schemas.openxmlformats.org/officeDocument/2006/relationships/image" Target="../media/image8.jpeg"/><Relationship Id="rId15" Type="http://schemas.openxmlformats.org/officeDocument/2006/relationships/image" Target="../media/image18.wmf"/><Relationship Id="rId23" Type="http://schemas.openxmlformats.org/officeDocument/2006/relationships/image" Target="../media/image26.jpeg"/><Relationship Id="rId28" Type="http://schemas.openxmlformats.org/officeDocument/2006/relationships/image" Target="../media/image31.wmf"/><Relationship Id="rId36" Type="http://schemas.openxmlformats.org/officeDocument/2006/relationships/image" Target="../media/image39.jpeg"/><Relationship Id="rId10" Type="http://schemas.openxmlformats.org/officeDocument/2006/relationships/image" Target="../media/image13.wmf"/><Relationship Id="rId19" Type="http://schemas.openxmlformats.org/officeDocument/2006/relationships/image" Target="../media/image22.png"/><Relationship Id="rId31" Type="http://schemas.openxmlformats.org/officeDocument/2006/relationships/image" Target="../media/image34.wm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9"/>
            <a:ext cx="9144000" cy="6096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7" y="6171757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95687" y="6147723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Schools and</a:t>
            </a:r>
          </a:p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Colleges</a:t>
            </a:r>
          </a:p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1046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85950" y="5360149"/>
            <a:ext cx="37080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Ambulances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12016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47063">
            <a:off x="441567" y="692696"/>
            <a:ext cx="5196076" cy="3402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48573">
            <a:off x="4210252" y="3103123"/>
            <a:ext cx="4178172" cy="2992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305" y="4698743"/>
            <a:ext cx="3242105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Time to relax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7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59" y="1513508"/>
            <a:ext cx="4952143" cy="3179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88" y="1059486"/>
            <a:ext cx="3108803" cy="47390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998296"/>
            <a:ext cx="417890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With the soldiers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0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27255">
            <a:off x="545392" y="795378"/>
            <a:ext cx="4851470" cy="34060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25">
            <a:off x="3803522" y="2478110"/>
            <a:ext cx="4639091" cy="35299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87624" y="4580453"/>
            <a:ext cx="2101857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Helping </a:t>
            </a: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people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8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239" y="1052736"/>
            <a:ext cx="4201535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Challenge &amp; </a:t>
            </a:r>
          </a:p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Reflection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8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9"/>
            <a:ext cx="9144000" cy="6096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7" y="6171757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95687" y="6147723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Schools and</a:t>
            </a:r>
          </a:p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Colleges</a:t>
            </a:r>
          </a:p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5282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21170117">
            <a:off x="378440" y="1056686"/>
            <a:ext cx="70743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905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Memory Test!</a:t>
            </a:r>
            <a:endParaRPr lang="en-US" sz="8000" b="1" dirty="0">
              <a:ln w="1905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170117">
            <a:off x="3525564" y="4723586"/>
            <a:ext cx="46458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Are you ready?</a:t>
            </a:r>
            <a:endParaRPr lang="en-US" sz="4800" b="1" dirty="0">
              <a:ln w="1905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1031" name="Picture 7" descr="C:\Users\Fjohnson\AppData\Local\Microsoft\Windows\Temporary Internet Files\Content.IE5\MC65KXA9\MC9004343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478087"/>
            <a:ext cx="120650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5" descr="C:\Users\Fjohnson\AppData\Local\Microsoft\Windows\Temporary Internet Files\Content.IE5\58GMH4VG\MP9004387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37" y="2633759"/>
            <a:ext cx="1155476" cy="8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johnson\AppData\Local\Microsoft\Windows\Temporary Internet Files\Content.IE5\93EFS9YM\MP9004485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20" y="1147422"/>
            <a:ext cx="143331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johnson\AppData\Local\Microsoft\Windows\Temporary Internet Files\Content.IE5\58GMH4VG\MP90044029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556">
            <a:off x="5474937" y="1161193"/>
            <a:ext cx="1205880" cy="1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johnson\AppData\Local\Microsoft\Windows\Temporary Internet Files\Content.IE5\58GMH4VG\MP90043082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95"/>
            <a:ext cx="1135626" cy="9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johnson\AppData\Local\Microsoft\Windows\Temporary Internet Files\Content.IE5\O90T5AZ5\MP90031426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8" y="3659967"/>
            <a:ext cx="1468760" cy="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Fjohnson\AppData\Local\Microsoft\Windows\Temporary Internet Files\Content.IE5\O90T5AZ5\MC90043981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2" y="415567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Fjohnson\AppData\Local\Microsoft\Windows\Temporary Internet Files\Content.IE5\58GMH4VG\MC900388702[1].wmf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33A5ED"/>
              </a:clrFrom>
              <a:clrTo>
                <a:srgbClr val="33A5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5539"/>
          <a:stretch/>
        </p:blipFill>
        <p:spPr bwMode="auto">
          <a:xfrm>
            <a:off x="6630956" y="593369"/>
            <a:ext cx="1743413" cy="142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johnson\AppData\Local\Microsoft\Windows\Temporary Internet Files\Content.IE5\93EFS9YM\MP900314167[1]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36" y="3032336"/>
            <a:ext cx="1211589" cy="9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Fjohnson\AppData\Local\Microsoft\Windows\Temporary Internet Files\Content.IE5\93EFS9YM\MC90015117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5" y="2723351"/>
            <a:ext cx="940916" cy="10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Fjohnson\AppData\Local\Microsoft\Windows\Temporary Internet Files\Content.IE5\93EFS9YM\MC90031835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24" y="6048982"/>
            <a:ext cx="1823314" cy="4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Fjohnson\AppData\Local\Microsoft\Windows\Temporary Internet Files\Content.IE5\93EFS9YM\MC900439584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37" y="3790586"/>
            <a:ext cx="923045" cy="7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Fjohnson\AppData\Local\Microsoft\Windows\Temporary Internet Files\Content.IE5\58GMH4VG\MC900441398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7087"/>
            <a:ext cx="1471414" cy="13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Fjohnson\AppData\Local\Microsoft\Windows\Temporary Internet Files\Content.IE5\MC65KXA9\MC900434734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0" y="5167713"/>
            <a:ext cx="1358881" cy="13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Fjohnson\AppData\Local\Microsoft\Windows\Temporary Internet Files\Content.IE5\58GMH4VG\MC900354945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017">
            <a:off x="6224264" y="2002536"/>
            <a:ext cx="1836115" cy="7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Fjohnson\AppData\Local\Microsoft\Windows\Temporary Internet Files\Content.IE5\O90T5AZ5\MP900442492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08" y="196909"/>
            <a:ext cx="1246207" cy="18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Fjohnson\AppData\Local\Microsoft\Windows\Temporary Internet Files\Content.IE5\O90T5AZ5\MC900235189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58" y="5137578"/>
            <a:ext cx="1825142" cy="1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Fjohnson\AppData\Local\Microsoft\Windows\Temporary Internet Files\Content.IE5\MC65KXA9\MP900430995[1]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EDFBFC"/>
              </a:clrFrom>
              <a:clrTo>
                <a:srgbClr val="E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51" y="2708920"/>
            <a:ext cx="1154145" cy="114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Fjohnson\AppData\Local\Microsoft\Windows\Temporary Internet Files\Content.IE5\MC65KXA9\MC900436911[1]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6989">
            <a:off x="5856960" y="5087004"/>
            <a:ext cx="890678" cy="8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C:\Users\Fjohnson\AppData\Local\Microsoft\Windows\Temporary Internet Files\Content.IE5\MC65KXA9\MC900359483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15" y="3761301"/>
            <a:ext cx="944114" cy="11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:\Users\Fjohnson\AppData\Local\Microsoft\Windows\Temporary Internet Files\Content.IE5\O90T5AZ5\MC900433886[1]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92" y="128300"/>
            <a:ext cx="852428" cy="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C:\Users\Fjohnson\AppData\Local\Microsoft\Windows\Temporary Internet Files\Content.IE5\MC65KXA9\MC900432592[1]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11" y="3545289"/>
            <a:ext cx="1583086" cy="15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C:\Users\Fjohnson\AppData\Local\Microsoft\Windows\Temporary Internet Files\Content.IE5\93EFS9YM\MP900430882[1]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27" y="1668630"/>
            <a:ext cx="1566937" cy="187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C:\Users\Fjohnson\AppData\Local\Microsoft\Windows\Temporary Internet Files\Content.IE5\93EFS9YM\MC910216349[1]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49" y="1057595"/>
            <a:ext cx="1879701" cy="15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C:\Users\Fjohnson\AppData\Local\Microsoft\Windows\Temporary Internet Files\Content.IE5\O90T5AZ5\MP900448677[1]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67" y="3441369"/>
            <a:ext cx="1846621" cy="12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johnson\AppData\Local\Microsoft\Windows\Temporary Internet Files\Content.IE5\6S4NI1CE\MC900433917[1]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81" y="2901480"/>
            <a:ext cx="1154342" cy="11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johnson\AppData\Local\Microsoft\Windows\Temporary Internet Files\Content.IE5\VEUSZGBM\MC900435238[1]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6" y="1035047"/>
            <a:ext cx="769025" cy="10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johnson\AppData\Local\Microsoft\Windows\Temporary Internet Files\Content.IE5\6S4NI1CE\MC900411244[1].wm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524" y="1544581"/>
            <a:ext cx="996703" cy="9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johnson\AppData\Local\Microsoft\Windows\Temporary Internet Files\Content.IE5\8FD3GG47\MC900441283[1]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97" y="4924381"/>
            <a:ext cx="1184357" cy="11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johnson\AppData\Local\Microsoft\Windows\Temporary Internet Files\Content.IE5\WWLHDFYO\MP900401705[1].jp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4F2F4"/>
              </a:clrFrom>
              <a:clrTo>
                <a:srgbClr val="F4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26118"/>
            <a:ext cx="1446210" cy="11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johnson\AppData\Local\Microsoft\Windows\Temporary Internet Files\Content.IE5\VEUSZGBM\MC900305467[1].wm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25" y="4053201"/>
            <a:ext cx="1052124" cy="11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johnson\AppData\Local\Microsoft\Windows\Temporary Internet Files\Content.IE5\VEUSZGBM\MC900441419[1].wmf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30" y="128300"/>
            <a:ext cx="845716" cy="11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johnson\AppData\Local\Microsoft\Windows\Temporary Internet Files\Content.IE5\6S4NI1CE\MP900305830[1]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19" y="324988"/>
            <a:ext cx="343295" cy="20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johnson\AppData\Local\Microsoft\Windows\Temporary Internet Files\Content.IE5\58GMH4VG\MP900314068[1].jpg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06890"/>
            <a:ext cx="2908920" cy="22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Fjohnson\AppData\Local\Microsoft\Windows\Temporary Internet Files\Content.IE5\WWLHDFYO\MP900438719[1].jpg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1463959" cy="14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Fjohnson\AppData\Local\Microsoft\Windows\Temporary Internet Files\Content.IE5\WWLHDFYO\MP900427736[1].jpg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87" y="57249"/>
            <a:ext cx="666246" cy="10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Fjohnson\AppData\Local\Microsoft\Windows\Temporary Internet Files\Content.IE5\8FD3GG47\MC900030420[1].wmf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89" y="1259864"/>
            <a:ext cx="1403604" cy="20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7264831" y="5284989"/>
            <a:ext cx="1242811" cy="1489819"/>
            <a:chOff x="3827588" y="1117323"/>
            <a:chExt cx="2288013" cy="2687890"/>
          </a:xfrm>
        </p:grpSpPr>
        <p:grpSp>
          <p:nvGrpSpPr>
            <p:cNvPr id="48" name="Group 47"/>
            <p:cNvGrpSpPr/>
            <p:nvPr/>
          </p:nvGrpSpPr>
          <p:grpSpPr>
            <a:xfrm>
              <a:off x="3827588" y="1797262"/>
              <a:ext cx="2288013" cy="2007951"/>
              <a:chOff x="5220072" y="1452916"/>
              <a:chExt cx="2288013" cy="2007951"/>
            </a:xfrm>
          </p:grpSpPr>
          <p:pic>
            <p:nvPicPr>
              <p:cNvPr id="53" name="Picture 19" descr="C:\Users\Fjohnson\AppData\Local\Microsoft\Windows\Temporary Internet Files\Content.IE5\WWLHDFYO\MC900360071[1].wmf"/>
              <p:cNvPicPr>
                <a:picLocks noChangeAspect="1" noChangeArrowheads="1"/>
              </p:cNvPicPr>
              <p:nvPr/>
            </p:nvPicPr>
            <p:blipFill>
              <a:blip r:embed="rId38" cstate="print">
                <a:clrChange>
                  <a:clrFrom>
                    <a:srgbClr val="00CCD8"/>
                  </a:clrFrom>
                  <a:clrTo>
                    <a:srgbClr val="00CCD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3015" y="1452917"/>
                <a:ext cx="1829714" cy="1829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5220072" y="1452917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220072" y="2204891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876256" y="1452916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361844" y="2780928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220072" y="1747877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361844" y="2461269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876256" y="2027804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307384" y="2328510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758673" y="2328511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004029" y="2544860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814852" y="1868518"/>
                <a:ext cx="504056" cy="679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221388" y="1205553"/>
              <a:ext cx="504056" cy="679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04032" y="1117323"/>
              <a:ext cx="504056" cy="679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43248" y="1190946"/>
              <a:ext cx="504056" cy="679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03360" y="1190946"/>
              <a:ext cx="504056" cy="679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8" name="Picture 10" descr="C:\Users\Fjohnson\AppData\Local\Microsoft\Windows\Temporary Internet Files\Content.IE5\58GMH4VG\MC900052966[1].wmf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29" y="4012481"/>
            <a:ext cx="2524161" cy="24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54187" y="6676017"/>
            <a:ext cx="1153455" cy="98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4" name="Picture 20" descr="C:\Users\Fjohnson\AppData\Local\Microsoft\Windows\Temporary Internet Files\Content.IE5\8FD3GG47\MC900432594[1]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69" y="128300"/>
            <a:ext cx="810797" cy="81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Fjohnson\AppData\Local\Microsoft\Windows\Temporary Internet Files\Content.IE5\WWLHDFYO\MC9002296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45" y="2780928"/>
            <a:ext cx="3556109" cy="34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0532" y="734284"/>
            <a:ext cx="39629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905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What is memory?</a:t>
            </a:r>
            <a:endParaRPr lang="en-US" sz="3600" b="1" dirty="0">
              <a:ln w="1905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9" name="Up Arrow 8"/>
          <p:cNvSpPr/>
          <p:nvPr/>
        </p:nvSpPr>
        <p:spPr>
          <a:xfrm rot="5631195">
            <a:off x="1759772" y="3051708"/>
            <a:ext cx="722924" cy="1967100"/>
          </a:xfrm>
          <a:prstGeom prst="upArrow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 rot="8548314">
            <a:off x="2765389" y="1397259"/>
            <a:ext cx="722924" cy="1967100"/>
          </a:xfrm>
          <a:prstGeom prst="upArrow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 rot="14226467">
            <a:off x="5520747" y="1462912"/>
            <a:ext cx="722924" cy="1967100"/>
          </a:xfrm>
          <a:prstGeom prst="upArrow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:\Users\Fjohnson\AppData\Local\Microsoft\Windows\Temporary Internet Files\Content.IE5\8FD3GG47\MC9003704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0" y="1106902"/>
            <a:ext cx="3456384" cy="51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Users\Fjohnson\AppData\Local\Microsoft\Windows\Temporary Internet Files\Content.IE5\8FD3GG47\MC9002921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97" y="1666621"/>
            <a:ext cx="4576109" cy="37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Fjohnson\AppData\Local\Microsoft\Windows\Temporary Internet Files\Content.IE5\8FD3GG47\MP90042260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92" y="774470"/>
            <a:ext cx="3547615" cy="531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johnson\AppData\Local\Microsoft\Windows\Temporary Internet Files\Content.IE5\VEUSZGBM\MP900384814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993">
            <a:off x="701513" y="802771"/>
            <a:ext cx="2232248" cy="49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Fjohnson\AppData\Local\Microsoft\Windows\Temporary Internet Files\Content.IE5\VEUSZGBM\MP900384814[1]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11993">
            <a:off x="362135" y="2751900"/>
            <a:ext cx="2232248" cy="33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Fjohnson\AppData\Local\Microsoft\Windows\Temporary Internet Files\Content.IE5\VEUSZGBM\MP900384814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328">
            <a:off x="6267459" y="825285"/>
            <a:ext cx="2232248" cy="49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Fjohnson\AppData\Local\Microsoft\Windows\Temporary Internet Files\Content.IE5\VEUSZGBM\MP900384814[1]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74328">
            <a:off x="6475527" y="2848527"/>
            <a:ext cx="2232248" cy="33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Fjohnson\AppData\Local\Microsoft\Windows\Temporary Internet Files\Content.IE5\WWLHDFYO\MC90043253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41182"/>
            <a:ext cx="5274333" cy="52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41836" y="4398089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7284" y="695022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8403" y="5048728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9191" y="1600526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3344" y="1848170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4526" y="2542398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3124619" y="1848172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2533219" y="1848170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79107" y="3620371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6683" y="5098425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2165" y="950029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1331638" y="4791231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751804" y="420769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8184" y="4125398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48066" y="122431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9100" y="3309895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5400000">
            <a:off x="4304516" y="315870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154" y="2821723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6254" y="211848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5400000">
            <a:off x="4948067" y="3824625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please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3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5122" y="1340768"/>
            <a:ext cx="45737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 panose="020B0603020202020204" pitchFamily="34" charset="0"/>
              </a:rPr>
              <a:t>Remembrance Day</a:t>
            </a:r>
            <a:endParaRPr lang="en-US" sz="4800" b="1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6" name="Picture 2" descr="C:\Users\Fjohnson\AppData\Local\Microsoft\Windows\Temporary Internet Files\Content.IE5\VK13K19H\MP9003846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58422"/>
            <a:ext cx="2529273" cy="28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2558422"/>
            <a:ext cx="374441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en-US" sz="199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6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692696"/>
            <a:ext cx="7920880" cy="5544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5122" y="1340768"/>
            <a:ext cx="45737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 panose="020B0603020202020204" pitchFamily="34" charset="0"/>
              </a:rPr>
              <a:t>Remembrance Day</a:t>
            </a:r>
            <a:endParaRPr lang="en-US" sz="4800" b="1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2893" y="3717032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7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67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33</cp:revision>
  <dcterms:created xsi:type="dcterms:W3CDTF">2014-08-27T11:22:38Z</dcterms:created>
  <dcterms:modified xsi:type="dcterms:W3CDTF">2014-10-09T11:20:56Z</dcterms:modified>
</cp:coreProperties>
</file>