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5B16-C148-48E7-B01B-8227EF5D07CC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8CB1-26D9-4B37-B297-559080EDB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0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5B16-C148-48E7-B01B-8227EF5D07CC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8CB1-26D9-4B37-B297-559080EDB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2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5B16-C148-48E7-B01B-8227EF5D07CC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8CB1-26D9-4B37-B297-559080EDB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04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5B16-C148-48E7-B01B-8227EF5D07CC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8CB1-26D9-4B37-B297-559080EDB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0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5B16-C148-48E7-B01B-8227EF5D07CC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8CB1-26D9-4B37-B297-559080EDB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94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5B16-C148-48E7-B01B-8227EF5D07CC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8CB1-26D9-4B37-B297-559080EDB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9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5B16-C148-48E7-B01B-8227EF5D07CC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8CB1-26D9-4B37-B297-559080EDB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8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5B16-C148-48E7-B01B-8227EF5D07CC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8CB1-26D9-4B37-B297-559080EDB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9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5B16-C148-48E7-B01B-8227EF5D07CC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8CB1-26D9-4B37-B297-559080EDB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9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5B16-C148-48E7-B01B-8227EF5D07CC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8CB1-26D9-4B37-B297-559080EDB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5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5B16-C148-48E7-B01B-8227EF5D07CC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8CB1-26D9-4B37-B297-559080EDB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16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5B16-C148-48E7-B01B-8227EF5D07CC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D8CB1-26D9-4B37-B297-559080EDB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08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" y="5732730"/>
            <a:ext cx="76817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3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44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44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44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44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" y="5732730"/>
            <a:ext cx="76817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4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82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36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36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36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36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36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5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44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1</cp:revision>
  <dcterms:created xsi:type="dcterms:W3CDTF">2018-01-29T10:26:29Z</dcterms:created>
  <dcterms:modified xsi:type="dcterms:W3CDTF">2018-01-29T10:32:07Z</dcterms:modified>
</cp:coreProperties>
</file>