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11F"/>
    <a:srgbClr val="A2D45E"/>
    <a:srgbClr val="8A2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107" d="100"/>
          <a:sy n="107" d="100"/>
        </p:scale>
        <p:origin x="-90" y="-7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7774"/>
            <a:ext cx="7772400" cy="86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651870"/>
            <a:ext cx="6400800" cy="7560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4515966"/>
            <a:ext cx="2133600" cy="273844"/>
          </a:xfrm>
        </p:spPr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4515966"/>
            <a:ext cx="289560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4515966"/>
            <a:ext cx="2160240" cy="273844"/>
          </a:xfrm>
        </p:spPr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0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5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43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43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1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812802"/>
          </a:xfrm>
        </p:spPr>
        <p:txBody>
          <a:bodyPr/>
          <a:lstStyle>
            <a:lvl1pPr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812802"/>
          </a:xfrm>
        </p:spPr>
        <p:txBody>
          <a:bodyPr/>
          <a:lstStyle>
            <a:lvl1pPr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3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9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1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90" y="51286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9523"/>
            <a:ext cx="5111750" cy="3924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83619"/>
            <a:ext cx="3008313" cy="3060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42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3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2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03598"/>
            <a:ext cx="8229600" cy="3229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7544" y="45159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FC8C3-2C86-4897-8FD0-664DD835D13A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45159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4515966"/>
            <a:ext cx="20882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31F0-FC89-4001-94D1-F47689CDFE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5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6" t="4294" r="29330" b="53863"/>
          <a:stretch/>
        </p:blipFill>
        <p:spPr bwMode="auto">
          <a:xfrm>
            <a:off x="827584" y="1131590"/>
            <a:ext cx="2747013" cy="35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to use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221601"/>
            <a:ext cx="4680520" cy="3348371"/>
          </a:xfrm>
        </p:spPr>
        <p:txBody>
          <a:bodyPr>
            <a:noAutofit/>
          </a:bodyPr>
          <a:lstStyle/>
          <a:p>
            <a:r>
              <a:rPr lang="en-GB" sz="1800" dirty="0" smtClean="0"/>
              <a:t>To add a new slide, on the </a:t>
            </a:r>
            <a:r>
              <a:rPr lang="en-GB" sz="1800" b="1" dirty="0" smtClean="0"/>
              <a:t>Home</a:t>
            </a:r>
            <a:r>
              <a:rPr lang="en-GB" sz="1800" dirty="0" smtClean="0"/>
              <a:t> tab click the text/small triangle of New Slide to open the drop-down menu of Slide types (don’t just click on the icon above, which simply adds whichever slide type you added last)</a:t>
            </a:r>
            <a:endParaRPr lang="en-GB" sz="1800" dirty="0" smtClean="0"/>
          </a:p>
          <a:p>
            <a:r>
              <a:rPr lang="en-GB" sz="1800" dirty="0" smtClean="0"/>
              <a:t>The Harvest design has been applied to the Master slide templates. Text box alignment and font sizes for all slide types should be optimised.</a:t>
            </a:r>
            <a:endParaRPr lang="en-GB" sz="1800" dirty="0"/>
          </a:p>
          <a:p>
            <a:r>
              <a:rPr lang="en-GB" sz="1800" dirty="0" smtClean="0"/>
              <a:t>You can delete this slide whenever you like!</a:t>
            </a:r>
          </a:p>
        </p:txBody>
      </p:sp>
      <p:sp>
        <p:nvSpPr>
          <p:cNvPr id="4" name="Oval 3"/>
          <p:cNvSpPr/>
          <p:nvPr/>
        </p:nvSpPr>
        <p:spPr>
          <a:xfrm>
            <a:off x="776279" y="1418191"/>
            <a:ext cx="555361" cy="336433"/>
          </a:xfrm>
          <a:prstGeom prst="ellipse">
            <a:avLst/>
          </a:prstGeom>
          <a:noFill/>
          <a:ln w="38100">
            <a:solidFill>
              <a:srgbClr val="8A2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251520" y="26435"/>
            <a:ext cx="802440" cy="1391756"/>
          </a:xfrm>
          <a:prstGeom prst="straightConnector1">
            <a:avLst/>
          </a:prstGeom>
          <a:ln w="38100">
            <a:solidFill>
              <a:srgbClr val="8A2D7D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E73137"/>
      </a:accent1>
      <a:accent2>
        <a:srgbClr val="F5911F"/>
      </a:accent2>
      <a:accent3>
        <a:srgbClr val="A2D45E"/>
      </a:accent3>
      <a:accent4>
        <a:srgbClr val="F7D239"/>
      </a:accent4>
      <a:accent5>
        <a:srgbClr val="8A2D7D"/>
      </a:accent5>
      <a:accent6>
        <a:srgbClr val="7F7F7F"/>
      </a:accent6>
      <a:hlink>
        <a:srgbClr val="8A2D7D"/>
      </a:hlink>
      <a:folHlink>
        <a:srgbClr val="5F1F5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82</Words>
  <Application>Microsoft Office PowerPoint</Application>
  <PresentationFormat>On-screen Show (16:9)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How to use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9</cp:revision>
  <dcterms:created xsi:type="dcterms:W3CDTF">2019-07-31T07:44:37Z</dcterms:created>
  <dcterms:modified xsi:type="dcterms:W3CDTF">2019-07-31T08:27:38Z</dcterms:modified>
</cp:coreProperties>
</file>