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58" r:id="rId5"/>
    <p:sldId id="259" r:id="rId6"/>
    <p:sldId id="267" r:id="rId7"/>
    <p:sldId id="265" r:id="rId8"/>
    <p:sldId id="264" r:id="rId9"/>
    <p:sldId id="271" r:id="rId10"/>
    <p:sldId id="272" r:id="rId11"/>
    <p:sldId id="270" r:id="rId12"/>
    <p:sldId id="273" r:id="rId13"/>
    <p:sldId id="269" r:id="rId14"/>
    <p:sldId id="26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7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7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3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3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7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0306-EC04-44DD-BD30-E1016C60AED4}" type="datetimeFigureOut">
              <a:rPr lang="en-GB" smtClean="0"/>
              <a:t>10/06/2014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949C-5A5D-4F27-BA74-A1BC55C8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youtube.com/watch?v=kXcs1Vv3YlE" TargetMode="External"/><Relationship Id="rId4" Type="http://schemas.openxmlformats.org/officeDocument/2006/relationships/hyperlink" Target="http://www.youtube.com/watch?v=gM7gt_cSx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924" y="908721"/>
            <a:ext cx="1249194" cy="252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908721"/>
            <a:ext cx="1107129" cy="2520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0204" y="3933056"/>
            <a:ext cx="6875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Love your neighbour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13" name="Trapezoid 12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65300" y="2355215"/>
            <a:ext cx="5613400" cy="1751249"/>
          </a:xfrm>
          <a:prstGeom prst="rect">
            <a:avLst/>
          </a:prstGeom>
          <a:solidFill>
            <a:srgbClr val="FFFFFF"/>
          </a:solidFill>
          <a:ln w="825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omic Sans MS"/>
                <a:ea typeface="Calibri"/>
                <a:cs typeface="Times New Roman"/>
              </a:rPr>
              <a:t>You are……………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omic Sans MS"/>
                <a:ea typeface="Calibri"/>
                <a:cs typeface="Times New Roman"/>
              </a:rPr>
              <a:t>You will be </a:t>
            </a: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…………………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omic Sans MS"/>
                <a:ea typeface="Calibri"/>
                <a:cs typeface="Times New Roman"/>
              </a:rPr>
              <a:t>Things to </a:t>
            </a: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do</a:t>
            </a:r>
            <a:r>
              <a:rPr lang="en-GB" dirty="0" smtClean="0">
                <a:latin typeface="Comic Sans MS"/>
                <a:ea typeface="Calibri"/>
                <a:cs typeface="Times New Roman"/>
              </a:rPr>
              <a:t>…………………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omic Sans MS"/>
                <a:ea typeface="Calibri"/>
                <a:cs typeface="Times New Roman"/>
              </a:rPr>
              <a:t>Things </a:t>
            </a:r>
            <a:r>
              <a:rPr lang="en-GB" sz="1800" dirty="0" smtClean="0">
                <a:effectLst/>
                <a:latin typeface="Comic Sans MS"/>
                <a:ea typeface="Calibri"/>
                <a:cs typeface="Times New Roman"/>
              </a:rPr>
              <a:t>you might </a:t>
            </a:r>
            <a:r>
              <a:rPr lang="en-GB" sz="1800" dirty="0">
                <a:effectLst/>
                <a:latin typeface="Comic Sans MS"/>
                <a:ea typeface="Calibri"/>
                <a:cs typeface="Times New Roman"/>
              </a:rPr>
              <a:t>say …………………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5300" y="1412776"/>
            <a:ext cx="1822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Character 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1999" y="584684"/>
            <a:ext cx="36005" cy="58326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5722" y="3501008"/>
            <a:ext cx="7384424" cy="455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024" y="3684620"/>
            <a:ext cx="356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do you think The Salvation Army tried to help the soldiers?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7744" y="826021"/>
            <a:ext cx="385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did the huts try to help soldiers?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58621" y="733688"/>
            <a:ext cx="342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think it might have been like for soldiers if there weren’t any huts?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76473" y="3823119"/>
            <a:ext cx="385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think was the most important activity </a:t>
            </a:r>
            <a:r>
              <a:rPr lang="en-GB" smtClean="0"/>
              <a:t>in the </a:t>
            </a:r>
            <a:r>
              <a:rPr lang="en-GB" dirty="0" smtClean="0"/>
              <a:t>hut?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1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</a:t>
            </a:r>
            <a:r>
              <a:rPr lang="en-GB" dirty="0" smtClean="0"/>
              <a:t>recognise </a:t>
            </a:r>
            <a:r>
              <a:rPr lang="en-GB" dirty="0"/>
              <a:t>the challenges soldiers faced with their behaviour</a:t>
            </a:r>
          </a:p>
          <a:p>
            <a:endParaRPr lang="en-GB" dirty="0"/>
          </a:p>
          <a:p>
            <a:r>
              <a:rPr lang="en-GB" dirty="0"/>
              <a:t>To </a:t>
            </a:r>
            <a:r>
              <a:rPr lang="en-GB" dirty="0" smtClean="0"/>
              <a:t>know some </a:t>
            </a:r>
            <a:r>
              <a:rPr lang="en-GB" dirty="0"/>
              <a:t>of the activities that happened in a Salvation Army </a:t>
            </a:r>
            <a:r>
              <a:rPr lang="en-GB" dirty="0" smtClean="0"/>
              <a:t>hut</a:t>
            </a:r>
          </a:p>
          <a:p>
            <a:endParaRPr lang="en-GB" dirty="0"/>
          </a:p>
          <a:p>
            <a:r>
              <a:rPr lang="en-GB" dirty="0"/>
              <a:t>To reflect on why The Salvation Army tried to help soldiers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10" name="Trapezoid 9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98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8" name="Trapezoid 7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703892" y="2584068"/>
            <a:ext cx="548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Then give them a cup of </a:t>
            </a:r>
            <a:r>
              <a:rPr lang="en-GB" sz="2800" i="1" dirty="0" smtClean="0"/>
              <a:t>tea…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036209" y="141277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  <a:latin typeface="Comic Sans MS" panose="030F0702030302020204" pitchFamily="66" charset="0"/>
              </a:rPr>
              <a:t>Hut Chant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2003553"/>
            <a:ext cx="1658373" cy="3345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2003553"/>
            <a:ext cx="3159563" cy="33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641354"/>
            <a:ext cx="1752381" cy="18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658" y="4955824"/>
            <a:ext cx="1923810" cy="1257143"/>
          </a:xfrm>
          <a:prstGeom prst="rect">
            <a:avLst/>
          </a:prstGeom>
        </p:spPr>
      </p:pic>
      <p:pic>
        <p:nvPicPr>
          <p:cNvPr id="1039" name="Picture 15" descr="C:\Documents and Settings\fjohnson\Local Settings\Temporary Internet Files\Content.IE5\4AOU6BSS\MC900440458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933" y="1069872"/>
            <a:ext cx="1556085" cy="14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437" y="2852936"/>
            <a:ext cx="1541429" cy="2291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388" y="747568"/>
            <a:ext cx="1371428" cy="179194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736816" y="1643538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6108357" y="3566710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4337884" y="5498974"/>
            <a:ext cx="720080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2707" y="1367270"/>
            <a:ext cx="2204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hungry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4355" y="3356931"/>
            <a:ext cx="2204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drink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2590" y="1389191"/>
            <a:ext cx="2204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food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80382" y="3331231"/>
            <a:ext cx="27880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thirsty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4389" y="5186082"/>
            <a:ext cx="28300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87693" y="4566367"/>
            <a:ext cx="2382199" cy="1871991"/>
            <a:chOff x="1487693" y="4566367"/>
            <a:chExt cx="2382199" cy="1871991"/>
          </a:xfrm>
        </p:grpSpPr>
        <p:grpSp>
          <p:nvGrpSpPr>
            <p:cNvPr id="8" name="Group 7"/>
            <p:cNvGrpSpPr/>
            <p:nvPr/>
          </p:nvGrpSpPr>
          <p:grpSpPr>
            <a:xfrm>
              <a:off x="1487693" y="4973009"/>
              <a:ext cx="2382199" cy="1465349"/>
              <a:chOff x="1487693" y="4973009"/>
              <a:chExt cx="2382199" cy="146534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55776" y="5131566"/>
                <a:ext cx="1314116" cy="130679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1908"/>
              <a:stretch/>
            </p:blipFill>
            <p:spPr>
              <a:xfrm rot="20853471">
                <a:off x="1487693" y="4973009"/>
                <a:ext cx="1117575" cy="125714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3688" y="4566367"/>
              <a:ext cx="388375" cy="56519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365029" y="5208077"/>
            <a:ext cx="28781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stranger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764704"/>
            <a:ext cx="7655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hungry and you gave me food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59" y="2716178"/>
            <a:ext cx="7655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thirsty and you gave me drink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7447" y="4754232"/>
            <a:ext cx="7655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I was a stranger and you welcomed me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To </a:t>
            </a:r>
            <a:r>
              <a:rPr lang="en-GB" dirty="0" smtClean="0"/>
              <a:t>recognise </a:t>
            </a:r>
            <a:r>
              <a:rPr lang="en-GB" dirty="0"/>
              <a:t>the challenges soldiers faced with their behaviour</a:t>
            </a:r>
          </a:p>
          <a:p>
            <a:endParaRPr lang="en-GB" dirty="0"/>
          </a:p>
          <a:p>
            <a:r>
              <a:rPr lang="en-GB" dirty="0"/>
              <a:t>To </a:t>
            </a:r>
            <a:r>
              <a:rPr lang="en-GB" dirty="0" smtClean="0"/>
              <a:t>know some </a:t>
            </a:r>
            <a:r>
              <a:rPr lang="en-GB" dirty="0"/>
              <a:t>of the activities that happened in a Salvation Army </a:t>
            </a:r>
            <a:r>
              <a:rPr lang="en-GB" dirty="0" smtClean="0"/>
              <a:t>hut</a:t>
            </a:r>
          </a:p>
          <a:p>
            <a:endParaRPr lang="en-GB" dirty="0"/>
          </a:p>
          <a:p>
            <a:r>
              <a:rPr lang="en-GB" dirty="0"/>
              <a:t>To reflect on why The Salvation Army tried to help soldiers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979711" y="5517232"/>
            <a:ext cx="5184576" cy="892382"/>
          </a:xfrm>
          <a:prstGeom prst="wedgeRoundRectCallout">
            <a:avLst>
              <a:gd name="adj1" fmla="val -61345"/>
              <a:gd name="adj2" fmla="val -174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would you rate your behaviour?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32" name="Picture 8" descr="C:\Documents and Settings\fjohnson\Local Settings\Temporary Internet Files\Content.IE5\5Z7YC73O\MP90038575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767" y="1692338"/>
            <a:ext cx="13887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fjohnson\Local Settings\Temporary Internet Files\Content.IE5\O4R1OWA3\MP900385754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041" y="2497283"/>
            <a:ext cx="138872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fjohnson\Local Settings\Temporary Internet Files\Content.IE5\LYS96O0O\MP900385746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315" y="1692338"/>
            <a:ext cx="13887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fjohnson\Local Settings\Temporary Internet Files\Content.IE5\5Z7YC73O\MP900385745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89" y="2497283"/>
            <a:ext cx="138872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fjohnson\Local Settings\Temporary Internet Files\Content.IE5\LYS96O0O\MP900385727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82" y="1686488"/>
            <a:ext cx="1389630" cy="1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38957" y="621233"/>
            <a:ext cx="606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mic Sans MS" panose="030F0702030302020204" pitchFamily="66" charset="0"/>
              </a:rPr>
              <a:t>How will the boy come home?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946" y="1185837"/>
            <a:ext cx="2181225" cy="465772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99592" y="1556229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lost a </a:t>
            </a:r>
            <a:r>
              <a:rPr lang="en-GB" dirty="0" smtClean="0">
                <a:latin typeface="Comic Sans MS" panose="030F0702030302020204" pitchFamily="66" charset="0"/>
              </a:rPr>
              <a:t>leg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Cloud Callout 10"/>
          <p:cNvSpPr/>
          <p:nvPr/>
        </p:nvSpPr>
        <p:spPr>
          <a:xfrm>
            <a:off x="1691679" y="2575461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lost his eyesight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Cloud Callout 10"/>
          <p:cNvSpPr/>
          <p:nvPr/>
        </p:nvSpPr>
        <p:spPr>
          <a:xfrm>
            <a:off x="653756" y="3567685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badly scarred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Cloud Callout 10"/>
          <p:cNvSpPr/>
          <p:nvPr/>
        </p:nvSpPr>
        <p:spPr>
          <a:xfrm>
            <a:off x="6531444" y="3636389"/>
            <a:ext cx="2160240" cy="141962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everything to be quiet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Cloud Callout 10"/>
          <p:cNvSpPr/>
          <p:nvPr/>
        </p:nvSpPr>
        <p:spPr>
          <a:xfrm>
            <a:off x="5875170" y="2623453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nervous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Cloud Callout 10"/>
          <p:cNvSpPr/>
          <p:nvPr/>
        </p:nvSpPr>
        <p:spPr>
          <a:xfrm>
            <a:off x="6228184" y="1500278"/>
            <a:ext cx="2305935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nightmares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Cloud Callout 10"/>
          <p:cNvSpPr/>
          <p:nvPr/>
        </p:nvSpPr>
        <p:spPr>
          <a:xfrm>
            <a:off x="1187624" y="4686939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bullet wound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Cloud Callout 10"/>
          <p:cNvSpPr/>
          <p:nvPr/>
        </p:nvSpPr>
        <p:spPr>
          <a:xfrm>
            <a:off x="6516215" y="5191568"/>
            <a:ext cx="1729871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needs to be alone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Cloud Callout 10"/>
          <p:cNvSpPr/>
          <p:nvPr/>
        </p:nvSpPr>
        <p:spPr>
          <a:xfrm>
            <a:off x="2589532" y="5498260"/>
            <a:ext cx="1898993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 longer laughs or sings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Cloud Callout 10"/>
          <p:cNvSpPr/>
          <p:nvPr/>
        </p:nvSpPr>
        <p:spPr>
          <a:xfrm>
            <a:off x="4488525" y="5483404"/>
            <a:ext cx="1898993" cy="107518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hardly talks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307" y="3311917"/>
            <a:ext cx="1971675" cy="2819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896694" y="4797152"/>
            <a:ext cx="2952328" cy="15004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you coming back with good thoughts or with bad thoughts?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764704"/>
            <a:ext cx="5610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538" y="2276872"/>
            <a:ext cx="3572922" cy="3712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5169" y="908720"/>
            <a:ext cx="7125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Salvation Army Huts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4451" y="414908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www.youtube.com/watch?v=gM7gt_cSxjw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02186" y="2636912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www.youtube.com/watch?v=kXcs1Vv3YlE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36463" y="2003907"/>
            <a:ext cx="266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‘Pack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 your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Troubles’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36463" y="3665105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‘Rock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Ages’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397" y="1371503"/>
            <a:ext cx="870857" cy="12713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00192" y="4721617"/>
            <a:ext cx="2270421" cy="2359335"/>
            <a:chOff x="6300192" y="4721617"/>
            <a:chExt cx="2270421" cy="2359335"/>
          </a:xfrm>
        </p:grpSpPr>
        <p:sp>
          <p:nvSpPr>
            <p:cNvPr id="13" name="Trapezoid 12"/>
            <p:cNvSpPr/>
            <p:nvPr/>
          </p:nvSpPr>
          <p:spPr>
            <a:xfrm>
              <a:off x="6444208" y="6165304"/>
              <a:ext cx="740617" cy="64807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0192" y="4721617"/>
              <a:ext cx="2270421" cy="235933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4570" y="734299"/>
            <a:ext cx="1038257" cy="12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257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79</cp:revision>
  <cp:lastPrinted>2014-03-13T16:00:04Z</cp:lastPrinted>
  <dcterms:created xsi:type="dcterms:W3CDTF">2014-03-12T08:39:50Z</dcterms:created>
  <dcterms:modified xsi:type="dcterms:W3CDTF">2014-06-10T10:31:07Z</dcterms:modified>
</cp:coreProperties>
</file>