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5" r:id="rId4"/>
    <p:sldId id="281" r:id="rId5"/>
    <p:sldId id="284" r:id="rId6"/>
    <p:sldId id="285" r:id="rId7"/>
    <p:sldId id="286" r:id="rId8"/>
    <p:sldId id="287" r:id="rId9"/>
    <p:sldId id="283" r:id="rId10"/>
    <p:sldId id="289" r:id="rId11"/>
    <p:sldId id="290" r:id="rId12"/>
    <p:sldId id="291" r:id="rId13"/>
    <p:sldId id="288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0AAAF-EF75-4FF1-B909-F60FB9B36CCE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B94C802-69EB-47A0-9E17-903696C8C721}">
      <dgm:prSet phldrT="[Text]" custT="1"/>
      <dgm:spPr/>
      <dgm:t>
        <a:bodyPr/>
        <a:lstStyle/>
        <a:p>
          <a:r>
            <a:rPr lang="en-GB" sz="2800" dirty="0" smtClean="0"/>
            <a:t>?</a:t>
          </a:r>
          <a:endParaRPr lang="en-GB" sz="2800" dirty="0"/>
        </a:p>
      </dgm:t>
    </dgm:pt>
    <dgm:pt modelId="{D67FE2C1-40F6-4D8A-8373-C483CF18F512}" type="parTrans" cxnId="{99BE3D27-F1BD-410F-97C1-7CE5B509BE8A}">
      <dgm:prSet/>
      <dgm:spPr/>
      <dgm:t>
        <a:bodyPr/>
        <a:lstStyle/>
        <a:p>
          <a:endParaRPr lang="en-GB"/>
        </a:p>
      </dgm:t>
    </dgm:pt>
    <dgm:pt modelId="{253E3238-E301-4966-B746-DD3AF60E8A81}" type="sibTrans" cxnId="{99BE3D27-F1BD-410F-97C1-7CE5B509BE8A}">
      <dgm:prSet/>
      <dgm:spPr/>
      <dgm:t>
        <a:bodyPr/>
        <a:lstStyle/>
        <a:p>
          <a:endParaRPr lang="en-GB"/>
        </a:p>
      </dgm:t>
    </dgm:pt>
    <dgm:pt modelId="{758323C2-10F9-4C70-865A-5D4EBA51F4B7}">
      <dgm:prSet phldrT="[Text]" custT="1"/>
      <dgm:spPr/>
      <dgm:t>
        <a:bodyPr/>
        <a:lstStyle/>
        <a:p>
          <a:r>
            <a:rPr lang="en-GB" sz="2400" dirty="0" smtClean="0"/>
            <a:t>Research</a:t>
          </a:r>
          <a:endParaRPr lang="en-GB" sz="2400" dirty="0"/>
        </a:p>
      </dgm:t>
    </dgm:pt>
    <dgm:pt modelId="{624C0AC5-9997-455B-B018-DBD502464933}" type="parTrans" cxnId="{2AF4C912-15DD-4850-BDC8-6C8701B4C5EB}">
      <dgm:prSet/>
      <dgm:spPr/>
      <dgm:t>
        <a:bodyPr/>
        <a:lstStyle/>
        <a:p>
          <a:endParaRPr lang="en-GB"/>
        </a:p>
      </dgm:t>
    </dgm:pt>
    <dgm:pt modelId="{08D7E9AC-010A-42FC-B948-C3F2DFEA5641}" type="sibTrans" cxnId="{2AF4C912-15DD-4850-BDC8-6C8701B4C5EB}">
      <dgm:prSet/>
      <dgm:spPr/>
      <dgm:t>
        <a:bodyPr/>
        <a:lstStyle/>
        <a:p>
          <a:endParaRPr lang="en-GB"/>
        </a:p>
      </dgm:t>
    </dgm:pt>
    <dgm:pt modelId="{F6FBF254-5277-4A05-BE31-935E28565119}">
      <dgm:prSet phldrT="[Text]" custT="1"/>
      <dgm:spPr/>
      <dgm:t>
        <a:bodyPr/>
        <a:lstStyle/>
        <a:p>
          <a:r>
            <a:rPr lang="en-GB" sz="2400" dirty="0" smtClean="0"/>
            <a:t>Create</a:t>
          </a:r>
          <a:endParaRPr lang="en-GB" sz="2400" dirty="0"/>
        </a:p>
      </dgm:t>
    </dgm:pt>
    <dgm:pt modelId="{735FA71E-3887-45A7-A82A-CCDE795F96C2}" type="parTrans" cxnId="{ECE80D44-AF30-4FF4-AE42-E78BE03F10C7}">
      <dgm:prSet/>
      <dgm:spPr/>
      <dgm:t>
        <a:bodyPr/>
        <a:lstStyle/>
        <a:p>
          <a:endParaRPr lang="en-GB"/>
        </a:p>
      </dgm:t>
    </dgm:pt>
    <dgm:pt modelId="{D9B26668-961B-4341-B32D-6D1B4F9C02E0}" type="sibTrans" cxnId="{ECE80D44-AF30-4FF4-AE42-E78BE03F10C7}">
      <dgm:prSet/>
      <dgm:spPr/>
      <dgm:t>
        <a:bodyPr/>
        <a:lstStyle/>
        <a:p>
          <a:endParaRPr lang="en-GB"/>
        </a:p>
      </dgm:t>
    </dgm:pt>
    <dgm:pt modelId="{7EEF9342-FBB1-4D61-83A9-1C5CC7166DFC}">
      <dgm:prSet phldrT="[Text]" custT="1"/>
      <dgm:spPr/>
      <dgm:t>
        <a:bodyPr/>
        <a:lstStyle/>
        <a:p>
          <a:r>
            <a:rPr lang="en-GB" sz="2400" dirty="0" smtClean="0"/>
            <a:t>Personal challenge</a:t>
          </a:r>
          <a:endParaRPr lang="en-GB" sz="2400" dirty="0"/>
        </a:p>
      </dgm:t>
    </dgm:pt>
    <dgm:pt modelId="{69CDE3A0-C964-43C3-8776-7AE017DF9D22}" type="parTrans" cxnId="{F0BC76B1-F0A9-4D5C-B74E-52C49D02898B}">
      <dgm:prSet/>
      <dgm:spPr/>
      <dgm:t>
        <a:bodyPr/>
        <a:lstStyle/>
        <a:p>
          <a:endParaRPr lang="en-GB"/>
        </a:p>
      </dgm:t>
    </dgm:pt>
    <dgm:pt modelId="{8C54C322-F169-4500-A9AD-9B35C1191405}" type="sibTrans" cxnId="{F0BC76B1-F0A9-4D5C-B74E-52C49D02898B}">
      <dgm:prSet/>
      <dgm:spPr/>
      <dgm:t>
        <a:bodyPr/>
        <a:lstStyle/>
        <a:p>
          <a:endParaRPr lang="en-GB"/>
        </a:p>
      </dgm:t>
    </dgm:pt>
    <dgm:pt modelId="{394DF715-6EB0-4743-9C64-715F8968C37A}" type="pres">
      <dgm:prSet presAssocID="{9960AAAF-EF75-4FF1-B909-F60FB9B36CC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3D6216-8ED7-433A-B399-4C6FD4B8F08A}" type="pres">
      <dgm:prSet presAssocID="{9960AAAF-EF75-4FF1-B909-F60FB9B36CCE}" presName="comp1" presStyleCnt="0"/>
      <dgm:spPr/>
    </dgm:pt>
    <dgm:pt modelId="{CA33C2CB-B582-4C8A-BA15-38C18705CED4}" type="pres">
      <dgm:prSet presAssocID="{9960AAAF-EF75-4FF1-B909-F60FB9B36CCE}" presName="circle1" presStyleLbl="node1" presStyleIdx="0" presStyleCnt="4" custScaleX="125801" custLinFactNeighborX="0" custLinFactNeighborY="14563"/>
      <dgm:spPr/>
      <dgm:t>
        <a:bodyPr/>
        <a:lstStyle/>
        <a:p>
          <a:endParaRPr lang="en-GB"/>
        </a:p>
      </dgm:t>
    </dgm:pt>
    <dgm:pt modelId="{74B9C645-4D2B-4798-AAD6-A1B7E19C1FD0}" type="pres">
      <dgm:prSet presAssocID="{9960AAAF-EF75-4FF1-B909-F60FB9B36CC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FA792A-F214-4432-B310-39EADABAC34A}" type="pres">
      <dgm:prSet presAssocID="{9960AAAF-EF75-4FF1-B909-F60FB9B36CCE}" presName="comp2" presStyleCnt="0"/>
      <dgm:spPr/>
    </dgm:pt>
    <dgm:pt modelId="{A0228B25-A97F-4348-9A36-530F3790125E}" type="pres">
      <dgm:prSet presAssocID="{9960AAAF-EF75-4FF1-B909-F60FB9B36CCE}" presName="circle2" presStyleLbl="node1" presStyleIdx="1" presStyleCnt="4" custScaleX="135104"/>
      <dgm:spPr/>
      <dgm:t>
        <a:bodyPr/>
        <a:lstStyle/>
        <a:p>
          <a:endParaRPr lang="en-GB"/>
        </a:p>
      </dgm:t>
    </dgm:pt>
    <dgm:pt modelId="{35FF36FE-2139-4C94-BFD6-253E3C46B0AD}" type="pres">
      <dgm:prSet presAssocID="{9960AAAF-EF75-4FF1-B909-F60FB9B36CC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FF1D9E-67B8-487C-8294-EB721A6EBA47}" type="pres">
      <dgm:prSet presAssocID="{9960AAAF-EF75-4FF1-B909-F60FB9B36CCE}" presName="comp3" presStyleCnt="0"/>
      <dgm:spPr/>
    </dgm:pt>
    <dgm:pt modelId="{0673088A-C657-456B-81E7-AEE98BB93D28}" type="pres">
      <dgm:prSet presAssocID="{9960AAAF-EF75-4FF1-B909-F60FB9B36CCE}" presName="circle3" presStyleLbl="node1" presStyleIdx="2" presStyleCnt="4" custScaleX="126983"/>
      <dgm:spPr/>
      <dgm:t>
        <a:bodyPr/>
        <a:lstStyle/>
        <a:p>
          <a:endParaRPr lang="en-GB"/>
        </a:p>
      </dgm:t>
    </dgm:pt>
    <dgm:pt modelId="{5430353E-1B14-4D9B-AA44-8E463D295DD9}" type="pres">
      <dgm:prSet presAssocID="{9960AAAF-EF75-4FF1-B909-F60FB9B36CC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E19A60-31AF-4C52-875C-E24E264E485F}" type="pres">
      <dgm:prSet presAssocID="{9960AAAF-EF75-4FF1-B909-F60FB9B36CCE}" presName="comp4" presStyleCnt="0"/>
      <dgm:spPr/>
    </dgm:pt>
    <dgm:pt modelId="{BD0B0F5E-A849-4271-9882-77069142B7B3}" type="pres">
      <dgm:prSet presAssocID="{9960AAAF-EF75-4FF1-B909-F60FB9B36CCE}" presName="circle4" presStyleLbl="node1" presStyleIdx="3" presStyleCnt="4" custScaleX="137318"/>
      <dgm:spPr/>
      <dgm:t>
        <a:bodyPr/>
        <a:lstStyle/>
        <a:p>
          <a:endParaRPr lang="en-GB"/>
        </a:p>
      </dgm:t>
    </dgm:pt>
    <dgm:pt modelId="{79608657-7B26-4887-AC3D-C16139C73348}" type="pres">
      <dgm:prSet presAssocID="{9960AAAF-EF75-4FF1-B909-F60FB9B36CC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58A744-7249-4A81-ADD5-67222C630234}" type="presOf" srcId="{7EEF9342-FBB1-4D61-83A9-1C5CC7166DFC}" destId="{79608657-7B26-4887-AC3D-C16139C73348}" srcOrd="1" destOrd="0" presId="urn:microsoft.com/office/officeart/2005/8/layout/venn2"/>
    <dgm:cxn modelId="{D36354DB-B7B2-4010-9BD7-09FDC0421DE3}" type="presOf" srcId="{758323C2-10F9-4C70-865A-5D4EBA51F4B7}" destId="{A0228B25-A97F-4348-9A36-530F3790125E}" srcOrd="0" destOrd="0" presId="urn:microsoft.com/office/officeart/2005/8/layout/venn2"/>
    <dgm:cxn modelId="{99BE3D27-F1BD-410F-97C1-7CE5B509BE8A}" srcId="{9960AAAF-EF75-4FF1-B909-F60FB9B36CCE}" destId="{5B94C802-69EB-47A0-9E17-903696C8C721}" srcOrd="0" destOrd="0" parTransId="{D67FE2C1-40F6-4D8A-8373-C483CF18F512}" sibTransId="{253E3238-E301-4966-B746-DD3AF60E8A81}"/>
    <dgm:cxn modelId="{3F29568A-5AD6-48DB-A07D-B3FA180E052D}" type="presOf" srcId="{F6FBF254-5277-4A05-BE31-935E28565119}" destId="{5430353E-1B14-4D9B-AA44-8E463D295DD9}" srcOrd="1" destOrd="0" presId="urn:microsoft.com/office/officeart/2005/8/layout/venn2"/>
    <dgm:cxn modelId="{09EBED62-66BF-4622-89F8-690666DDD8B7}" type="presOf" srcId="{F6FBF254-5277-4A05-BE31-935E28565119}" destId="{0673088A-C657-456B-81E7-AEE98BB93D28}" srcOrd="0" destOrd="0" presId="urn:microsoft.com/office/officeart/2005/8/layout/venn2"/>
    <dgm:cxn modelId="{F0BC76B1-F0A9-4D5C-B74E-52C49D02898B}" srcId="{9960AAAF-EF75-4FF1-B909-F60FB9B36CCE}" destId="{7EEF9342-FBB1-4D61-83A9-1C5CC7166DFC}" srcOrd="3" destOrd="0" parTransId="{69CDE3A0-C964-43C3-8776-7AE017DF9D22}" sibTransId="{8C54C322-F169-4500-A9AD-9B35C1191405}"/>
    <dgm:cxn modelId="{29DF3781-3C14-4FEA-8EFF-31814D225D93}" type="presOf" srcId="{5B94C802-69EB-47A0-9E17-903696C8C721}" destId="{CA33C2CB-B582-4C8A-BA15-38C18705CED4}" srcOrd="0" destOrd="0" presId="urn:microsoft.com/office/officeart/2005/8/layout/venn2"/>
    <dgm:cxn modelId="{871DEE31-0D83-4D0F-92BB-20A4C7815563}" type="presOf" srcId="{7EEF9342-FBB1-4D61-83A9-1C5CC7166DFC}" destId="{BD0B0F5E-A849-4271-9882-77069142B7B3}" srcOrd="0" destOrd="0" presId="urn:microsoft.com/office/officeart/2005/8/layout/venn2"/>
    <dgm:cxn modelId="{ECE80D44-AF30-4FF4-AE42-E78BE03F10C7}" srcId="{9960AAAF-EF75-4FF1-B909-F60FB9B36CCE}" destId="{F6FBF254-5277-4A05-BE31-935E28565119}" srcOrd="2" destOrd="0" parTransId="{735FA71E-3887-45A7-A82A-CCDE795F96C2}" sibTransId="{D9B26668-961B-4341-B32D-6D1B4F9C02E0}"/>
    <dgm:cxn modelId="{4214D455-8A60-4D9E-9DE3-02F21495988C}" type="presOf" srcId="{5B94C802-69EB-47A0-9E17-903696C8C721}" destId="{74B9C645-4D2B-4798-AAD6-A1B7E19C1FD0}" srcOrd="1" destOrd="0" presId="urn:microsoft.com/office/officeart/2005/8/layout/venn2"/>
    <dgm:cxn modelId="{0E4A7D62-B3E9-41B6-A3B9-E8BFED2CAF01}" type="presOf" srcId="{758323C2-10F9-4C70-865A-5D4EBA51F4B7}" destId="{35FF36FE-2139-4C94-BFD6-253E3C46B0AD}" srcOrd="1" destOrd="0" presId="urn:microsoft.com/office/officeart/2005/8/layout/venn2"/>
    <dgm:cxn modelId="{31F569B3-B0E9-4DB5-8F73-272AAA7E643B}" type="presOf" srcId="{9960AAAF-EF75-4FF1-B909-F60FB9B36CCE}" destId="{394DF715-6EB0-4743-9C64-715F8968C37A}" srcOrd="0" destOrd="0" presId="urn:microsoft.com/office/officeart/2005/8/layout/venn2"/>
    <dgm:cxn modelId="{2AF4C912-15DD-4850-BDC8-6C8701B4C5EB}" srcId="{9960AAAF-EF75-4FF1-B909-F60FB9B36CCE}" destId="{758323C2-10F9-4C70-865A-5D4EBA51F4B7}" srcOrd="1" destOrd="0" parTransId="{624C0AC5-9997-455B-B018-DBD502464933}" sibTransId="{08D7E9AC-010A-42FC-B948-C3F2DFEA5641}"/>
    <dgm:cxn modelId="{046ABC68-9016-4B62-814C-E3B146832AD7}" type="presParOf" srcId="{394DF715-6EB0-4743-9C64-715F8968C37A}" destId="{973D6216-8ED7-433A-B399-4C6FD4B8F08A}" srcOrd="0" destOrd="0" presId="urn:microsoft.com/office/officeart/2005/8/layout/venn2"/>
    <dgm:cxn modelId="{B69828E0-440F-497A-877C-399A80CCE6A7}" type="presParOf" srcId="{973D6216-8ED7-433A-B399-4C6FD4B8F08A}" destId="{CA33C2CB-B582-4C8A-BA15-38C18705CED4}" srcOrd="0" destOrd="0" presId="urn:microsoft.com/office/officeart/2005/8/layout/venn2"/>
    <dgm:cxn modelId="{E43A5FFC-2BD7-4C00-96BE-007710C0969C}" type="presParOf" srcId="{973D6216-8ED7-433A-B399-4C6FD4B8F08A}" destId="{74B9C645-4D2B-4798-AAD6-A1B7E19C1FD0}" srcOrd="1" destOrd="0" presId="urn:microsoft.com/office/officeart/2005/8/layout/venn2"/>
    <dgm:cxn modelId="{3C64885D-F75D-4884-8D5F-C9E27AD9C825}" type="presParOf" srcId="{394DF715-6EB0-4743-9C64-715F8968C37A}" destId="{80FA792A-F214-4432-B310-39EADABAC34A}" srcOrd="1" destOrd="0" presId="urn:microsoft.com/office/officeart/2005/8/layout/venn2"/>
    <dgm:cxn modelId="{33C201B1-1E50-4318-9B2B-F70B2DFC2347}" type="presParOf" srcId="{80FA792A-F214-4432-B310-39EADABAC34A}" destId="{A0228B25-A97F-4348-9A36-530F3790125E}" srcOrd="0" destOrd="0" presId="urn:microsoft.com/office/officeart/2005/8/layout/venn2"/>
    <dgm:cxn modelId="{CFD89BBB-C368-4D26-9E09-446AB9D4F5D7}" type="presParOf" srcId="{80FA792A-F214-4432-B310-39EADABAC34A}" destId="{35FF36FE-2139-4C94-BFD6-253E3C46B0AD}" srcOrd="1" destOrd="0" presId="urn:microsoft.com/office/officeart/2005/8/layout/venn2"/>
    <dgm:cxn modelId="{E3713A4A-97A8-4CC0-B73D-DE639C1FAA2C}" type="presParOf" srcId="{394DF715-6EB0-4743-9C64-715F8968C37A}" destId="{E8FF1D9E-67B8-487C-8294-EB721A6EBA47}" srcOrd="2" destOrd="0" presId="urn:microsoft.com/office/officeart/2005/8/layout/venn2"/>
    <dgm:cxn modelId="{8EDD484E-9D36-4F58-AFC4-FC504704ECFE}" type="presParOf" srcId="{E8FF1D9E-67B8-487C-8294-EB721A6EBA47}" destId="{0673088A-C657-456B-81E7-AEE98BB93D28}" srcOrd="0" destOrd="0" presId="urn:microsoft.com/office/officeart/2005/8/layout/venn2"/>
    <dgm:cxn modelId="{D83A9A51-D983-41F9-AA5D-9EC8310D8812}" type="presParOf" srcId="{E8FF1D9E-67B8-487C-8294-EB721A6EBA47}" destId="{5430353E-1B14-4D9B-AA44-8E463D295DD9}" srcOrd="1" destOrd="0" presId="urn:microsoft.com/office/officeart/2005/8/layout/venn2"/>
    <dgm:cxn modelId="{591C6248-C10E-4D2D-AE1E-FC52F037799D}" type="presParOf" srcId="{394DF715-6EB0-4743-9C64-715F8968C37A}" destId="{1BE19A60-31AF-4C52-875C-E24E264E485F}" srcOrd="3" destOrd="0" presId="urn:microsoft.com/office/officeart/2005/8/layout/venn2"/>
    <dgm:cxn modelId="{683C7029-CA8C-432A-B31E-77BEDF4C7FFF}" type="presParOf" srcId="{1BE19A60-31AF-4C52-875C-E24E264E485F}" destId="{BD0B0F5E-A849-4271-9882-77069142B7B3}" srcOrd="0" destOrd="0" presId="urn:microsoft.com/office/officeart/2005/8/layout/venn2"/>
    <dgm:cxn modelId="{1A86D731-79D4-4A9C-ACA2-2055FC69B099}" type="presParOf" srcId="{1BE19A60-31AF-4C52-875C-E24E264E485F}" destId="{79608657-7B26-4887-AC3D-C16139C7334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3C2CB-B582-4C8A-BA15-38C18705CED4}">
      <dsp:nvSpPr>
        <dsp:cNvPr id="0" name=""/>
        <dsp:cNvSpPr/>
      </dsp:nvSpPr>
      <dsp:spPr>
        <a:xfrm>
          <a:off x="491723" y="0"/>
          <a:ext cx="5112552" cy="4064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?</a:t>
          </a:r>
          <a:endParaRPr lang="en-GB" sz="2800" kern="1200" dirty="0"/>
        </a:p>
      </dsp:txBody>
      <dsp:txXfrm>
        <a:off x="2333265" y="203200"/>
        <a:ext cx="1429469" cy="609600"/>
      </dsp:txXfrm>
    </dsp:sp>
    <dsp:sp modelId="{A0228B25-A97F-4348-9A36-530F3790125E}">
      <dsp:nvSpPr>
        <dsp:cNvPr id="0" name=""/>
        <dsp:cNvSpPr/>
      </dsp:nvSpPr>
      <dsp:spPr>
        <a:xfrm>
          <a:off x="851749" y="812799"/>
          <a:ext cx="4392501" cy="32512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Research</a:t>
          </a:r>
          <a:endParaRPr lang="en-GB" sz="2400" kern="1200" dirty="0"/>
        </a:p>
      </dsp:txBody>
      <dsp:txXfrm>
        <a:off x="2280410" y="1007871"/>
        <a:ext cx="1535179" cy="585216"/>
      </dsp:txXfrm>
    </dsp:sp>
    <dsp:sp modelId="{0673088A-C657-456B-81E7-AEE98BB93D28}">
      <dsp:nvSpPr>
        <dsp:cNvPr id="0" name=""/>
        <dsp:cNvSpPr/>
      </dsp:nvSpPr>
      <dsp:spPr>
        <a:xfrm>
          <a:off x="1499823" y="1625599"/>
          <a:ext cx="3096353" cy="24384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Create</a:t>
          </a:r>
          <a:endParaRPr lang="en-GB" sz="2400" kern="1200" dirty="0"/>
        </a:p>
      </dsp:txBody>
      <dsp:txXfrm>
        <a:off x="2326549" y="1808479"/>
        <a:ext cx="1442900" cy="548640"/>
      </dsp:txXfrm>
    </dsp:sp>
    <dsp:sp modelId="{BD0B0F5E-A849-4271-9882-77069142B7B3}">
      <dsp:nvSpPr>
        <dsp:cNvPr id="0" name=""/>
        <dsp:cNvSpPr/>
      </dsp:nvSpPr>
      <dsp:spPr>
        <a:xfrm>
          <a:off x="1931879" y="2438399"/>
          <a:ext cx="2232241" cy="16256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Personal challenge</a:t>
          </a:r>
          <a:endParaRPr lang="en-GB" sz="2400" kern="1200" dirty="0"/>
        </a:p>
      </dsp:txBody>
      <dsp:txXfrm>
        <a:off x="2258783" y="2844799"/>
        <a:ext cx="1578433" cy="81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06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51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1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0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4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57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0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9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2CB-4717-490D-B0A7-9DDF42E2A7EF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7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A22CB-4717-490D-B0A7-9DDF42E2A7EF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41A69-7438-4590-80C7-1404732FB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01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JP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8662" y="2420888"/>
            <a:ext cx="19442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Heart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923872" y="2420888"/>
            <a:ext cx="1542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taerh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2878" y="2420888"/>
            <a:ext cx="696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to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792" y="2420888"/>
            <a:ext cx="696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ot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1991" y="2429106"/>
            <a:ext cx="10278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ogd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7131" y="2429528"/>
            <a:ext cx="1104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God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3893" y="4013731"/>
            <a:ext cx="1337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ndha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8309" y="4013731"/>
            <a:ext cx="696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ot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4025478"/>
            <a:ext cx="1138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anm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53893" y="4047432"/>
            <a:ext cx="1337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hand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91921" y="4013474"/>
            <a:ext cx="696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to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0111" y="4047432"/>
            <a:ext cx="1138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man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79711" y="5085184"/>
            <a:ext cx="5184576" cy="1216362"/>
          </a:xfrm>
          <a:prstGeom prst="wedgeRoundRectCallout">
            <a:avLst>
              <a:gd name="adj1" fmla="val -61345"/>
              <a:gd name="adj2" fmla="val -1747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071267" y="5470549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Which do you think is the most important? Or the most urgent?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5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r="4726" b="967"/>
          <a:stretch/>
        </p:blipFill>
        <p:spPr>
          <a:xfrm>
            <a:off x="1425668" y="1306284"/>
            <a:ext cx="6364671" cy="4210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2804" y="5516716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Dieppe 1919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7845" y="691912"/>
            <a:ext cx="63124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What next… for The Salvation Army?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37358" y="1124743"/>
            <a:ext cx="35412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What next… for you?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30289025"/>
              </p:ext>
            </p:extLst>
          </p:nvPr>
        </p:nvGraphicFramePr>
        <p:xfrm>
          <a:off x="156000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27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87724" y="764704"/>
            <a:ext cx="5040560" cy="468383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To learn about how chaplains supported soldiers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  <a:p>
            <a:r>
              <a:rPr lang="en-GB" dirty="0"/>
              <a:t>To reflect on the different ways soldiers were supported during the war by The Salvation Army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To consider ways pupils would like to further develop the themes of this unit.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5004" y="1124744"/>
            <a:ext cx="17540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Lesson Objectives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09712" y="1219845"/>
            <a:ext cx="3124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5 sentences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4310" y="2793122"/>
            <a:ext cx="2138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5 words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9344" y="4221088"/>
            <a:ext cx="1888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1 word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86617"/>
            <a:ext cx="1629037" cy="3863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86" y="1324208"/>
            <a:ext cx="1592153" cy="3787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1189" y="1294686"/>
            <a:ext cx="1674762" cy="3719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44501"/>
            <a:ext cx="1765726" cy="3640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6" y="1465771"/>
            <a:ext cx="1782687" cy="3646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1997" y="1230292"/>
            <a:ext cx="1829163" cy="3719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69" y="4797152"/>
            <a:ext cx="1110406" cy="23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87724" y="764704"/>
            <a:ext cx="5040560" cy="468383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To learn about how chaplains supported soldiers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  <a:p>
            <a:r>
              <a:rPr lang="en-GB" dirty="0"/>
              <a:t>To reflect on the different ways soldiers were supported during the war by The Salvation Army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To consider ways pupils would like to further develop the themes of this unit.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5004" y="1124744"/>
            <a:ext cx="17540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Lesson Objectives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252" y="1067081"/>
            <a:ext cx="2326716" cy="4694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143570"/>
            <a:ext cx="23050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143570"/>
            <a:ext cx="2305050" cy="47148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59632" y="1147109"/>
            <a:ext cx="29418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What is 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a chaplain?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4013" y="4077072"/>
            <a:ext cx="42530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Challenge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Create a mini drama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1999" y="584684"/>
            <a:ext cx="36005" cy="58326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65722" y="3501008"/>
            <a:ext cx="7384424" cy="455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88024" y="3684620"/>
            <a:ext cx="356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Why do you think the chaplains tried to help the soldiers?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368" y="1047219"/>
            <a:ext cx="385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How did the chaplains try to help soldiers?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9043" y="908720"/>
            <a:ext cx="342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What do you think it might have</a:t>
            </a:r>
            <a:r>
              <a:rPr lang="en-GB" dirty="0" smtClean="0"/>
              <a:t>n </a:t>
            </a:r>
            <a:r>
              <a:rPr lang="en-GB" dirty="0" smtClean="0">
                <a:solidFill>
                  <a:schemeClr val="bg1"/>
                </a:solidFill>
              </a:rPr>
              <a:t>like if there  were no chaplains?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76473" y="3823119"/>
            <a:ext cx="385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What do you think was the most important duty of a chaplain?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845" y="1124744"/>
            <a:ext cx="6388768" cy="4008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38957" y="621233"/>
            <a:ext cx="6066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How will the boy come home?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946" y="1185837"/>
            <a:ext cx="2181225" cy="465772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899592" y="1556229"/>
            <a:ext cx="1729871" cy="1075183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lost a leg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Cloud Callout 10"/>
          <p:cNvSpPr/>
          <p:nvPr/>
        </p:nvSpPr>
        <p:spPr>
          <a:xfrm>
            <a:off x="1691679" y="2575461"/>
            <a:ext cx="1729871" cy="1075183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lost his eyesight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Cloud Callout 10"/>
          <p:cNvSpPr/>
          <p:nvPr/>
        </p:nvSpPr>
        <p:spPr>
          <a:xfrm>
            <a:off x="653756" y="3567685"/>
            <a:ext cx="1729871" cy="1075183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badly scarred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Cloud Callout 10"/>
          <p:cNvSpPr/>
          <p:nvPr/>
        </p:nvSpPr>
        <p:spPr>
          <a:xfrm>
            <a:off x="6531444" y="3636389"/>
            <a:ext cx="2160240" cy="1419624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needs everything to be quiet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Cloud Callout 10"/>
          <p:cNvSpPr/>
          <p:nvPr/>
        </p:nvSpPr>
        <p:spPr>
          <a:xfrm>
            <a:off x="5875170" y="2623453"/>
            <a:ext cx="1729871" cy="1075183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nervous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Cloud Callout 10"/>
          <p:cNvSpPr/>
          <p:nvPr/>
        </p:nvSpPr>
        <p:spPr>
          <a:xfrm>
            <a:off x="6228184" y="1500278"/>
            <a:ext cx="2305935" cy="1075183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nightmares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Cloud Callout 10"/>
          <p:cNvSpPr/>
          <p:nvPr/>
        </p:nvSpPr>
        <p:spPr>
          <a:xfrm>
            <a:off x="1187624" y="4686939"/>
            <a:ext cx="1729871" cy="1075183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bullet wound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Cloud Callout 10"/>
          <p:cNvSpPr/>
          <p:nvPr/>
        </p:nvSpPr>
        <p:spPr>
          <a:xfrm>
            <a:off x="6516215" y="5191568"/>
            <a:ext cx="1729871" cy="1075183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needs to be alone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Cloud Callout 10"/>
          <p:cNvSpPr/>
          <p:nvPr/>
        </p:nvSpPr>
        <p:spPr>
          <a:xfrm>
            <a:off x="2589532" y="5498260"/>
            <a:ext cx="1898993" cy="1075183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no longer laughs or sings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Cloud Callout 10"/>
          <p:cNvSpPr/>
          <p:nvPr/>
        </p:nvSpPr>
        <p:spPr>
          <a:xfrm>
            <a:off x="4488525" y="5483404"/>
            <a:ext cx="1898993" cy="1075183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hardly talks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8307" y="3311917"/>
            <a:ext cx="1971675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764704"/>
            <a:ext cx="56102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0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4462" y="2773185"/>
            <a:ext cx="735074" cy="1483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2" y="895281"/>
            <a:ext cx="720477" cy="1485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7" y="2594537"/>
            <a:ext cx="720477" cy="1473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89" y="4941168"/>
            <a:ext cx="588360" cy="13952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49" y="4884276"/>
            <a:ext cx="629611" cy="1497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24"/>
          <a:stretch/>
        </p:blipFill>
        <p:spPr>
          <a:xfrm>
            <a:off x="1477845" y="2564904"/>
            <a:ext cx="705612" cy="16315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59832" y="863819"/>
            <a:ext cx="694434" cy="14122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7813" y="2276030"/>
            <a:ext cx="1223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UK Aid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0917" y="895281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Huts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05303" y="5505424"/>
            <a:ext cx="1422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Field 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Kitchens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5445" y="664448"/>
            <a:ext cx="1888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Ambulances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14079" y="1587779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Band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14079" y="3946931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Chaplains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1374" y="5551215"/>
            <a:ext cx="1516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Hospital 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Visiting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94416" y="5298617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Graves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1267</TotalTime>
  <Words>241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60</cp:revision>
  <dcterms:created xsi:type="dcterms:W3CDTF">2014-04-11T12:53:01Z</dcterms:created>
  <dcterms:modified xsi:type="dcterms:W3CDTF">2014-06-16T09:32:32Z</dcterms:modified>
</cp:coreProperties>
</file>