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2" r:id="rId6"/>
    <p:sldId id="263" r:id="rId7"/>
    <p:sldId id="266" r:id="rId8"/>
    <p:sldId id="264" r:id="rId9"/>
    <p:sldId id="260" r:id="rId10"/>
    <p:sldId id="265" r:id="rId11"/>
    <p:sldId id="271" r:id="rId12"/>
    <p:sldId id="278" r:id="rId13"/>
    <p:sldId id="267" r:id="rId14"/>
    <p:sldId id="272" r:id="rId15"/>
    <p:sldId id="279" r:id="rId16"/>
    <p:sldId id="268" r:id="rId17"/>
    <p:sldId id="275" r:id="rId18"/>
    <p:sldId id="269" r:id="rId19"/>
    <p:sldId id="270" r:id="rId20"/>
    <p:sldId id="277" r:id="rId21"/>
    <p:sldId id="27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3399"/>
    <a:srgbClr val="CC66FF"/>
    <a:srgbClr val="33CCFF"/>
    <a:srgbClr val="66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0" autoAdjust="0"/>
    <p:restoredTop sz="94660"/>
  </p:normalViewPr>
  <p:slideViewPr>
    <p:cSldViewPr>
      <p:cViewPr>
        <p:scale>
          <a:sx n="80" d="100"/>
          <a:sy n="80" d="100"/>
        </p:scale>
        <p:origin x="-2670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1CF5-466D-47BA-9915-B96336BD8631}" type="datetimeFigureOut">
              <a:rPr lang="en-GB"/>
              <a:pPr>
                <a:defRPr/>
              </a:pPr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88BC-FB12-402D-9980-357BA711F2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54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1A89-5781-4677-8049-7D7031BC553A}" type="datetimeFigureOut">
              <a:rPr lang="en-GB"/>
              <a:pPr>
                <a:defRPr/>
              </a:pPr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EA23-1633-46BD-B131-BAC2DF8C6E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8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85CE-2EDB-4DBB-BC84-647C1AB9EBB3}" type="datetimeFigureOut">
              <a:rPr lang="en-GB"/>
              <a:pPr>
                <a:defRPr/>
              </a:pPr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3C1C-DD2F-4357-97B5-BF182E2E4B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0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89BD-8A7C-46AB-A00D-B8E88E8AC2AE}" type="datetimeFigureOut">
              <a:rPr lang="en-GB"/>
              <a:pPr>
                <a:defRPr/>
              </a:pPr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9BBE-A400-47DF-80D1-9F3855ACC0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0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369D-9114-49AC-88C6-5DA4433BDD87}" type="datetimeFigureOut">
              <a:rPr lang="en-GB"/>
              <a:pPr>
                <a:defRPr/>
              </a:pPr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49E3-DD74-410C-89EB-018780EF8B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63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E4B5-354F-420B-B11A-88C65E0AB9C9}" type="datetimeFigureOut">
              <a:rPr lang="en-GB"/>
              <a:pPr>
                <a:defRPr/>
              </a:pPr>
              <a:t>24/02/2020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5E3A-DF1F-4F2F-9988-F701365F5D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0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AC3B-DFDC-481A-8740-A993F10D586F}" type="datetimeFigureOut">
              <a:rPr lang="en-GB"/>
              <a:pPr>
                <a:defRPr/>
              </a:pPr>
              <a:t>24/02/2020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8C8CE-FB6B-4B53-940F-3F08117958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F2C6-0D94-4A13-8440-57D1EC89489E}" type="datetimeFigureOut">
              <a:rPr lang="en-GB"/>
              <a:pPr>
                <a:defRPr/>
              </a:pPr>
              <a:t>24/02/2020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1C29-654E-40E3-86C2-A24D2AFB11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41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850D-9D4C-442F-9EBC-C58981F16CC5}" type="datetimeFigureOut">
              <a:rPr lang="en-GB"/>
              <a:pPr>
                <a:defRPr/>
              </a:pPr>
              <a:t>24/02/2020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94CE6-6DD6-4C83-B23F-027D3E71A9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0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4FCBE-0EC0-44F2-8262-73BB95224FD2}" type="datetimeFigureOut">
              <a:rPr lang="en-GB"/>
              <a:pPr>
                <a:defRPr/>
              </a:pPr>
              <a:t>24/02/2020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61728-66D0-4382-B62D-F872734512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08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784E3-A7D1-4D40-9FFC-6AACFD4F588D}" type="datetimeFigureOut">
              <a:rPr lang="en-GB"/>
              <a:pPr>
                <a:defRPr/>
              </a:pPr>
              <a:t>24/02/2020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C245-BD95-458B-B13F-85B7FE6558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EEC3ED-72A3-4200-85FE-3849FD7DE51E}" type="datetimeFigureOut">
              <a:rPr lang="en-GB"/>
              <a:pPr>
                <a:defRPr/>
              </a:pPr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33F915-59E1-45D8-9FC0-AE2B1DFDD3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9.pn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9.pn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5556" y="2132856"/>
            <a:ext cx="32928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Welcome!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84325" y="3876675"/>
            <a:ext cx="5975350" cy="1782763"/>
            <a:chOff x="1691680" y="1988840"/>
            <a:chExt cx="3888432" cy="3168352"/>
          </a:xfrm>
        </p:grpSpPr>
        <p:sp>
          <p:nvSpPr>
            <p:cNvPr id="6" name="Rounded Rectangle 5"/>
            <p:cNvSpPr/>
            <p:nvPr/>
          </p:nvSpPr>
          <p:spPr>
            <a:xfrm>
              <a:off x="1691680" y="1988840"/>
              <a:ext cx="3888432" cy="3168352"/>
            </a:xfrm>
            <a:prstGeom prst="roundRect">
              <a:avLst/>
            </a:prstGeom>
            <a:solidFill>
              <a:srgbClr val="CC66FF"/>
            </a:solidFill>
            <a:ln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57" name="TextBox 6"/>
            <p:cNvSpPr txBox="1">
              <a:spLocks noChangeArrowheads="1"/>
            </p:cNvSpPr>
            <p:nvPr/>
          </p:nvSpPr>
          <p:spPr bwMode="auto">
            <a:xfrm>
              <a:off x="2064543" y="2276872"/>
              <a:ext cx="2183914" cy="120032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GB" altLang="en-US">
                <a:solidFill>
                  <a:schemeClr val="bg1"/>
                </a:solidFill>
                <a:latin typeface="Comic Sans MS" pitchFamily="66" charset="0"/>
              </a:endParaRPr>
            </a:p>
            <a:p>
              <a:endParaRPr lang="en-GB" altLang="en-US"/>
            </a:p>
            <a:p>
              <a:endParaRPr lang="en-GB" altLang="en-US"/>
            </a:p>
            <a:p>
              <a:endParaRPr lang="en-GB" altLang="en-US"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92275" y="3983038"/>
            <a:ext cx="5759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>
                <a:solidFill>
                  <a:schemeClr val="bg1"/>
                </a:solidFill>
              </a:rPr>
              <a:t>Have you ever had someone make a promise and break it? </a:t>
            </a:r>
          </a:p>
          <a:p>
            <a:pPr algn="ctr"/>
            <a:endParaRPr lang="en-GB" altLang="en-US" sz="2400" b="1">
              <a:solidFill>
                <a:schemeClr val="bg1"/>
              </a:solidFill>
            </a:endParaRPr>
          </a:p>
          <a:p>
            <a:pPr algn="ctr"/>
            <a:r>
              <a:rPr lang="en-GB" altLang="en-US" sz="2400" b="1">
                <a:solidFill>
                  <a:schemeClr val="bg1"/>
                </a:solidFill>
              </a:rPr>
              <a:t>How did it make you feel? 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7788275" y="5845175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Unit</a:t>
            </a:r>
          </a:p>
        </p:txBody>
      </p:sp>
      <p:pic>
        <p:nvPicPr>
          <p:cNvPr id="205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886450"/>
            <a:ext cx="785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20279" y="404664"/>
            <a:ext cx="210346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Soldier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16338"/>
            <a:ext cx="2374900" cy="294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45"/>
          <a:stretch>
            <a:fillRect/>
          </a:stretch>
        </p:blipFill>
        <p:spPr bwMode="auto">
          <a:xfrm>
            <a:off x="5867400" y="1125538"/>
            <a:ext cx="2698750" cy="272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310063"/>
            <a:ext cx="3500438" cy="233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182688"/>
            <a:ext cx="3875088" cy="234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15098" y="404664"/>
            <a:ext cx="251383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Promises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7" name="Picture 6" descr="Promises resource sheet A.pdf - Adobe Acrobat Pro - \\Remo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43463" r="70737" b="23636"/>
          <a:stretch>
            <a:fillRect/>
          </a:stretch>
        </p:blipFill>
        <p:spPr bwMode="auto">
          <a:xfrm>
            <a:off x="539750" y="1392238"/>
            <a:ext cx="1722438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romises resource sheet A.pdf - Adobe Acrobat Pro - \\Remo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1" t="43463" r="49385" b="23636"/>
          <a:stretch>
            <a:fillRect/>
          </a:stretch>
        </p:blipFill>
        <p:spPr bwMode="auto">
          <a:xfrm>
            <a:off x="2636838" y="2498725"/>
            <a:ext cx="1687512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romises resource sheet A.pdf - Adobe Acrobat Pro - \\Remo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7" t="43463" r="6010" b="23636"/>
          <a:stretch>
            <a:fillRect/>
          </a:stretch>
        </p:blipFill>
        <p:spPr bwMode="auto">
          <a:xfrm>
            <a:off x="6648450" y="2498725"/>
            <a:ext cx="17367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romises resource sheet A.pdf - Adobe Acrobat Pro - \\Remo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6" t="43463" r="27332" b="23636"/>
          <a:stretch>
            <a:fillRect/>
          </a:stretch>
        </p:blipFill>
        <p:spPr bwMode="auto">
          <a:xfrm>
            <a:off x="4643438" y="1376363"/>
            <a:ext cx="1741487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763713" y="5157788"/>
            <a:ext cx="5111750" cy="1295400"/>
          </a:xfrm>
          <a:prstGeom prst="roundRect">
            <a:avLst/>
          </a:prstGeom>
          <a:solidFill>
            <a:srgbClr val="CC66FF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Which </a:t>
            </a:r>
            <a:r>
              <a:rPr lang="en-GB" sz="2400" b="1" dirty="0"/>
              <a:t>one do </a:t>
            </a:r>
            <a:r>
              <a:rPr lang="en-GB" sz="2400" b="1" dirty="0"/>
              <a:t>you </a:t>
            </a:r>
            <a:r>
              <a:rPr lang="en-GB" sz="2400" b="1" dirty="0"/>
              <a:t>like the most</a:t>
            </a:r>
            <a:r>
              <a:rPr lang="en-GB" sz="2400" b="1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Which </a:t>
            </a:r>
            <a:r>
              <a:rPr lang="en-GB" sz="2400" b="1" dirty="0"/>
              <a:t>one is the most important?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15098" y="404664"/>
            <a:ext cx="251383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Promises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4213" y="5373688"/>
            <a:ext cx="7456487" cy="1295400"/>
          </a:xfrm>
          <a:prstGeom prst="roundRect">
            <a:avLst/>
          </a:prstGeom>
          <a:solidFill>
            <a:srgbClr val="CC66FF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Choose one promise.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When might it be easier or harder to keep this promise?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Discuss with your partner.</a:t>
            </a:r>
            <a:endParaRPr lang="en-GB" sz="2400" b="1" dirty="0"/>
          </a:p>
        </p:txBody>
      </p:sp>
      <p:pic>
        <p:nvPicPr>
          <p:cNvPr id="13318" name="Picture 6" descr="Promises resource sheet A.pdf - Adobe Acrobat Pro - \\Remo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43463" r="70737" b="23636"/>
          <a:stretch>
            <a:fillRect/>
          </a:stretch>
        </p:blipFill>
        <p:spPr bwMode="auto">
          <a:xfrm>
            <a:off x="539750" y="1392238"/>
            <a:ext cx="1722438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Promises resource sheet A.pdf - Adobe Acrobat Pro - \\Remo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1" t="43463" r="49385" b="23636"/>
          <a:stretch>
            <a:fillRect/>
          </a:stretch>
        </p:blipFill>
        <p:spPr bwMode="auto">
          <a:xfrm>
            <a:off x="2636838" y="2498725"/>
            <a:ext cx="1687512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 descr="Promises resource sheet A.pdf - Adobe Acrobat Pro - \\Remo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7" t="43463" r="6010" b="23636"/>
          <a:stretch>
            <a:fillRect/>
          </a:stretch>
        </p:blipFill>
        <p:spPr bwMode="auto">
          <a:xfrm>
            <a:off x="6648450" y="2498725"/>
            <a:ext cx="17367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 descr="Promises resource sheet A.pdf - Adobe Acrobat Pro - \\Remo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6" t="43463" r="27332" b="23636"/>
          <a:stretch>
            <a:fillRect/>
          </a:stretch>
        </p:blipFill>
        <p:spPr bwMode="auto">
          <a:xfrm>
            <a:off x="4643438" y="1376363"/>
            <a:ext cx="1741487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5697" y="404664"/>
            <a:ext cx="576064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Break a promise or keep a promise?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4341" name="Picture 3" descr="C:\Users\Fjohnson\AppData\Local\Microsoft\Windows\Temporary Internet Files\Content.IE5\DP4JNKER\mother-baby-vintage-style-1385396030tNj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56">
            <a:off x="5156200" y="2500313"/>
            <a:ext cx="2784475" cy="2786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4" b="28366"/>
          <a:stretch>
            <a:fillRect/>
          </a:stretch>
        </p:blipFill>
        <p:spPr bwMode="auto">
          <a:xfrm rot="-246811">
            <a:off x="738188" y="2481263"/>
            <a:ext cx="3171825" cy="314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20165" y="421701"/>
            <a:ext cx="56380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Living with promises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536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53">
            <a:off x="1114425" y="4618038"/>
            <a:ext cx="14859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16438"/>
            <a:ext cx="156686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4445000"/>
            <a:ext cx="14335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620838" y="1341438"/>
            <a:ext cx="6000750" cy="2951162"/>
          </a:xfrm>
          <a:prstGeom prst="roundRect">
            <a:avLst/>
          </a:prstGeom>
          <a:solidFill>
            <a:srgbClr val="CC66FF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935163" y="1477963"/>
            <a:ext cx="5370512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Lesson Objectives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To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learn about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Salvation Army ceremonies </a:t>
            </a:r>
            <a:endParaRPr lang="en-GB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To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reflect on the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promises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that members of The Salvation Army make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97029" y="640260"/>
            <a:ext cx="5178021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Heart to God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Hand to man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6389" name="Picture 12" descr="Promises resource sheet A.pdf - Adobe Acrobat Pro - \\Remo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7" t="43463" r="6010" b="23636"/>
          <a:stretch>
            <a:fillRect/>
          </a:stretch>
        </p:blipFill>
        <p:spPr bwMode="auto">
          <a:xfrm>
            <a:off x="4427538" y="2940050"/>
            <a:ext cx="173831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4" descr="Promises resource sheet A.pdf - Adobe Acrobat Pro - \\Remo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6" t="43463" r="27332" b="23636"/>
          <a:stretch>
            <a:fillRect/>
          </a:stretch>
        </p:blipFill>
        <p:spPr bwMode="auto">
          <a:xfrm>
            <a:off x="2420938" y="2940050"/>
            <a:ext cx="1739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4666" y="404664"/>
            <a:ext cx="425469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Faith in Action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" b="8876"/>
          <a:stretch>
            <a:fillRect/>
          </a:stretch>
        </p:blipFill>
        <p:spPr bwMode="auto">
          <a:xfrm>
            <a:off x="6110288" y="1539875"/>
            <a:ext cx="3033712" cy="247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b="2831"/>
          <a:stretch>
            <a:fillRect/>
          </a:stretch>
        </p:blipFill>
        <p:spPr bwMode="auto">
          <a:xfrm>
            <a:off x="-28575" y="3933825"/>
            <a:ext cx="3765550" cy="290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3" r="33092"/>
          <a:stretch>
            <a:fillRect/>
          </a:stretch>
        </p:blipFill>
        <p:spPr bwMode="auto">
          <a:xfrm>
            <a:off x="5927725" y="4011613"/>
            <a:ext cx="3216275" cy="2846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7" t="22302" r="9299" b="11409"/>
          <a:stretch>
            <a:fillRect/>
          </a:stretch>
        </p:blipFill>
        <p:spPr bwMode="auto">
          <a:xfrm>
            <a:off x="3059113" y="3933825"/>
            <a:ext cx="2881312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r="23543"/>
          <a:stretch>
            <a:fillRect/>
          </a:stretch>
        </p:blipFill>
        <p:spPr bwMode="auto">
          <a:xfrm>
            <a:off x="-42863" y="1539875"/>
            <a:ext cx="1897063" cy="247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539875"/>
            <a:ext cx="2490787" cy="247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21396" r="-1212" b="2"/>
          <a:stretch>
            <a:fillRect/>
          </a:stretch>
        </p:blipFill>
        <p:spPr bwMode="auto">
          <a:xfrm>
            <a:off x="4305300" y="1539875"/>
            <a:ext cx="2066925" cy="247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4666" y="404664"/>
            <a:ext cx="425469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Faith in Action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843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2" b="16466"/>
          <a:stretch>
            <a:fillRect/>
          </a:stretch>
        </p:blipFill>
        <p:spPr bwMode="auto">
          <a:xfrm>
            <a:off x="2200275" y="1166813"/>
            <a:ext cx="1946275" cy="2693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9052" b="2754"/>
          <a:stretch>
            <a:fillRect/>
          </a:stretch>
        </p:blipFill>
        <p:spPr bwMode="auto">
          <a:xfrm>
            <a:off x="0" y="1174750"/>
            <a:ext cx="2200275" cy="2686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1808" r="21878" b="42220"/>
          <a:stretch>
            <a:fillRect/>
          </a:stretch>
        </p:blipFill>
        <p:spPr bwMode="auto">
          <a:xfrm>
            <a:off x="5989638" y="1174750"/>
            <a:ext cx="3141662" cy="154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>
            <a:fillRect/>
          </a:stretch>
        </p:blipFill>
        <p:spPr bwMode="auto">
          <a:xfrm>
            <a:off x="4146550" y="1174750"/>
            <a:ext cx="1878013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0" t="19836" r="7663" b="7697"/>
          <a:stretch>
            <a:fillRect/>
          </a:stretch>
        </p:blipFill>
        <p:spPr bwMode="auto">
          <a:xfrm>
            <a:off x="0" y="3860800"/>
            <a:ext cx="3503613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"/>
          <a:stretch>
            <a:fillRect/>
          </a:stretch>
        </p:blipFill>
        <p:spPr bwMode="auto">
          <a:xfrm>
            <a:off x="5989638" y="4614863"/>
            <a:ext cx="3154362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9" r="1106"/>
          <a:stretch>
            <a:fillRect/>
          </a:stretch>
        </p:blipFill>
        <p:spPr bwMode="auto">
          <a:xfrm>
            <a:off x="6024563" y="2720975"/>
            <a:ext cx="3106737" cy="189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9" t="14272" r="30168"/>
          <a:stretch>
            <a:fillRect/>
          </a:stretch>
        </p:blipFill>
        <p:spPr bwMode="auto">
          <a:xfrm>
            <a:off x="3503613" y="3860800"/>
            <a:ext cx="2520950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2704" y="81878"/>
            <a:ext cx="822510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Heart to God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Hand to man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4868863"/>
            <a:ext cx="8164513" cy="1800225"/>
          </a:xfrm>
          <a:prstGeom prst="roundRect">
            <a:avLst/>
          </a:prstGeom>
          <a:solidFill>
            <a:srgbClr val="CC66FF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Select either Love God or Love one another.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Decide which Faith in Action cards show this promise.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Place the card close closer to the promise if there is a strong link.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Give reasons for your answers.</a:t>
            </a:r>
          </a:p>
        </p:txBody>
      </p:sp>
      <p:pic>
        <p:nvPicPr>
          <p:cNvPr id="19462" name="Picture 12" descr="Promises resource sheet B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7508" r="22467" b="32793"/>
          <a:stretch>
            <a:fillRect/>
          </a:stretch>
        </p:blipFill>
        <p:spPr bwMode="auto">
          <a:xfrm>
            <a:off x="5265738" y="2597150"/>
            <a:ext cx="98901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 descr="Promises resource sheet B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43164" r="22726" b="6496"/>
          <a:stretch>
            <a:fillRect/>
          </a:stretch>
        </p:blipFill>
        <p:spPr bwMode="auto">
          <a:xfrm>
            <a:off x="7578725" y="2324100"/>
            <a:ext cx="9366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Promises resource sheet B.pdf - Adobe Read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4" t="41643" r="22337" b="9016"/>
          <a:stretch>
            <a:fillRect/>
          </a:stretch>
        </p:blipFill>
        <p:spPr bwMode="auto">
          <a:xfrm>
            <a:off x="-541338" y="3165475"/>
            <a:ext cx="7731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Promises resource sheet A.pdf - Adobe Acrobat Pro - \\Remot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7" t="43463" r="6010" b="23636"/>
          <a:stretch>
            <a:fillRect/>
          </a:stretch>
        </p:blipFill>
        <p:spPr bwMode="auto">
          <a:xfrm>
            <a:off x="7720013" y="141288"/>
            <a:ext cx="12461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3" descr="Promises resource sheet A.pdf - Adobe Acrobat Pro - \\Remot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6" t="43463" r="27332" b="23636"/>
          <a:stretch>
            <a:fillRect/>
          </a:stretch>
        </p:blipFill>
        <p:spPr bwMode="auto">
          <a:xfrm>
            <a:off x="107950" y="82550"/>
            <a:ext cx="124777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4" descr="Promises resource sheet A.pdf - Adobe Acrobat Pro - \\Remot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6" t="43463" r="27332" b="23636"/>
          <a:stretch>
            <a:fillRect/>
          </a:stretch>
        </p:blipFill>
        <p:spPr bwMode="auto">
          <a:xfrm>
            <a:off x="3744913" y="1824038"/>
            <a:ext cx="12493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33825" y="1946275"/>
            <a:ext cx="935038" cy="136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9" name="TextBox 7"/>
          <p:cNvSpPr txBox="1">
            <a:spLocks noChangeArrowheads="1"/>
          </p:cNvSpPr>
          <p:nvPr/>
        </p:nvSpPr>
        <p:spPr bwMode="auto">
          <a:xfrm>
            <a:off x="3859213" y="2003425"/>
            <a:ext cx="9350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>
                <a:latin typeface="Comic Sans MS" pitchFamily="66" charset="0"/>
              </a:rPr>
              <a:t>Choose one promise card</a:t>
            </a:r>
          </a:p>
        </p:txBody>
      </p:sp>
      <p:sp>
        <p:nvSpPr>
          <p:cNvPr id="18" name="Up Arrow 17"/>
          <p:cNvSpPr/>
          <p:nvPr/>
        </p:nvSpPr>
        <p:spPr>
          <a:xfrm>
            <a:off x="4595813" y="3375025"/>
            <a:ext cx="2055812" cy="1349375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Strong links 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closer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7065963" y="3165475"/>
            <a:ext cx="1960562" cy="1649413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Weaker links 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f</a:t>
            </a:r>
            <a:r>
              <a:rPr lang="en-GB" b="1" dirty="0">
                <a:solidFill>
                  <a:schemeClr val="tx1"/>
                </a:solidFill>
              </a:rPr>
              <a:t>urther away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520700" y="2543175"/>
            <a:ext cx="1747838" cy="165735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No links? Not on the sheet!</a:t>
            </a:r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476672"/>
            <a:ext cx="7344816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Why do Salvation Army members do these actions?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0327" y="3068960"/>
            <a:ext cx="734481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What do you think is the most important promise?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4930" y="2132856"/>
            <a:ext cx="48141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A promise is…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20165" y="421701"/>
            <a:ext cx="56380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Living with promises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2150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53">
            <a:off x="1114425" y="4618038"/>
            <a:ext cx="14859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16438"/>
            <a:ext cx="156686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4445000"/>
            <a:ext cx="14335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620838" y="1341438"/>
            <a:ext cx="6000750" cy="2951162"/>
          </a:xfrm>
          <a:prstGeom prst="roundRect">
            <a:avLst/>
          </a:prstGeom>
          <a:solidFill>
            <a:srgbClr val="CC66FF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935163" y="1477963"/>
            <a:ext cx="5370512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Lesson Objectives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To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learn about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Salvation Army ceremonies </a:t>
            </a:r>
            <a:endParaRPr lang="en-GB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To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reflect on the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promises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that members of The Salvation Army make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973" y="404664"/>
            <a:ext cx="5638082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Living with promises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7788275" y="5845175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Unit</a:t>
            </a:r>
          </a:p>
        </p:txBody>
      </p:sp>
      <p:pic>
        <p:nvPicPr>
          <p:cNvPr id="2253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886450"/>
            <a:ext cx="785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5963204"/>
            <a:ext cx="626469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A promise from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you to you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22535" name="Picture 7" descr="Promises resource sheet D.pdf - Adobe Acrobat Pro - \\Remo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25027" r="22685" b="58908"/>
          <a:stretch>
            <a:fillRect/>
          </a:stretch>
        </p:blipFill>
        <p:spPr bwMode="auto">
          <a:xfrm>
            <a:off x="2655888" y="2817813"/>
            <a:ext cx="6253162" cy="1998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2" descr="Promises resource sheet D.pdf - Adobe Acrobat Pro - \\Remo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22595" r="74826" b="16190"/>
          <a:stretch>
            <a:fillRect/>
          </a:stretch>
        </p:blipFill>
        <p:spPr bwMode="auto">
          <a:xfrm>
            <a:off x="1331913" y="1135063"/>
            <a:ext cx="1519237" cy="4837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2817813" y="1200150"/>
            <a:ext cx="5570537" cy="1436688"/>
          </a:xfrm>
          <a:prstGeom prst="leftArrow">
            <a:avLst/>
          </a:prstGeom>
          <a:solidFill>
            <a:srgbClr val="CC66FF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Up Arrow 10"/>
          <p:cNvSpPr/>
          <p:nvPr/>
        </p:nvSpPr>
        <p:spPr>
          <a:xfrm>
            <a:off x="3779838" y="4635500"/>
            <a:ext cx="3570287" cy="1387475"/>
          </a:xfrm>
          <a:prstGeom prst="upArrow">
            <a:avLst/>
          </a:prstGeom>
          <a:solidFill>
            <a:srgbClr val="CC66FF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4667250" y="4822825"/>
            <a:ext cx="1871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>
                <a:solidFill>
                  <a:schemeClr val="bg1"/>
                </a:solidFill>
              </a:rPr>
              <a:t>Write a personal promise here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171825" y="1503363"/>
            <a:ext cx="5211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400">
                <a:solidFill>
                  <a:schemeClr val="bg1"/>
                </a:solidFill>
              </a:rPr>
              <a:t>Draw an image to represent your personal  promise</a:t>
            </a:r>
            <a:endParaRPr lang="en-GB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20165" y="421701"/>
            <a:ext cx="56380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Living with promises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4100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620838" y="1341438"/>
            <a:ext cx="6000750" cy="2951162"/>
          </a:xfrm>
          <a:prstGeom prst="roundRect">
            <a:avLst/>
          </a:prstGeom>
          <a:solidFill>
            <a:srgbClr val="CC66FF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935163" y="1477963"/>
            <a:ext cx="5370512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Lesson Objectives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To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learn about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Salvation Army ceremonies </a:t>
            </a:r>
            <a:endParaRPr lang="en-GB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To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reflect on the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promises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+mn-cs"/>
              </a:rPr>
              <a:t>that members of The Salvation Army make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8992" y="404664"/>
            <a:ext cx="56060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The Salvation Army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581">
            <a:off x="306388" y="1525588"/>
            <a:ext cx="26765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930">
            <a:off x="5746750" y="2505075"/>
            <a:ext cx="310356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04963"/>
            <a:ext cx="38084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3943">
            <a:off x="1395413" y="4029075"/>
            <a:ext cx="23193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5537" y="404664"/>
            <a:ext cx="417293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God’s Promises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152" y="1779378"/>
            <a:ext cx="195438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safety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3502" y="1412776"/>
            <a:ext cx="122501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love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5537" y="2646629"/>
            <a:ext cx="232948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comfort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76781" y="3416070"/>
            <a:ext cx="128112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help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5656" y="3933056"/>
            <a:ext cx="248337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guidance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3586" y="4797152"/>
            <a:ext cx="342914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faithfulness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463675" y="1530350"/>
            <a:ext cx="1009650" cy="511175"/>
          </a:xfrm>
          <a:custGeom>
            <a:avLst/>
            <a:gdLst>
              <a:gd name="connsiteX0" fmla="*/ 57620 w 1010214"/>
              <a:gd name="connsiteY0" fmla="*/ 7531 h 511077"/>
              <a:gd name="connsiteX1" fmla="*/ 57620 w 1010214"/>
              <a:gd name="connsiteY1" fmla="*/ 7531 h 511077"/>
              <a:gd name="connsiteX2" fmla="*/ 35073 w 1010214"/>
              <a:gd name="connsiteY2" fmla="*/ 15047 h 511077"/>
              <a:gd name="connsiteX3" fmla="*/ 20042 w 1010214"/>
              <a:gd name="connsiteY3" fmla="*/ 25068 h 511077"/>
              <a:gd name="connsiteX4" fmla="*/ 5010 w 1010214"/>
              <a:gd name="connsiteY4" fmla="*/ 50120 h 511077"/>
              <a:gd name="connsiteX5" fmla="*/ 2505 w 1010214"/>
              <a:gd name="connsiteY5" fmla="*/ 67656 h 511077"/>
              <a:gd name="connsiteX6" fmla="*/ 0 w 1010214"/>
              <a:gd name="connsiteY6" fmla="*/ 308156 h 511077"/>
              <a:gd name="connsiteX7" fmla="*/ 2505 w 1010214"/>
              <a:gd name="connsiteY7" fmla="*/ 458468 h 511077"/>
              <a:gd name="connsiteX8" fmla="*/ 10021 w 1010214"/>
              <a:gd name="connsiteY8" fmla="*/ 478510 h 511077"/>
              <a:gd name="connsiteX9" fmla="*/ 20042 w 1010214"/>
              <a:gd name="connsiteY9" fmla="*/ 493541 h 511077"/>
              <a:gd name="connsiteX10" fmla="*/ 22547 w 1010214"/>
              <a:gd name="connsiteY10" fmla="*/ 501057 h 511077"/>
              <a:gd name="connsiteX11" fmla="*/ 42588 w 1010214"/>
              <a:gd name="connsiteY11" fmla="*/ 511077 h 511077"/>
              <a:gd name="connsiteX12" fmla="*/ 70146 w 1010214"/>
              <a:gd name="connsiteY12" fmla="*/ 508572 h 511077"/>
              <a:gd name="connsiteX13" fmla="*/ 85177 w 1010214"/>
              <a:gd name="connsiteY13" fmla="*/ 506067 h 511077"/>
              <a:gd name="connsiteX14" fmla="*/ 107724 w 1010214"/>
              <a:gd name="connsiteY14" fmla="*/ 491036 h 511077"/>
              <a:gd name="connsiteX15" fmla="*/ 125260 w 1010214"/>
              <a:gd name="connsiteY15" fmla="*/ 476005 h 511077"/>
              <a:gd name="connsiteX16" fmla="*/ 130271 w 1010214"/>
              <a:gd name="connsiteY16" fmla="*/ 468489 h 511077"/>
              <a:gd name="connsiteX17" fmla="*/ 137786 w 1010214"/>
              <a:gd name="connsiteY17" fmla="*/ 453458 h 511077"/>
              <a:gd name="connsiteX18" fmla="*/ 140292 w 1010214"/>
              <a:gd name="connsiteY18" fmla="*/ 445942 h 511077"/>
              <a:gd name="connsiteX19" fmla="*/ 150312 w 1010214"/>
              <a:gd name="connsiteY19" fmla="*/ 433416 h 511077"/>
              <a:gd name="connsiteX20" fmla="*/ 157828 w 1010214"/>
              <a:gd name="connsiteY20" fmla="*/ 418385 h 511077"/>
              <a:gd name="connsiteX21" fmla="*/ 162838 w 1010214"/>
              <a:gd name="connsiteY21" fmla="*/ 425900 h 511077"/>
              <a:gd name="connsiteX22" fmla="*/ 175364 w 1010214"/>
              <a:gd name="connsiteY22" fmla="*/ 440932 h 511077"/>
              <a:gd name="connsiteX23" fmla="*/ 177870 w 1010214"/>
              <a:gd name="connsiteY23" fmla="*/ 455963 h 511077"/>
              <a:gd name="connsiteX24" fmla="*/ 185385 w 1010214"/>
              <a:gd name="connsiteY24" fmla="*/ 460973 h 511077"/>
              <a:gd name="connsiteX25" fmla="*/ 200416 w 1010214"/>
              <a:gd name="connsiteY25" fmla="*/ 476005 h 511077"/>
              <a:gd name="connsiteX26" fmla="*/ 205427 w 1010214"/>
              <a:gd name="connsiteY26" fmla="*/ 483520 h 511077"/>
              <a:gd name="connsiteX27" fmla="*/ 220458 w 1010214"/>
              <a:gd name="connsiteY27" fmla="*/ 496046 h 511077"/>
              <a:gd name="connsiteX28" fmla="*/ 232984 w 1010214"/>
              <a:gd name="connsiteY28" fmla="*/ 501057 h 511077"/>
              <a:gd name="connsiteX29" fmla="*/ 243005 w 1010214"/>
              <a:gd name="connsiteY29" fmla="*/ 506067 h 511077"/>
              <a:gd name="connsiteX30" fmla="*/ 258036 w 1010214"/>
              <a:gd name="connsiteY30" fmla="*/ 508572 h 511077"/>
              <a:gd name="connsiteX31" fmla="*/ 270562 w 1010214"/>
              <a:gd name="connsiteY31" fmla="*/ 511077 h 511077"/>
              <a:gd name="connsiteX32" fmla="*/ 353234 w 1010214"/>
              <a:gd name="connsiteY32" fmla="*/ 508572 h 511077"/>
              <a:gd name="connsiteX33" fmla="*/ 370770 w 1010214"/>
              <a:gd name="connsiteY33" fmla="*/ 501057 h 511077"/>
              <a:gd name="connsiteX34" fmla="*/ 385802 w 1010214"/>
              <a:gd name="connsiteY34" fmla="*/ 498551 h 511077"/>
              <a:gd name="connsiteX35" fmla="*/ 400833 w 1010214"/>
              <a:gd name="connsiteY35" fmla="*/ 486025 h 511077"/>
              <a:gd name="connsiteX36" fmla="*/ 415864 w 1010214"/>
              <a:gd name="connsiteY36" fmla="*/ 476005 h 511077"/>
              <a:gd name="connsiteX37" fmla="*/ 420875 w 1010214"/>
              <a:gd name="connsiteY37" fmla="*/ 468489 h 511077"/>
              <a:gd name="connsiteX38" fmla="*/ 428390 w 1010214"/>
              <a:gd name="connsiteY38" fmla="*/ 460973 h 511077"/>
              <a:gd name="connsiteX39" fmla="*/ 430895 w 1010214"/>
              <a:gd name="connsiteY39" fmla="*/ 453458 h 511077"/>
              <a:gd name="connsiteX40" fmla="*/ 435906 w 1010214"/>
              <a:gd name="connsiteY40" fmla="*/ 445942 h 511077"/>
              <a:gd name="connsiteX41" fmla="*/ 438411 w 1010214"/>
              <a:gd name="connsiteY41" fmla="*/ 438427 h 511077"/>
              <a:gd name="connsiteX42" fmla="*/ 443421 w 1010214"/>
              <a:gd name="connsiteY42" fmla="*/ 415880 h 511077"/>
              <a:gd name="connsiteX43" fmla="*/ 448432 w 1010214"/>
              <a:gd name="connsiteY43" fmla="*/ 408364 h 511077"/>
              <a:gd name="connsiteX44" fmla="*/ 450937 w 1010214"/>
              <a:gd name="connsiteY44" fmla="*/ 398343 h 511077"/>
              <a:gd name="connsiteX45" fmla="*/ 455947 w 1010214"/>
              <a:gd name="connsiteY45" fmla="*/ 370786 h 511077"/>
              <a:gd name="connsiteX46" fmla="*/ 463463 w 1010214"/>
              <a:gd name="connsiteY46" fmla="*/ 348239 h 511077"/>
              <a:gd name="connsiteX47" fmla="*/ 465968 w 1010214"/>
              <a:gd name="connsiteY47" fmla="*/ 340723 h 511077"/>
              <a:gd name="connsiteX48" fmla="*/ 486010 w 1010214"/>
              <a:gd name="connsiteY48" fmla="*/ 348239 h 511077"/>
              <a:gd name="connsiteX49" fmla="*/ 496031 w 1010214"/>
              <a:gd name="connsiteY49" fmla="*/ 363270 h 511077"/>
              <a:gd name="connsiteX50" fmla="*/ 501041 w 1010214"/>
              <a:gd name="connsiteY50" fmla="*/ 390828 h 511077"/>
              <a:gd name="connsiteX51" fmla="*/ 508557 w 1010214"/>
              <a:gd name="connsiteY51" fmla="*/ 408364 h 511077"/>
              <a:gd name="connsiteX52" fmla="*/ 511062 w 1010214"/>
              <a:gd name="connsiteY52" fmla="*/ 415880 h 511077"/>
              <a:gd name="connsiteX53" fmla="*/ 513567 w 1010214"/>
              <a:gd name="connsiteY53" fmla="*/ 425900 h 511077"/>
              <a:gd name="connsiteX54" fmla="*/ 518578 w 1010214"/>
              <a:gd name="connsiteY54" fmla="*/ 433416 h 511077"/>
              <a:gd name="connsiteX55" fmla="*/ 526093 w 1010214"/>
              <a:gd name="connsiteY55" fmla="*/ 450953 h 511077"/>
              <a:gd name="connsiteX56" fmla="*/ 531104 w 1010214"/>
              <a:gd name="connsiteY56" fmla="*/ 455963 h 511077"/>
              <a:gd name="connsiteX57" fmla="*/ 541124 w 1010214"/>
              <a:gd name="connsiteY57" fmla="*/ 473499 h 511077"/>
              <a:gd name="connsiteX58" fmla="*/ 546135 w 1010214"/>
              <a:gd name="connsiteY58" fmla="*/ 478510 h 511077"/>
              <a:gd name="connsiteX59" fmla="*/ 551145 w 1010214"/>
              <a:gd name="connsiteY59" fmla="*/ 486025 h 511077"/>
              <a:gd name="connsiteX60" fmla="*/ 563671 w 1010214"/>
              <a:gd name="connsiteY60" fmla="*/ 498551 h 511077"/>
              <a:gd name="connsiteX61" fmla="*/ 586218 w 1010214"/>
              <a:gd name="connsiteY61" fmla="*/ 496046 h 511077"/>
              <a:gd name="connsiteX62" fmla="*/ 593734 w 1010214"/>
              <a:gd name="connsiteY62" fmla="*/ 488531 h 511077"/>
              <a:gd name="connsiteX63" fmla="*/ 608765 w 1010214"/>
              <a:gd name="connsiteY63" fmla="*/ 481015 h 511077"/>
              <a:gd name="connsiteX64" fmla="*/ 621291 w 1010214"/>
              <a:gd name="connsiteY64" fmla="*/ 465984 h 511077"/>
              <a:gd name="connsiteX65" fmla="*/ 626301 w 1010214"/>
              <a:gd name="connsiteY65" fmla="*/ 458468 h 511077"/>
              <a:gd name="connsiteX66" fmla="*/ 628807 w 1010214"/>
              <a:gd name="connsiteY66" fmla="*/ 450953 h 511077"/>
              <a:gd name="connsiteX67" fmla="*/ 636322 w 1010214"/>
              <a:gd name="connsiteY67" fmla="*/ 445942 h 511077"/>
              <a:gd name="connsiteX68" fmla="*/ 648848 w 1010214"/>
              <a:gd name="connsiteY68" fmla="*/ 428406 h 511077"/>
              <a:gd name="connsiteX69" fmla="*/ 661374 w 1010214"/>
              <a:gd name="connsiteY69" fmla="*/ 413374 h 511077"/>
              <a:gd name="connsiteX70" fmla="*/ 666385 w 1010214"/>
              <a:gd name="connsiteY70" fmla="*/ 395838 h 511077"/>
              <a:gd name="connsiteX71" fmla="*/ 686426 w 1010214"/>
              <a:gd name="connsiteY71" fmla="*/ 378302 h 511077"/>
              <a:gd name="connsiteX72" fmla="*/ 696447 w 1010214"/>
              <a:gd name="connsiteY72" fmla="*/ 370786 h 511077"/>
              <a:gd name="connsiteX73" fmla="*/ 708973 w 1010214"/>
              <a:gd name="connsiteY73" fmla="*/ 373291 h 511077"/>
              <a:gd name="connsiteX74" fmla="*/ 716489 w 1010214"/>
              <a:gd name="connsiteY74" fmla="*/ 398343 h 511077"/>
              <a:gd name="connsiteX75" fmla="*/ 724004 w 1010214"/>
              <a:gd name="connsiteY75" fmla="*/ 420890 h 511077"/>
              <a:gd name="connsiteX76" fmla="*/ 726510 w 1010214"/>
              <a:gd name="connsiteY76" fmla="*/ 428406 h 511077"/>
              <a:gd name="connsiteX77" fmla="*/ 729015 w 1010214"/>
              <a:gd name="connsiteY77" fmla="*/ 438427 h 511077"/>
              <a:gd name="connsiteX78" fmla="*/ 746551 w 1010214"/>
              <a:gd name="connsiteY78" fmla="*/ 458468 h 511077"/>
              <a:gd name="connsiteX79" fmla="*/ 751562 w 1010214"/>
              <a:gd name="connsiteY79" fmla="*/ 463479 h 511077"/>
              <a:gd name="connsiteX80" fmla="*/ 759077 w 1010214"/>
              <a:gd name="connsiteY80" fmla="*/ 468489 h 511077"/>
              <a:gd name="connsiteX81" fmla="*/ 764088 w 1010214"/>
              <a:gd name="connsiteY81" fmla="*/ 473499 h 511077"/>
              <a:gd name="connsiteX82" fmla="*/ 789140 w 1010214"/>
              <a:gd name="connsiteY82" fmla="*/ 481015 h 511077"/>
              <a:gd name="connsiteX83" fmla="*/ 796655 w 1010214"/>
              <a:gd name="connsiteY83" fmla="*/ 486025 h 511077"/>
              <a:gd name="connsiteX84" fmla="*/ 851770 w 1010214"/>
              <a:gd name="connsiteY84" fmla="*/ 493541 h 511077"/>
              <a:gd name="connsiteX85" fmla="*/ 859285 w 1010214"/>
              <a:gd name="connsiteY85" fmla="*/ 496046 h 511077"/>
              <a:gd name="connsiteX86" fmla="*/ 886843 w 1010214"/>
              <a:gd name="connsiteY86" fmla="*/ 493541 h 511077"/>
              <a:gd name="connsiteX87" fmla="*/ 896864 w 1010214"/>
              <a:gd name="connsiteY87" fmla="*/ 491036 h 511077"/>
              <a:gd name="connsiteX88" fmla="*/ 911895 w 1010214"/>
              <a:gd name="connsiteY88" fmla="*/ 488531 h 511077"/>
              <a:gd name="connsiteX89" fmla="*/ 946968 w 1010214"/>
              <a:gd name="connsiteY89" fmla="*/ 483520 h 511077"/>
              <a:gd name="connsiteX90" fmla="*/ 954483 w 1010214"/>
              <a:gd name="connsiteY90" fmla="*/ 481015 h 511077"/>
              <a:gd name="connsiteX91" fmla="*/ 961999 w 1010214"/>
              <a:gd name="connsiteY91" fmla="*/ 476005 h 511077"/>
              <a:gd name="connsiteX92" fmla="*/ 972020 w 1010214"/>
              <a:gd name="connsiteY92" fmla="*/ 473499 h 511077"/>
              <a:gd name="connsiteX93" fmla="*/ 987051 w 1010214"/>
              <a:gd name="connsiteY93" fmla="*/ 463479 h 511077"/>
              <a:gd name="connsiteX94" fmla="*/ 997072 w 1010214"/>
              <a:gd name="connsiteY94" fmla="*/ 453458 h 511077"/>
              <a:gd name="connsiteX95" fmla="*/ 1002082 w 1010214"/>
              <a:gd name="connsiteY95" fmla="*/ 448447 h 511077"/>
              <a:gd name="connsiteX96" fmla="*/ 1007093 w 1010214"/>
              <a:gd name="connsiteY96" fmla="*/ 440932 h 511077"/>
              <a:gd name="connsiteX97" fmla="*/ 1007093 w 1010214"/>
              <a:gd name="connsiteY97" fmla="*/ 378302 h 511077"/>
              <a:gd name="connsiteX98" fmla="*/ 1002082 w 1010214"/>
              <a:gd name="connsiteY98" fmla="*/ 370786 h 511077"/>
              <a:gd name="connsiteX99" fmla="*/ 994567 w 1010214"/>
              <a:gd name="connsiteY99" fmla="*/ 368281 h 511077"/>
              <a:gd name="connsiteX100" fmla="*/ 967009 w 1010214"/>
              <a:gd name="connsiteY100" fmla="*/ 370786 h 511077"/>
              <a:gd name="connsiteX101" fmla="*/ 944462 w 1010214"/>
              <a:gd name="connsiteY101" fmla="*/ 375796 h 511077"/>
              <a:gd name="connsiteX102" fmla="*/ 861791 w 1010214"/>
              <a:gd name="connsiteY102" fmla="*/ 380807 h 511077"/>
              <a:gd name="connsiteX103" fmla="*/ 839244 w 1010214"/>
              <a:gd name="connsiteY103" fmla="*/ 380807 h 511077"/>
              <a:gd name="connsiteX104" fmla="*/ 849265 w 1010214"/>
              <a:gd name="connsiteY104" fmla="*/ 368281 h 511077"/>
              <a:gd name="connsiteX105" fmla="*/ 869306 w 1010214"/>
              <a:gd name="connsiteY105" fmla="*/ 365776 h 511077"/>
              <a:gd name="connsiteX106" fmla="*/ 879327 w 1010214"/>
              <a:gd name="connsiteY106" fmla="*/ 363270 h 511077"/>
              <a:gd name="connsiteX107" fmla="*/ 884338 w 1010214"/>
              <a:gd name="connsiteY107" fmla="*/ 358260 h 511077"/>
              <a:gd name="connsiteX108" fmla="*/ 911895 w 1010214"/>
              <a:gd name="connsiteY108" fmla="*/ 350744 h 511077"/>
              <a:gd name="connsiteX109" fmla="*/ 921916 w 1010214"/>
              <a:gd name="connsiteY109" fmla="*/ 348239 h 511077"/>
              <a:gd name="connsiteX110" fmla="*/ 929431 w 1010214"/>
              <a:gd name="connsiteY110" fmla="*/ 343229 h 511077"/>
              <a:gd name="connsiteX111" fmla="*/ 949473 w 1010214"/>
              <a:gd name="connsiteY111" fmla="*/ 328197 h 511077"/>
              <a:gd name="connsiteX112" fmla="*/ 956988 w 1010214"/>
              <a:gd name="connsiteY112" fmla="*/ 325692 h 511077"/>
              <a:gd name="connsiteX113" fmla="*/ 969515 w 1010214"/>
              <a:gd name="connsiteY113" fmla="*/ 315671 h 511077"/>
              <a:gd name="connsiteX114" fmla="*/ 982041 w 1010214"/>
              <a:gd name="connsiteY114" fmla="*/ 300640 h 511077"/>
              <a:gd name="connsiteX115" fmla="*/ 994567 w 1010214"/>
              <a:gd name="connsiteY115" fmla="*/ 288114 h 511077"/>
              <a:gd name="connsiteX116" fmla="*/ 999577 w 1010214"/>
              <a:gd name="connsiteY116" fmla="*/ 273083 h 511077"/>
              <a:gd name="connsiteX117" fmla="*/ 1002082 w 1010214"/>
              <a:gd name="connsiteY117" fmla="*/ 265567 h 511077"/>
              <a:gd name="connsiteX118" fmla="*/ 1007093 w 1010214"/>
              <a:gd name="connsiteY118" fmla="*/ 245526 h 511077"/>
              <a:gd name="connsiteX119" fmla="*/ 1002082 w 1010214"/>
              <a:gd name="connsiteY119" fmla="*/ 217968 h 511077"/>
              <a:gd name="connsiteX120" fmla="*/ 994567 w 1010214"/>
              <a:gd name="connsiteY120" fmla="*/ 210453 h 511077"/>
              <a:gd name="connsiteX121" fmla="*/ 987051 w 1010214"/>
              <a:gd name="connsiteY121" fmla="*/ 192916 h 511077"/>
              <a:gd name="connsiteX122" fmla="*/ 956988 w 1010214"/>
              <a:gd name="connsiteY122" fmla="*/ 167864 h 511077"/>
              <a:gd name="connsiteX123" fmla="*/ 946968 w 1010214"/>
              <a:gd name="connsiteY123" fmla="*/ 165359 h 511077"/>
              <a:gd name="connsiteX124" fmla="*/ 939452 w 1010214"/>
              <a:gd name="connsiteY124" fmla="*/ 162854 h 511077"/>
              <a:gd name="connsiteX125" fmla="*/ 926926 w 1010214"/>
              <a:gd name="connsiteY125" fmla="*/ 160349 h 511077"/>
              <a:gd name="connsiteX126" fmla="*/ 919410 w 1010214"/>
              <a:gd name="connsiteY126" fmla="*/ 157843 h 511077"/>
              <a:gd name="connsiteX127" fmla="*/ 904379 w 1010214"/>
              <a:gd name="connsiteY127" fmla="*/ 155338 h 511077"/>
              <a:gd name="connsiteX128" fmla="*/ 856780 w 1010214"/>
              <a:gd name="connsiteY128" fmla="*/ 157843 h 511077"/>
              <a:gd name="connsiteX129" fmla="*/ 846759 w 1010214"/>
              <a:gd name="connsiteY129" fmla="*/ 160349 h 511077"/>
              <a:gd name="connsiteX130" fmla="*/ 831728 w 1010214"/>
              <a:gd name="connsiteY130" fmla="*/ 165359 h 511077"/>
              <a:gd name="connsiteX131" fmla="*/ 824213 w 1010214"/>
              <a:gd name="connsiteY131" fmla="*/ 170370 h 511077"/>
              <a:gd name="connsiteX132" fmla="*/ 804171 w 1010214"/>
              <a:gd name="connsiteY132" fmla="*/ 175380 h 511077"/>
              <a:gd name="connsiteX133" fmla="*/ 796655 w 1010214"/>
              <a:gd name="connsiteY133" fmla="*/ 177885 h 511077"/>
              <a:gd name="connsiteX134" fmla="*/ 791645 w 1010214"/>
              <a:gd name="connsiteY134" fmla="*/ 182896 h 511077"/>
              <a:gd name="connsiteX135" fmla="*/ 784129 w 1010214"/>
              <a:gd name="connsiteY135" fmla="*/ 187906 h 511077"/>
              <a:gd name="connsiteX136" fmla="*/ 779119 w 1010214"/>
              <a:gd name="connsiteY136" fmla="*/ 195422 h 511077"/>
              <a:gd name="connsiteX137" fmla="*/ 766593 w 1010214"/>
              <a:gd name="connsiteY137" fmla="*/ 207948 h 511077"/>
              <a:gd name="connsiteX138" fmla="*/ 761582 w 1010214"/>
              <a:gd name="connsiteY138" fmla="*/ 212958 h 511077"/>
              <a:gd name="connsiteX139" fmla="*/ 754067 w 1010214"/>
              <a:gd name="connsiteY139" fmla="*/ 215463 h 511077"/>
              <a:gd name="connsiteX140" fmla="*/ 749056 w 1010214"/>
              <a:gd name="connsiteY140" fmla="*/ 220474 h 511077"/>
              <a:gd name="connsiteX141" fmla="*/ 731520 w 1010214"/>
              <a:gd name="connsiteY141" fmla="*/ 220474 h 511077"/>
              <a:gd name="connsiteX142" fmla="*/ 724004 w 1010214"/>
              <a:gd name="connsiteY142" fmla="*/ 205442 h 511077"/>
              <a:gd name="connsiteX143" fmla="*/ 718994 w 1010214"/>
              <a:gd name="connsiteY143" fmla="*/ 197927 h 511077"/>
              <a:gd name="connsiteX144" fmla="*/ 716489 w 1010214"/>
              <a:gd name="connsiteY144" fmla="*/ 190411 h 511077"/>
              <a:gd name="connsiteX145" fmla="*/ 713984 w 1010214"/>
              <a:gd name="connsiteY145" fmla="*/ 177885 h 511077"/>
              <a:gd name="connsiteX146" fmla="*/ 701458 w 1010214"/>
              <a:gd name="connsiteY146" fmla="*/ 165359 h 511077"/>
              <a:gd name="connsiteX147" fmla="*/ 691437 w 1010214"/>
              <a:gd name="connsiteY147" fmla="*/ 162854 h 511077"/>
              <a:gd name="connsiteX148" fmla="*/ 648848 w 1010214"/>
              <a:gd name="connsiteY148" fmla="*/ 170370 h 511077"/>
              <a:gd name="connsiteX149" fmla="*/ 636322 w 1010214"/>
              <a:gd name="connsiteY149" fmla="*/ 180390 h 511077"/>
              <a:gd name="connsiteX150" fmla="*/ 633817 w 1010214"/>
              <a:gd name="connsiteY150" fmla="*/ 187906 h 511077"/>
              <a:gd name="connsiteX151" fmla="*/ 628807 w 1010214"/>
              <a:gd name="connsiteY151" fmla="*/ 212958 h 511077"/>
              <a:gd name="connsiteX152" fmla="*/ 621291 w 1010214"/>
              <a:gd name="connsiteY152" fmla="*/ 233000 h 511077"/>
              <a:gd name="connsiteX153" fmla="*/ 613775 w 1010214"/>
              <a:gd name="connsiteY153" fmla="*/ 253041 h 511077"/>
              <a:gd name="connsiteX154" fmla="*/ 608765 w 1010214"/>
              <a:gd name="connsiteY154" fmla="*/ 258052 h 511077"/>
              <a:gd name="connsiteX155" fmla="*/ 606260 w 1010214"/>
              <a:gd name="connsiteY155" fmla="*/ 265567 h 511077"/>
              <a:gd name="connsiteX156" fmla="*/ 603755 w 1010214"/>
              <a:gd name="connsiteY156" fmla="*/ 275588 h 511077"/>
              <a:gd name="connsiteX157" fmla="*/ 598744 w 1010214"/>
              <a:gd name="connsiteY157" fmla="*/ 285609 h 511077"/>
              <a:gd name="connsiteX158" fmla="*/ 591228 w 1010214"/>
              <a:gd name="connsiteY158" fmla="*/ 300640 h 511077"/>
              <a:gd name="connsiteX159" fmla="*/ 581208 w 1010214"/>
              <a:gd name="connsiteY159" fmla="*/ 315671 h 511077"/>
              <a:gd name="connsiteX160" fmla="*/ 578702 w 1010214"/>
              <a:gd name="connsiteY160" fmla="*/ 308156 h 511077"/>
              <a:gd name="connsiteX161" fmla="*/ 571187 w 1010214"/>
              <a:gd name="connsiteY161" fmla="*/ 285609 h 511077"/>
              <a:gd name="connsiteX162" fmla="*/ 568682 w 1010214"/>
              <a:gd name="connsiteY162" fmla="*/ 278093 h 511077"/>
              <a:gd name="connsiteX163" fmla="*/ 563671 w 1010214"/>
              <a:gd name="connsiteY163" fmla="*/ 258052 h 511077"/>
              <a:gd name="connsiteX164" fmla="*/ 558661 w 1010214"/>
              <a:gd name="connsiteY164" fmla="*/ 250536 h 511077"/>
              <a:gd name="connsiteX165" fmla="*/ 553650 w 1010214"/>
              <a:gd name="connsiteY165" fmla="*/ 235505 h 511077"/>
              <a:gd name="connsiteX166" fmla="*/ 551145 w 1010214"/>
              <a:gd name="connsiteY166" fmla="*/ 227989 h 511077"/>
              <a:gd name="connsiteX167" fmla="*/ 541124 w 1010214"/>
              <a:gd name="connsiteY167" fmla="*/ 215463 h 511077"/>
              <a:gd name="connsiteX168" fmla="*/ 531104 w 1010214"/>
              <a:gd name="connsiteY168" fmla="*/ 197927 h 511077"/>
              <a:gd name="connsiteX169" fmla="*/ 521083 w 1010214"/>
              <a:gd name="connsiteY169" fmla="*/ 182896 h 511077"/>
              <a:gd name="connsiteX170" fmla="*/ 516072 w 1010214"/>
              <a:gd name="connsiteY170" fmla="*/ 177885 h 511077"/>
              <a:gd name="connsiteX171" fmla="*/ 498536 w 1010214"/>
              <a:gd name="connsiteY171" fmla="*/ 167864 h 511077"/>
              <a:gd name="connsiteX172" fmla="*/ 475989 w 1010214"/>
              <a:gd name="connsiteY172" fmla="*/ 165359 h 511077"/>
              <a:gd name="connsiteX173" fmla="*/ 448432 w 1010214"/>
              <a:gd name="connsiteY173" fmla="*/ 167864 h 511077"/>
              <a:gd name="connsiteX174" fmla="*/ 443421 w 1010214"/>
              <a:gd name="connsiteY174" fmla="*/ 182896 h 511077"/>
              <a:gd name="connsiteX175" fmla="*/ 440916 w 1010214"/>
              <a:gd name="connsiteY175" fmla="*/ 225484 h 511077"/>
              <a:gd name="connsiteX176" fmla="*/ 433401 w 1010214"/>
              <a:gd name="connsiteY176" fmla="*/ 233000 h 511077"/>
              <a:gd name="connsiteX177" fmla="*/ 418369 w 1010214"/>
              <a:gd name="connsiteY177" fmla="*/ 238010 h 511077"/>
              <a:gd name="connsiteX178" fmla="*/ 408348 w 1010214"/>
              <a:gd name="connsiteY178" fmla="*/ 235505 h 511077"/>
              <a:gd name="connsiteX179" fmla="*/ 405843 w 1010214"/>
              <a:gd name="connsiteY179" fmla="*/ 227989 h 511077"/>
              <a:gd name="connsiteX180" fmla="*/ 400833 w 1010214"/>
              <a:gd name="connsiteY180" fmla="*/ 192916 h 511077"/>
              <a:gd name="connsiteX181" fmla="*/ 395822 w 1010214"/>
              <a:gd name="connsiteY181" fmla="*/ 187906 h 511077"/>
              <a:gd name="connsiteX182" fmla="*/ 378286 w 1010214"/>
              <a:gd name="connsiteY182" fmla="*/ 167864 h 511077"/>
              <a:gd name="connsiteX183" fmla="*/ 355739 w 1010214"/>
              <a:gd name="connsiteY183" fmla="*/ 162854 h 511077"/>
              <a:gd name="connsiteX184" fmla="*/ 333192 w 1010214"/>
              <a:gd name="connsiteY184" fmla="*/ 155338 h 511077"/>
              <a:gd name="connsiteX185" fmla="*/ 255531 w 1010214"/>
              <a:gd name="connsiteY185" fmla="*/ 157843 h 511077"/>
              <a:gd name="connsiteX186" fmla="*/ 248015 w 1010214"/>
              <a:gd name="connsiteY186" fmla="*/ 160349 h 511077"/>
              <a:gd name="connsiteX187" fmla="*/ 237995 w 1010214"/>
              <a:gd name="connsiteY187" fmla="*/ 162854 h 511077"/>
              <a:gd name="connsiteX188" fmla="*/ 227974 w 1010214"/>
              <a:gd name="connsiteY188" fmla="*/ 167864 h 511077"/>
              <a:gd name="connsiteX189" fmla="*/ 222963 w 1010214"/>
              <a:gd name="connsiteY189" fmla="*/ 172875 h 511077"/>
              <a:gd name="connsiteX190" fmla="*/ 215448 w 1010214"/>
              <a:gd name="connsiteY190" fmla="*/ 177885 h 511077"/>
              <a:gd name="connsiteX191" fmla="*/ 200416 w 1010214"/>
              <a:gd name="connsiteY191" fmla="*/ 202937 h 511077"/>
              <a:gd name="connsiteX192" fmla="*/ 185385 w 1010214"/>
              <a:gd name="connsiteY192" fmla="*/ 215463 h 511077"/>
              <a:gd name="connsiteX193" fmla="*/ 167849 w 1010214"/>
              <a:gd name="connsiteY193" fmla="*/ 233000 h 511077"/>
              <a:gd name="connsiteX194" fmla="*/ 162838 w 1010214"/>
              <a:gd name="connsiteY194" fmla="*/ 238010 h 511077"/>
              <a:gd name="connsiteX195" fmla="*/ 145302 w 1010214"/>
              <a:gd name="connsiteY195" fmla="*/ 258052 h 511077"/>
              <a:gd name="connsiteX196" fmla="*/ 132776 w 1010214"/>
              <a:gd name="connsiteY196" fmla="*/ 273083 h 511077"/>
              <a:gd name="connsiteX197" fmla="*/ 125260 w 1010214"/>
              <a:gd name="connsiteY197" fmla="*/ 275588 h 511077"/>
              <a:gd name="connsiteX198" fmla="*/ 120250 w 1010214"/>
              <a:gd name="connsiteY198" fmla="*/ 268073 h 511077"/>
              <a:gd name="connsiteX199" fmla="*/ 125260 w 1010214"/>
              <a:gd name="connsiteY199" fmla="*/ 212958 h 511077"/>
              <a:gd name="connsiteX200" fmla="*/ 122755 w 1010214"/>
              <a:gd name="connsiteY200" fmla="*/ 180390 h 511077"/>
              <a:gd name="connsiteX201" fmla="*/ 120250 w 1010214"/>
              <a:gd name="connsiteY201" fmla="*/ 157843 h 511077"/>
              <a:gd name="connsiteX202" fmla="*/ 117745 w 1010214"/>
              <a:gd name="connsiteY202" fmla="*/ 77677 h 511077"/>
              <a:gd name="connsiteX203" fmla="*/ 112734 w 1010214"/>
              <a:gd name="connsiteY203" fmla="*/ 32583 h 511077"/>
              <a:gd name="connsiteX204" fmla="*/ 105219 w 1010214"/>
              <a:gd name="connsiteY204" fmla="*/ 25068 h 511077"/>
              <a:gd name="connsiteX205" fmla="*/ 100208 w 1010214"/>
              <a:gd name="connsiteY205" fmla="*/ 17552 h 511077"/>
              <a:gd name="connsiteX206" fmla="*/ 75156 w 1010214"/>
              <a:gd name="connsiteY206" fmla="*/ 5026 h 511077"/>
              <a:gd name="connsiteX207" fmla="*/ 67641 w 1010214"/>
              <a:gd name="connsiteY207" fmla="*/ 16 h 511077"/>
              <a:gd name="connsiteX208" fmla="*/ 47599 w 1010214"/>
              <a:gd name="connsiteY208" fmla="*/ 5026 h 511077"/>
              <a:gd name="connsiteX209" fmla="*/ 40083 w 1010214"/>
              <a:gd name="connsiteY209" fmla="*/ 10036 h 511077"/>
              <a:gd name="connsiteX210" fmla="*/ 57620 w 1010214"/>
              <a:gd name="connsiteY210" fmla="*/ 7531 h 5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010214" h="511077">
                <a:moveTo>
                  <a:pt x="57620" y="7531"/>
                </a:moveTo>
                <a:lnTo>
                  <a:pt x="57620" y="7531"/>
                </a:lnTo>
                <a:cubicBezTo>
                  <a:pt x="50104" y="10036"/>
                  <a:pt x="42252" y="11697"/>
                  <a:pt x="35073" y="15047"/>
                </a:cubicBezTo>
                <a:cubicBezTo>
                  <a:pt x="29616" y="17594"/>
                  <a:pt x="20042" y="25068"/>
                  <a:pt x="20042" y="25068"/>
                </a:cubicBezTo>
                <a:cubicBezTo>
                  <a:pt x="7949" y="43206"/>
                  <a:pt x="12714" y="34713"/>
                  <a:pt x="5010" y="50120"/>
                </a:cubicBezTo>
                <a:cubicBezTo>
                  <a:pt x="4175" y="55965"/>
                  <a:pt x="2620" y="61752"/>
                  <a:pt x="2505" y="67656"/>
                </a:cubicBezTo>
                <a:cubicBezTo>
                  <a:pt x="949" y="147812"/>
                  <a:pt x="0" y="227985"/>
                  <a:pt x="0" y="308156"/>
                </a:cubicBezTo>
                <a:cubicBezTo>
                  <a:pt x="0" y="358267"/>
                  <a:pt x="987" y="408380"/>
                  <a:pt x="2505" y="458468"/>
                </a:cubicBezTo>
                <a:cubicBezTo>
                  <a:pt x="2957" y="473388"/>
                  <a:pt x="2554" y="471043"/>
                  <a:pt x="10021" y="478510"/>
                </a:cubicBezTo>
                <a:cubicBezTo>
                  <a:pt x="15978" y="496380"/>
                  <a:pt x="7531" y="474774"/>
                  <a:pt x="20042" y="493541"/>
                </a:cubicBezTo>
                <a:cubicBezTo>
                  <a:pt x="21507" y="495738"/>
                  <a:pt x="20856" y="499028"/>
                  <a:pt x="22547" y="501057"/>
                </a:cubicBezTo>
                <a:cubicBezTo>
                  <a:pt x="29270" y="509124"/>
                  <a:pt x="33508" y="508807"/>
                  <a:pt x="42588" y="511077"/>
                </a:cubicBezTo>
                <a:cubicBezTo>
                  <a:pt x="51774" y="510242"/>
                  <a:pt x="60985" y="509650"/>
                  <a:pt x="70146" y="508572"/>
                </a:cubicBezTo>
                <a:cubicBezTo>
                  <a:pt x="75191" y="507979"/>
                  <a:pt x="80574" y="508215"/>
                  <a:pt x="85177" y="506067"/>
                </a:cubicBezTo>
                <a:cubicBezTo>
                  <a:pt x="93362" y="502247"/>
                  <a:pt x="100498" y="496456"/>
                  <a:pt x="107724" y="491036"/>
                </a:cubicBezTo>
                <a:cubicBezTo>
                  <a:pt x="115096" y="485507"/>
                  <a:pt x="119445" y="482983"/>
                  <a:pt x="125260" y="476005"/>
                </a:cubicBezTo>
                <a:cubicBezTo>
                  <a:pt x="127188" y="473692"/>
                  <a:pt x="128601" y="470994"/>
                  <a:pt x="130271" y="468489"/>
                </a:cubicBezTo>
                <a:cubicBezTo>
                  <a:pt x="136565" y="449603"/>
                  <a:pt x="128076" y="472876"/>
                  <a:pt x="137786" y="453458"/>
                </a:cubicBezTo>
                <a:cubicBezTo>
                  <a:pt x="138967" y="451096"/>
                  <a:pt x="139111" y="448304"/>
                  <a:pt x="140292" y="445942"/>
                </a:cubicBezTo>
                <a:cubicBezTo>
                  <a:pt x="143452" y="439623"/>
                  <a:pt x="145653" y="438076"/>
                  <a:pt x="150312" y="433416"/>
                </a:cubicBezTo>
                <a:cubicBezTo>
                  <a:pt x="150930" y="431564"/>
                  <a:pt x="154591" y="418385"/>
                  <a:pt x="157828" y="418385"/>
                </a:cubicBezTo>
                <a:cubicBezTo>
                  <a:pt x="160839" y="418385"/>
                  <a:pt x="160911" y="423587"/>
                  <a:pt x="162838" y="425900"/>
                </a:cubicBezTo>
                <a:cubicBezTo>
                  <a:pt x="178908" y="445184"/>
                  <a:pt x="162929" y="422277"/>
                  <a:pt x="175364" y="440932"/>
                </a:cubicBezTo>
                <a:cubicBezTo>
                  <a:pt x="176199" y="445942"/>
                  <a:pt x="175598" y="451420"/>
                  <a:pt x="177870" y="455963"/>
                </a:cubicBezTo>
                <a:cubicBezTo>
                  <a:pt x="179216" y="458656"/>
                  <a:pt x="183135" y="458973"/>
                  <a:pt x="185385" y="460973"/>
                </a:cubicBezTo>
                <a:cubicBezTo>
                  <a:pt x="190681" y="465681"/>
                  <a:pt x="196485" y="470110"/>
                  <a:pt x="200416" y="476005"/>
                </a:cubicBezTo>
                <a:cubicBezTo>
                  <a:pt x="202086" y="478510"/>
                  <a:pt x="203546" y="481169"/>
                  <a:pt x="205427" y="483520"/>
                </a:cubicBezTo>
                <a:cubicBezTo>
                  <a:pt x="208639" y="487535"/>
                  <a:pt x="216944" y="494094"/>
                  <a:pt x="220458" y="496046"/>
                </a:cubicBezTo>
                <a:cubicBezTo>
                  <a:pt x="224389" y="498230"/>
                  <a:pt x="228875" y="499231"/>
                  <a:pt x="232984" y="501057"/>
                </a:cubicBezTo>
                <a:cubicBezTo>
                  <a:pt x="236397" y="502574"/>
                  <a:pt x="239428" y="504994"/>
                  <a:pt x="243005" y="506067"/>
                </a:cubicBezTo>
                <a:cubicBezTo>
                  <a:pt x="247870" y="507526"/>
                  <a:pt x="253038" y="507663"/>
                  <a:pt x="258036" y="508572"/>
                </a:cubicBezTo>
                <a:cubicBezTo>
                  <a:pt x="262225" y="509334"/>
                  <a:pt x="266387" y="510242"/>
                  <a:pt x="270562" y="511077"/>
                </a:cubicBezTo>
                <a:cubicBezTo>
                  <a:pt x="298119" y="510242"/>
                  <a:pt x="325704" y="510060"/>
                  <a:pt x="353234" y="508572"/>
                </a:cubicBezTo>
                <a:cubicBezTo>
                  <a:pt x="371264" y="507597"/>
                  <a:pt x="355941" y="506000"/>
                  <a:pt x="370770" y="501057"/>
                </a:cubicBezTo>
                <a:cubicBezTo>
                  <a:pt x="375589" y="499451"/>
                  <a:pt x="380791" y="499386"/>
                  <a:pt x="385802" y="498551"/>
                </a:cubicBezTo>
                <a:cubicBezTo>
                  <a:pt x="407755" y="476598"/>
                  <a:pt x="379907" y="503463"/>
                  <a:pt x="400833" y="486025"/>
                </a:cubicBezTo>
                <a:cubicBezTo>
                  <a:pt x="413342" y="475601"/>
                  <a:pt x="402656" y="480407"/>
                  <a:pt x="415864" y="476005"/>
                </a:cubicBezTo>
                <a:cubicBezTo>
                  <a:pt x="417534" y="473500"/>
                  <a:pt x="418947" y="470802"/>
                  <a:pt x="420875" y="468489"/>
                </a:cubicBezTo>
                <a:cubicBezTo>
                  <a:pt x="423143" y="465767"/>
                  <a:pt x="426425" y="463921"/>
                  <a:pt x="428390" y="460973"/>
                </a:cubicBezTo>
                <a:cubicBezTo>
                  <a:pt x="429855" y="458776"/>
                  <a:pt x="429714" y="455820"/>
                  <a:pt x="430895" y="453458"/>
                </a:cubicBezTo>
                <a:cubicBezTo>
                  <a:pt x="432242" y="450765"/>
                  <a:pt x="434236" y="448447"/>
                  <a:pt x="435906" y="445942"/>
                </a:cubicBezTo>
                <a:cubicBezTo>
                  <a:pt x="436741" y="443437"/>
                  <a:pt x="437838" y="441005"/>
                  <a:pt x="438411" y="438427"/>
                </a:cubicBezTo>
                <a:cubicBezTo>
                  <a:pt x="439950" y="431501"/>
                  <a:pt x="440037" y="422647"/>
                  <a:pt x="443421" y="415880"/>
                </a:cubicBezTo>
                <a:cubicBezTo>
                  <a:pt x="444768" y="413187"/>
                  <a:pt x="446762" y="410869"/>
                  <a:pt x="448432" y="408364"/>
                </a:cubicBezTo>
                <a:cubicBezTo>
                  <a:pt x="449267" y="405024"/>
                  <a:pt x="450262" y="401719"/>
                  <a:pt x="450937" y="398343"/>
                </a:cubicBezTo>
                <a:cubicBezTo>
                  <a:pt x="452768" y="389188"/>
                  <a:pt x="453683" y="379843"/>
                  <a:pt x="455947" y="370786"/>
                </a:cubicBezTo>
                <a:cubicBezTo>
                  <a:pt x="457868" y="363100"/>
                  <a:pt x="460958" y="355755"/>
                  <a:pt x="463463" y="348239"/>
                </a:cubicBezTo>
                <a:lnTo>
                  <a:pt x="465968" y="340723"/>
                </a:lnTo>
                <a:cubicBezTo>
                  <a:pt x="478041" y="342736"/>
                  <a:pt x="479866" y="340048"/>
                  <a:pt x="486010" y="348239"/>
                </a:cubicBezTo>
                <a:cubicBezTo>
                  <a:pt x="489623" y="353056"/>
                  <a:pt x="496031" y="363270"/>
                  <a:pt x="496031" y="363270"/>
                </a:cubicBezTo>
                <a:cubicBezTo>
                  <a:pt x="501776" y="380507"/>
                  <a:pt x="495376" y="359666"/>
                  <a:pt x="501041" y="390828"/>
                </a:cubicBezTo>
                <a:cubicBezTo>
                  <a:pt x="502278" y="397632"/>
                  <a:pt x="505829" y="401999"/>
                  <a:pt x="508557" y="408364"/>
                </a:cubicBezTo>
                <a:cubicBezTo>
                  <a:pt x="509597" y="410791"/>
                  <a:pt x="510337" y="413341"/>
                  <a:pt x="511062" y="415880"/>
                </a:cubicBezTo>
                <a:cubicBezTo>
                  <a:pt x="512008" y="419190"/>
                  <a:pt x="512211" y="422736"/>
                  <a:pt x="513567" y="425900"/>
                </a:cubicBezTo>
                <a:cubicBezTo>
                  <a:pt x="514753" y="428668"/>
                  <a:pt x="516908" y="430911"/>
                  <a:pt x="518578" y="433416"/>
                </a:cubicBezTo>
                <a:cubicBezTo>
                  <a:pt x="520804" y="440096"/>
                  <a:pt x="521966" y="444763"/>
                  <a:pt x="526093" y="450953"/>
                </a:cubicBezTo>
                <a:cubicBezTo>
                  <a:pt x="527403" y="452918"/>
                  <a:pt x="529628" y="454119"/>
                  <a:pt x="531104" y="455963"/>
                </a:cubicBezTo>
                <a:cubicBezTo>
                  <a:pt x="541350" y="468770"/>
                  <a:pt x="530843" y="458078"/>
                  <a:pt x="541124" y="473499"/>
                </a:cubicBezTo>
                <a:cubicBezTo>
                  <a:pt x="542434" y="475464"/>
                  <a:pt x="544659" y="476665"/>
                  <a:pt x="546135" y="478510"/>
                </a:cubicBezTo>
                <a:cubicBezTo>
                  <a:pt x="548016" y="480861"/>
                  <a:pt x="549162" y="483759"/>
                  <a:pt x="551145" y="486025"/>
                </a:cubicBezTo>
                <a:cubicBezTo>
                  <a:pt x="555033" y="490469"/>
                  <a:pt x="563671" y="498551"/>
                  <a:pt x="563671" y="498551"/>
                </a:cubicBezTo>
                <a:cubicBezTo>
                  <a:pt x="571187" y="497716"/>
                  <a:pt x="579044" y="498437"/>
                  <a:pt x="586218" y="496046"/>
                </a:cubicBezTo>
                <a:cubicBezTo>
                  <a:pt x="589579" y="494926"/>
                  <a:pt x="591012" y="490799"/>
                  <a:pt x="593734" y="488531"/>
                </a:cubicBezTo>
                <a:cubicBezTo>
                  <a:pt x="600212" y="483133"/>
                  <a:pt x="601230" y="483526"/>
                  <a:pt x="608765" y="481015"/>
                </a:cubicBezTo>
                <a:cubicBezTo>
                  <a:pt x="621204" y="462354"/>
                  <a:pt x="605217" y="485273"/>
                  <a:pt x="621291" y="465984"/>
                </a:cubicBezTo>
                <a:cubicBezTo>
                  <a:pt x="623219" y="463671"/>
                  <a:pt x="624954" y="461161"/>
                  <a:pt x="626301" y="458468"/>
                </a:cubicBezTo>
                <a:cubicBezTo>
                  <a:pt x="627482" y="456106"/>
                  <a:pt x="627157" y="453015"/>
                  <a:pt x="628807" y="450953"/>
                </a:cubicBezTo>
                <a:cubicBezTo>
                  <a:pt x="630688" y="448602"/>
                  <a:pt x="633817" y="447612"/>
                  <a:pt x="636322" y="445942"/>
                </a:cubicBezTo>
                <a:cubicBezTo>
                  <a:pt x="645594" y="427399"/>
                  <a:pt x="636153" y="443640"/>
                  <a:pt x="648848" y="428406"/>
                </a:cubicBezTo>
                <a:cubicBezTo>
                  <a:pt x="666294" y="407472"/>
                  <a:pt x="639412" y="435339"/>
                  <a:pt x="661374" y="413374"/>
                </a:cubicBezTo>
                <a:cubicBezTo>
                  <a:pt x="663044" y="407529"/>
                  <a:pt x="663322" y="401089"/>
                  <a:pt x="666385" y="395838"/>
                </a:cubicBezTo>
                <a:cubicBezTo>
                  <a:pt x="671734" y="386670"/>
                  <a:pt x="678743" y="383790"/>
                  <a:pt x="686426" y="378302"/>
                </a:cubicBezTo>
                <a:cubicBezTo>
                  <a:pt x="689824" y="375875"/>
                  <a:pt x="693107" y="373291"/>
                  <a:pt x="696447" y="370786"/>
                </a:cubicBezTo>
                <a:cubicBezTo>
                  <a:pt x="700622" y="371621"/>
                  <a:pt x="705962" y="370280"/>
                  <a:pt x="708973" y="373291"/>
                </a:cubicBezTo>
                <a:cubicBezTo>
                  <a:pt x="711588" y="375906"/>
                  <a:pt x="714975" y="393422"/>
                  <a:pt x="716489" y="398343"/>
                </a:cubicBezTo>
                <a:cubicBezTo>
                  <a:pt x="718819" y="405915"/>
                  <a:pt x="721499" y="413374"/>
                  <a:pt x="724004" y="420890"/>
                </a:cubicBezTo>
                <a:cubicBezTo>
                  <a:pt x="724839" y="423395"/>
                  <a:pt x="725870" y="425844"/>
                  <a:pt x="726510" y="428406"/>
                </a:cubicBezTo>
                <a:cubicBezTo>
                  <a:pt x="727345" y="431746"/>
                  <a:pt x="727659" y="435262"/>
                  <a:pt x="729015" y="438427"/>
                </a:cubicBezTo>
                <a:cubicBezTo>
                  <a:pt x="732122" y="445676"/>
                  <a:pt x="742053" y="453970"/>
                  <a:pt x="746551" y="458468"/>
                </a:cubicBezTo>
                <a:cubicBezTo>
                  <a:pt x="748221" y="460138"/>
                  <a:pt x="749597" y="462169"/>
                  <a:pt x="751562" y="463479"/>
                </a:cubicBezTo>
                <a:cubicBezTo>
                  <a:pt x="754067" y="465149"/>
                  <a:pt x="756726" y="466608"/>
                  <a:pt x="759077" y="468489"/>
                </a:cubicBezTo>
                <a:cubicBezTo>
                  <a:pt x="760921" y="469964"/>
                  <a:pt x="761975" y="472443"/>
                  <a:pt x="764088" y="473499"/>
                </a:cubicBezTo>
                <a:cubicBezTo>
                  <a:pt x="770192" y="476551"/>
                  <a:pt x="781945" y="479216"/>
                  <a:pt x="789140" y="481015"/>
                </a:cubicBezTo>
                <a:cubicBezTo>
                  <a:pt x="791645" y="482685"/>
                  <a:pt x="793724" y="485335"/>
                  <a:pt x="796655" y="486025"/>
                </a:cubicBezTo>
                <a:cubicBezTo>
                  <a:pt x="803422" y="487617"/>
                  <a:pt x="839946" y="492063"/>
                  <a:pt x="851770" y="493541"/>
                </a:cubicBezTo>
                <a:cubicBezTo>
                  <a:pt x="854275" y="494376"/>
                  <a:pt x="856644" y="496046"/>
                  <a:pt x="859285" y="496046"/>
                </a:cubicBezTo>
                <a:cubicBezTo>
                  <a:pt x="868509" y="496046"/>
                  <a:pt x="877700" y="494760"/>
                  <a:pt x="886843" y="493541"/>
                </a:cubicBezTo>
                <a:cubicBezTo>
                  <a:pt x="890256" y="493086"/>
                  <a:pt x="893488" y="491711"/>
                  <a:pt x="896864" y="491036"/>
                </a:cubicBezTo>
                <a:cubicBezTo>
                  <a:pt x="901845" y="490040"/>
                  <a:pt x="906872" y="489285"/>
                  <a:pt x="911895" y="488531"/>
                </a:cubicBezTo>
                <a:lnTo>
                  <a:pt x="946968" y="483520"/>
                </a:lnTo>
                <a:cubicBezTo>
                  <a:pt x="949473" y="482685"/>
                  <a:pt x="952121" y="482196"/>
                  <a:pt x="954483" y="481015"/>
                </a:cubicBezTo>
                <a:cubicBezTo>
                  <a:pt x="957176" y="479669"/>
                  <a:pt x="959232" y="477191"/>
                  <a:pt x="961999" y="476005"/>
                </a:cubicBezTo>
                <a:cubicBezTo>
                  <a:pt x="965164" y="474649"/>
                  <a:pt x="968680" y="474334"/>
                  <a:pt x="972020" y="473499"/>
                </a:cubicBezTo>
                <a:cubicBezTo>
                  <a:pt x="977030" y="470159"/>
                  <a:pt x="982793" y="467737"/>
                  <a:pt x="987051" y="463479"/>
                </a:cubicBezTo>
                <a:lnTo>
                  <a:pt x="997072" y="453458"/>
                </a:lnTo>
                <a:cubicBezTo>
                  <a:pt x="998742" y="451788"/>
                  <a:pt x="1000772" y="450412"/>
                  <a:pt x="1002082" y="448447"/>
                </a:cubicBezTo>
                <a:lnTo>
                  <a:pt x="1007093" y="440932"/>
                </a:lnTo>
                <a:cubicBezTo>
                  <a:pt x="1010394" y="414521"/>
                  <a:pt x="1012037" y="411260"/>
                  <a:pt x="1007093" y="378302"/>
                </a:cubicBezTo>
                <a:cubicBezTo>
                  <a:pt x="1006646" y="375324"/>
                  <a:pt x="1004433" y="372667"/>
                  <a:pt x="1002082" y="370786"/>
                </a:cubicBezTo>
                <a:cubicBezTo>
                  <a:pt x="1000020" y="369136"/>
                  <a:pt x="997072" y="369116"/>
                  <a:pt x="994567" y="368281"/>
                </a:cubicBezTo>
                <a:cubicBezTo>
                  <a:pt x="985381" y="369116"/>
                  <a:pt x="976140" y="369482"/>
                  <a:pt x="967009" y="370786"/>
                </a:cubicBezTo>
                <a:cubicBezTo>
                  <a:pt x="931510" y="375857"/>
                  <a:pt x="1006664" y="371011"/>
                  <a:pt x="944462" y="375796"/>
                </a:cubicBezTo>
                <a:cubicBezTo>
                  <a:pt x="916936" y="377914"/>
                  <a:pt x="861791" y="380807"/>
                  <a:pt x="861791" y="380807"/>
                </a:cubicBezTo>
                <a:cubicBezTo>
                  <a:pt x="856844" y="382044"/>
                  <a:pt x="843763" y="386833"/>
                  <a:pt x="839244" y="380807"/>
                </a:cubicBezTo>
                <a:cubicBezTo>
                  <a:pt x="838500" y="379815"/>
                  <a:pt x="847667" y="368760"/>
                  <a:pt x="849265" y="368281"/>
                </a:cubicBezTo>
                <a:cubicBezTo>
                  <a:pt x="855713" y="366347"/>
                  <a:pt x="862626" y="366611"/>
                  <a:pt x="869306" y="365776"/>
                </a:cubicBezTo>
                <a:cubicBezTo>
                  <a:pt x="872646" y="364941"/>
                  <a:pt x="876247" y="364810"/>
                  <a:pt x="879327" y="363270"/>
                </a:cubicBezTo>
                <a:cubicBezTo>
                  <a:pt x="881440" y="362214"/>
                  <a:pt x="882225" y="359316"/>
                  <a:pt x="884338" y="358260"/>
                </a:cubicBezTo>
                <a:cubicBezTo>
                  <a:pt x="893719" y="353570"/>
                  <a:pt x="902002" y="352943"/>
                  <a:pt x="911895" y="350744"/>
                </a:cubicBezTo>
                <a:cubicBezTo>
                  <a:pt x="915256" y="349997"/>
                  <a:pt x="918576" y="349074"/>
                  <a:pt x="921916" y="348239"/>
                </a:cubicBezTo>
                <a:cubicBezTo>
                  <a:pt x="924421" y="346569"/>
                  <a:pt x="927080" y="345110"/>
                  <a:pt x="929431" y="343229"/>
                </a:cubicBezTo>
                <a:cubicBezTo>
                  <a:pt x="937909" y="336446"/>
                  <a:pt x="934492" y="333191"/>
                  <a:pt x="949473" y="328197"/>
                </a:cubicBezTo>
                <a:lnTo>
                  <a:pt x="956988" y="325692"/>
                </a:lnTo>
                <a:cubicBezTo>
                  <a:pt x="971574" y="311109"/>
                  <a:pt x="950542" y="331482"/>
                  <a:pt x="969515" y="315671"/>
                </a:cubicBezTo>
                <a:cubicBezTo>
                  <a:pt x="983435" y="304071"/>
                  <a:pt x="971431" y="312766"/>
                  <a:pt x="982041" y="300640"/>
                </a:cubicBezTo>
                <a:cubicBezTo>
                  <a:pt x="985929" y="296196"/>
                  <a:pt x="994567" y="288114"/>
                  <a:pt x="994567" y="288114"/>
                </a:cubicBezTo>
                <a:lnTo>
                  <a:pt x="999577" y="273083"/>
                </a:lnTo>
                <a:cubicBezTo>
                  <a:pt x="1000412" y="270578"/>
                  <a:pt x="1001564" y="268157"/>
                  <a:pt x="1002082" y="265567"/>
                </a:cubicBezTo>
                <a:cubicBezTo>
                  <a:pt x="1005105" y="250452"/>
                  <a:pt x="1003240" y="257080"/>
                  <a:pt x="1007093" y="245526"/>
                </a:cubicBezTo>
                <a:cubicBezTo>
                  <a:pt x="1006987" y="244680"/>
                  <a:pt x="1005646" y="223314"/>
                  <a:pt x="1002082" y="217968"/>
                </a:cubicBezTo>
                <a:cubicBezTo>
                  <a:pt x="1000117" y="215020"/>
                  <a:pt x="997072" y="212958"/>
                  <a:pt x="994567" y="210453"/>
                </a:cubicBezTo>
                <a:cubicBezTo>
                  <a:pt x="992757" y="205025"/>
                  <a:pt x="990587" y="197336"/>
                  <a:pt x="987051" y="192916"/>
                </a:cubicBezTo>
                <a:cubicBezTo>
                  <a:pt x="982844" y="187657"/>
                  <a:pt x="965098" y="169891"/>
                  <a:pt x="956988" y="167864"/>
                </a:cubicBezTo>
                <a:cubicBezTo>
                  <a:pt x="953648" y="167029"/>
                  <a:pt x="950278" y="166305"/>
                  <a:pt x="946968" y="165359"/>
                </a:cubicBezTo>
                <a:cubicBezTo>
                  <a:pt x="944429" y="164634"/>
                  <a:pt x="942014" y="163494"/>
                  <a:pt x="939452" y="162854"/>
                </a:cubicBezTo>
                <a:cubicBezTo>
                  <a:pt x="935321" y="161821"/>
                  <a:pt x="931057" y="161382"/>
                  <a:pt x="926926" y="160349"/>
                </a:cubicBezTo>
                <a:cubicBezTo>
                  <a:pt x="924364" y="159708"/>
                  <a:pt x="921988" y="158416"/>
                  <a:pt x="919410" y="157843"/>
                </a:cubicBezTo>
                <a:cubicBezTo>
                  <a:pt x="914452" y="156741"/>
                  <a:pt x="909389" y="156173"/>
                  <a:pt x="904379" y="155338"/>
                </a:cubicBezTo>
                <a:cubicBezTo>
                  <a:pt x="888513" y="156173"/>
                  <a:pt x="872609" y="156466"/>
                  <a:pt x="856780" y="157843"/>
                </a:cubicBezTo>
                <a:cubicBezTo>
                  <a:pt x="853350" y="158141"/>
                  <a:pt x="850057" y="159360"/>
                  <a:pt x="846759" y="160349"/>
                </a:cubicBezTo>
                <a:cubicBezTo>
                  <a:pt x="841700" y="161867"/>
                  <a:pt x="831728" y="165359"/>
                  <a:pt x="831728" y="165359"/>
                </a:cubicBezTo>
                <a:cubicBezTo>
                  <a:pt x="829223" y="167029"/>
                  <a:pt x="826906" y="169023"/>
                  <a:pt x="824213" y="170370"/>
                </a:cubicBezTo>
                <a:cubicBezTo>
                  <a:pt x="818489" y="173232"/>
                  <a:pt x="809884" y="173952"/>
                  <a:pt x="804171" y="175380"/>
                </a:cubicBezTo>
                <a:cubicBezTo>
                  <a:pt x="801609" y="176020"/>
                  <a:pt x="799160" y="177050"/>
                  <a:pt x="796655" y="177885"/>
                </a:cubicBezTo>
                <a:cubicBezTo>
                  <a:pt x="794985" y="179555"/>
                  <a:pt x="793489" y="181420"/>
                  <a:pt x="791645" y="182896"/>
                </a:cubicBezTo>
                <a:cubicBezTo>
                  <a:pt x="789294" y="184777"/>
                  <a:pt x="786258" y="185777"/>
                  <a:pt x="784129" y="187906"/>
                </a:cubicBezTo>
                <a:cubicBezTo>
                  <a:pt x="782000" y="190035"/>
                  <a:pt x="781102" y="193156"/>
                  <a:pt x="779119" y="195422"/>
                </a:cubicBezTo>
                <a:cubicBezTo>
                  <a:pt x="775231" y="199866"/>
                  <a:pt x="770768" y="203773"/>
                  <a:pt x="766593" y="207948"/>
                </a:cubicBezTo>
                <a:cubicBezTo>
                  <a:pt x="764923" y="209618"/>
                  <a:pt x="763823" y="212211"/>
                  <a:pt x="761582" y="212958"/>
                </a:cubicBezTo>
                <a:lnTo>
                  <a:pt x="754067" y="215463"/>
                </a:lnTo>
                <a:cubicBezTo>
                  <a:pt x="752397" y="217133"/>
                  <a:pt x="751082" y="219259"/>
                  <a:pt x="749056" y="220474"/>
                </a:cubicBezTo>
                <a:cubicBezTo>
                  <a:pt x="741657" y="224913"/>
                  <a:pt x="739692" y="222517"/>
                  <a:pt x="731520" y="220474"/>
                </a:cubicBezTo>
                <a:cubicBezTo>
                  <a:pt x="717159" y="198930"/>
                  <a:pt x="734379" y="226191"/>
                  <a:pt x="724004" y="205442"/>
                </a:cubicBezTo>
                <a:cubicBezTo>
                  <a:pt x="722658" y="202749"/>
                  <a:pt x="720664" y="200432"/>
                  <a:pt x="718994" y="197927"/>
                </a:cubicBezTo>
                <a:cubicBezTo>
                  <a:pt x="718159" y="195422"/>
                  <a:pt x="717129" y="192973"/>
                  <a:pt x="716489" y="190411"/>
                </a:cubicBezTo>
                <a:cubicBezTo>
                  <a:pt x="715456" y="186280"/>
                  <a:pt x="715479" y="181872"/>
                  <a:pt x="713984" y="177885"/>
                </a:cubicBezTo>
                <a:cubicBezTo>
                  <a:pt x="711853" y="172202"/>
                  <a:pt x="706928" y="167703"/>
                  <a:pt x="701458" y="165359"/>
                </a:cubicBezTo>
                <a:cubicBezTo>
                  <a:pt x="698293" y="164003"/>
                  <a:pt x="694777" y="163689"/>
                  <a:pt x="691437" y="162854"/>
                </a:cubicBezTo>
                <a:cubicBezTo>
                  <a:pt x="671669" y="164651"/>
                  <a:pt x="665157" y="163121"/>
                  <a:pt x="648848" y="170370"/>
                </a:cubicBezTo>
                <a:cubicBezTo>
                  <a:pt x="643161" y="172898"/>
                  <a:pt x="640486" y="176227"/>
                  <a:pt x="636322" y="180390"/>
                </a:cubicBezTo>
                <a:cubicBezTo>
                  <a:pt x="635487" y="182895"/>
                  <a:pt x="634390" y="185328"/>
                  <a:pt x="633817" y="187906"/>
                </a:cubicBezTo>
                <a:cubicBezTo>
                  <a:pt x="631352" y="199000"/>
                  <a:pt x="632133" y="202980"/>
                  <a:pt x="628807" y="212958"/>
                </a:cubicBezTo>
                <a:cubicBezTo>
                  <a:pt x="623505" y="228862"/>
                  <a:pt x="624813" y="220674"/>
                  <a:pt x="621291" y="233000"/>
                </a:cubicBezTo>
                <a:cubicBezTo>
                  <a:pt x="618537" y="242640"/>
                  <a:pt x="619614" y="244283"/>
                  <a:pt x="613775" y="253041"/>
                </a:cubicBezTo>
                <a:cubicBezTo>
                  <a:pt x="612465" y="255006"/>
                  <a:pt x="610435" y="256382"/>
                  <a:pt x="608765" y="258052"/>
                </a:cubicBezTo>
                <a:cubicBezTo>
                  <a:pt x="607930" y="260557"/>
                  <a:pt x="606985" y="263028"/>
                  <a:pt x="606260" y="265567"/>
                </a:cubicBezTo>
                <a:cubicBezTo>
                  <a:pt x="605314" y="268878"/>
                  <a:pt x="604964" y="272364"/>
                  <a:pt x="603755" y="275588"/>
                </a:cubicBezTo>
                <a:cubicBezTo>
                  <a:pt x="602444" y="279085"/>
                  <a:pt x="600215" y="282176"/>
                  <a:pt x="598744" y="285609"/>
                </a:cubicBezTo>
                <a:cubicBezTo>
                  <a:pt x="592520" y="300130"/>
                  <a:pt x="600858" y="286197"/>
                  <a:pt x="591228" y="300640"/>
                </a:cubicBezTo>
                <a:cubicBezTo>
                  <a:pt x="589934" y="304523"/>
                  <a:pt x="587463" y="315671"/>
                  <a:pt x="581208" y="315671"/>
                </a:cubicBezTo>
                <a:cubicBezTo>
                  <a:pt x="578567" y="315671"/>
                  <a:pt x="579629" y="310628"/>
                  <a:pt x="578702" y="308156"/>
                </a:cubicBezTo>
                <a:cubicBezTo>
                  <a:pt x="568344" y="280538"/>
                  <a:pt x="577898" y="309101"/>
                  <a:pt x="571187" y="285609"/>
                </a:cubicBezTo>
                <a:cubicBezTo>
                  <a:pt x="570462" y="283070"/>
                  <a:pt x="569377" y="280641"/>
                  <a:pt x="568682" y="278093"/>
                </a:cubicBezTo>
                <a:cubicBezTo>
                  <a:pt x="566870" y="271450"/>
                  <a:pt x="567490" y="263782"/>
                  <a:pt x="563671" y="258052"/>
                </a:cubicBezTo>
                <a:cubicBezTo>
                  <a:pt x="562001" y="255547"/>
                  <a:pt x="559884" y="253287"/>
                  <a:pt x="558661" y="250536"/>
                </a:cubicBezTo>
                <a:cubicBezTo>
                  <a:pt x="556516" y="245710"/>
                  <a:pt x="555320" y="240515"/>
                  <a:pt x="553650" y="235505"/>
                </a:cubicBezTo>
                <a:cubicBezTo>
                  <a:pt x="552815" y="233000"/>
                  <a:pt x="552610" y="230186"/>
                  <a:pt x="551145" y="227989"/>
                </a:cubicBezTo>
                <a:cubicBezTo>
                  <a:pt x="544825" y="218509"/>
                  <a:pt x="548264" y="222603"/>
                  <a:pt x="541124" y="215463"/>
                </a:cubicBezTo>
                <a:cubicBezTo>
                  <a:pt x="536742" y="197934"/>
                  <a:pt x="542101" y="212066"/>
                  <a:pt x="531104" y="197927"/>
                </a:cubicBezTo>
                <a:cubicBezTo>
                  <a:pt x="527407" y="193174"/>
                  <a:pt x="524696" y="187713"/>
                  <a:pt x="521083" y="182896"/>
                </a:cubicBezTo>
                <a:cubicBezTo>
                  <a:pt x="519666" y="181006"/>
                  <a:pt x="517887" y="179397"/>
                  <a:pt x="516072" y="177885"/>
                </a:cubicBezTo>
                <a:cubicBezTo>
                  <a:pt x="509994" y="172820"/>
                  <a:pt x="506183" y="169139"/>
                  <a:pt x="498536" y="167864"/>
                </a:cubicBezTo>
                <a:cubicBezTo>
                  <a:pt x="491077" y="166621"/>
                  <a:pt x="483505" y="166194"/>
                  <a:pt x="475989" y="165359"/>
                </a:cubicBezTo>
                <a:lnTo>
                  <a:pt x="448432" y="167864"/>
                </a:lnTo>
                <a:cubicBezTo>
                  <a:pt x="443782" y="170368"/>
                  <a:pt x="443421" y="182896"/>
                  <a:pt x="443421" y="182896"/>
                </a:cubicBezTo>
                <a:cubicBezTo>
                  <a:pt x="442586" y="197092"/>
                  <a:pt x="443705" y="211540"/>
                  <a:pt x="440916" y="225484"/>
                </a:cubicBezTo>
                <a:cubicBezTo>
                  <a:pt x="440221" y="228958"/>
                  <a:pt x="436498" y="231279"/>
                  <a:pt x="433401" y="233000"/>
                </a:cubicBezTo>
                <a:cubicBezTo>
                  <a:pt x="428784" y="235565"/>
                  <a:pt x="418369" y="238010"/>
                  <a:pt x="418369" y="238010"/>
                </a:cubicBezTo>
                <a:cubicBezTo>
                  <a:pt x="415029" y="237175"/>
                  <a:pt x="411037" y="237656"/>
                  <a:pt x="408348" y="235505"/>
                </a:cubicBezTo>
                <a:cubicBezTo>
                  <a:pt x="406286" y="233855"/>
                  <a:pt x="406302" y="230590"/>
                  <a:pt x="405843" y="227989"/>
                </a:cubicBezTo>
                <a:cubicBezTo>
                  <a:pt x="403791" y="216359"/>
                  <a:pt x="409185" y="201266"/>
                  <a:pt x="400833" y="192916"/>
                </a:cubicBezTo>
                <a:cubicBezTo>
                  <a:pt x="399163" y="191246"/>
                  <a:pt x="397298" y="189750"/>
                  <a:pt x="395822" y="187906"/>
                </a:cubicBezTo>
                <a:cubicBezTo>
                  <a:pt x="390710" y="181517"/>
                  <a:pt x="386718" y="170674"/>
                  <a:pt x="378286" y="167864"/>
                </a:cubicBezTo>
                <a:cubicBezTo>
                  <a:pt x="365951" y="163753"/>
                  <a:pt x="373375" y="165793"/>
                  <a:pt x="355739" y="162854"/>
                </a:cubicBezTo>
                <a:cubicBezTo>
                  <a:pt x="347689" y="154803"/>
                  <a:pt x="350229" y="155338"/>
                  <a:pt x="333192" y="155338"/>
                </a:cubicBezTo>
                <a:cubicBezTo>
                  <a:pt x="307292" y="155338"/>
                  <a:pt x="281418" y="157008"/>
                  <a:pt x="255531" y="157843"/>
                </a:cubicBezTo>
                <a:cubicBezTo>
                  <a:pt x="253026" y="158678"/>
                  <a:pt x="250554" y="159623"/>
                  <a:pt x="248015" y="160349"/>
                </a:cubicBezTo>
                <a:cubicBezTo>
                  <a:pt x="244705" y="161295"/>
                  <a:pt x="241219" y="161645"/>
                  <a:pt x="237995" y="162854"/>
                </a:cubicBezTo>
                <a:cubicBezTo>
                  <a:pt x="234498" y="164165"/>
                  <a:pt x="231314" y="166194"/>
                  <a:pt x="227974" y="167864"/>
                </a:cubicBezTo>
                <a:cubicBezTo>
                  <a:pt x="226304" y="169534"/>
                  <a:pt x="224808" y="171399"/>
                  <a:pt x="222963" y="172875"/>
                </a:cubicBezTo>
                <a:cubicBezTo>
                  <a:pt x="220612" y="174756"/>
                  <a:pt x="217431" y="175619"/>
                  <a:pt x="215448" y="177885"/>
                </a:cubicBezTo>
                <a:cubicBezTo>
                  <a:pt x="191178" y="205622"/>
                  <a:pt x="215672" y="181577"/>
                  <a:pt x="200416" y="202937"/>
                </a:cubicBezTo>
                <a:cubicBezTo>
                  <a:pt x="193555" y="212543"/>
                  <a:pt x="193484" y="208521"/>
                  <a:pt x="185385" y="215463"/>
                </a:cubicBezTo>
                <a:cubicBezTo>
                  <a:pt x="185372" y="215475"/>
                  <a:pt x="169320" y="231529"/>
                  <a:pt x="167849" y="233000"/>
                </a:cubicBezTo>
                <a:cubicBezTo>
                  <a:pt x="166179" y="234670"/>
                  <a:pt x="164148" y="236045"/>
                  <a:pt x="162838" y="238010"/>
                </a:cubicBezTo>
                <a:cubicBezTo>
                  <a:pt x="149575" y="257907"/>
                  <a:pt x="169719" y="228752"/>
                  <a:pt x="145302" y="258052"/>
                </a:cubicBezTo>
                <a:cubicBezTo>
                  <a:pt x="141127" y="263062"/>
                  <a:pt x="137684" y="268788"/>
                  <a:pt x="132776" y="273083"/>
                </a:cubicBezTo>
                <a:cubicBezTo>
                  <a:pt x="130789" y="274822"/>
                  <a:pt x="127765" y="274753"/>
                  <a:pt x="125260" y="275588"/>
                </a:cubicBezTo>
                <a:cubicBezTo>
                  <a:pt x="123590" y="273083"/>
                  <a:pt x="120400" y="271080"/>
                  <a:pt x="120250" y="268073"/>
                </a:cubicBezTo>
                <a:cubicBezTo>
                  <a:pt x="118928" y="241622"/>
                  <a:pt x="121187" y="233324"/>
                  <a:pt x="125260" y="212958"/>
                </a:cubicBezTo>
                <a:cubicBezTo>
                  <a:pt x="124425" y="202102"/>
                  <a:pt x="123741" y="191233"/>
                  <a:pt x="122755" y="180390"/>
                </a:cubicBezTo>
                <a:cubicBezTo>
                  <a:pt x="122070" y="172859"/>
                  <a:pt x="120618" y="165396"/>
                  <a:pt x="120250" y="157843"/>
                </a:cubicBezTo>
                <a:cubicBezTo>
                  <a:pt x="118948" y="131140"/>
                  <a:pt x="119346" y="104364"/>
                  <a:pt x="117745" y="77677"/>
                </a:cubicBezTo>
                <a:cubicBezTo>
                  <a:pt x="116839" y="62580"/>
                  <a:pt x="123428" y="43277"/>
                  <a:pt x="112734" y="32583"/>
                </a:cubicBezTo>
                <a:cubicBezTo>
                  <a:pt x="110229" y="30078"/>
                  <a:pt x="107487" y="27789"/>
                  <a:pt x="105219" y="25068"/>
                </a:cubicBezTo>
                <a:cubicBezTo>
                  <a:pt x="103291" y="22755"/>
                  <a:pt x="102474" y="19535"/>
                  <a:pt x="100208" y="17552"/>
                </a:cubicBezTo>
                <a:cubicBezTo>
                  <a:pt x="88277" y="7112"/>
                  <a:pt x="87609" y="8139"/>
                  <a:pt x="75156" y="5026"/>
                </a:cubicBezTo>
                <a:cubicBezTo>
                  <a:pt x="72651" y="3356"/>
                  <a:pt x="70628" y="389"/>
                  <a:pt x="67641" y="16"/>
                </a:cubicBezTo>
                <a:cubicBezTo>
                  <a:pt x="65354" y="-270"/>
                  <a:pt x="51198" y="3227"/>
                  <a:pt x="47599" y="5026"/>
                </a:cubicBezTo>
                <a:cubicBezTo>
                  <a:pt x="44906" y="6372"/>
                  <a:pt x="42434" y="8155"/>
                  <a:pt x="40083" y="10036"/>
                </a:cubicBezTo>
                <a:cubicBezTo>
                  <a:pt x="38239" y="11512"/>
                  <a:pt x="54697" y="7948"/>
                  <a:pt x="57620" y="7531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6042025" y="1903413"/>
            <a:ext cx="1766888" cy="630237"/>
          </a:xfrm>
          <a:custGeom>
            <a:avLst/>
            <a:gdLst>
              <a:gd name="connsiteX0" fmla="*/ 243005 w 1766169"/>
              <a:gd name="connsiteY0" fmla="*/ 172881 h 629026"/>
              <a:gd name="connsiteX1" fmla="*/ 243005 w 1766169"/>
              <a:gd name="connsiteY1" fmla="*/ 172881 h 629026"/>
              <a:gd name="connsiteX2" fmla="*/ 225468 w 1766169"/>
              <a:gd name="connsiteY2" fmla="*/ 157850 h 629026"/>
              <a:gd name="connsiteX3" fmla="*/ 217952 w 1766169"/>
              <a:gd name="connsiteY3" fmla="*/ 150334 h 629026"/>
              <a:gd name="connsiteX4" fmla="*/ 210437 w 1766169"/>
              <a:gd name="connsiteY4" fmla="*/ 147829 h 629026"/>
              <a:gd name="connsiteX5" fmla="*/ 187890 w 1766169"/>
              <a:gd name="connsiteY5" fmla="*/ 142819 h 629026"/>
              <a:gd name="connsiteX6" fmla="*/ 122755 w 1766169"/>
              <a:gd name="connsiteY6" fmla="*/ 145324 h 629026"/>
              <a:gd name="connsiteX7" fmla="*/ 115239 w 1766169"/>
              <a:gd name="connsiteY7" fmla="*/ 147829 h 629026"/>
              <a:gd name="connsiteX8" fmla="*/ 92692 w 1766169"/>
              <a:gd name="connsiteY8" fmla="*/ 150334 h 629026"/>
              <a:gd name="connsiteX9" fmla="*/ 70145 w 1766169"/>
              <a:gd name="connsiteY9" fmla="*/ 157850 h 629026"/>
              <a:gd name="connsiteX10" fmla="*/ 62630 w 1766169"/>
              <a:gd name="connsiteY10" fmla="*/ 160355 h 629026"/>
              <a:gd name="connsiteX11" fmla="*/ 50104 w 1766169"/>
              <a:gd name="connsiteY11" fmla="*/ 165366 h 629026"/>
              <a:gd name="connsiteX12" fmla="*/ 35072 w 1766169"/>
              <a:gd name="connsiteY12" fmla="*/ 180397 h 629026"/>
              <a:gd name="connsiteX13" fmla="*/ 27557 w 1766169"/>
              <a:gd name="connsiteY13" fmla="*/ 187913 h 629026"/>
              <a:gd name="connsiteX14" fmla="*/ 22546 w 1766169"/>
              <a:gd name="connsiteY14" fmla="*/ 195428 h 629026"/>
              <a:gd name="connsiteX15" fmla="*/ 17536 w 1766169"/>
              <a:gd name="connsiteY15" fmla="*/ 210459 h 629026"/>
              <a:gd name="connsiteX16" fmla="*/ 12526 w 1766169"/>
              <a:gd name="connsiteY16" fmla="*/ 227996 h 629026"/>
              <a:gd name="connsiteX17" fmla="*/ 12526 w 1766169"/>
              <a:gd name="connsiteY17" fmla="*/ 280605 h 629026"/>
              <a:gd name="connsiteX18" fmla="*/ 15031 w 1766169"/>
              <a:gd name="connsiteY18" fmla="*/ 290626 h 629026"/>
              <a:gd name="connsiteX19" fmla="*/ 25052 w 1766169"/>
              <a:gd name="connsiteY19" fmla="*/ 308162 h 629026"/>
              <a:gd name="connsiteX20" fmla="*/ 37578 w 1766169"/>
              <a:gd name="connsiteY20" fmla="*/ 320688 h 629026"/>
              <a:gd name="connsiteX21" fmla="*/ 55114 w 1766169"/>
              <a:gd name="connsiteY21" fmla="*/ 335720 h 629026"/>
              <a:gd name="connsiteX22" fmla="*/ 62630 w 1766169"/>
              <a:gd name="connsiteY22" fmla="*/ 338225 h 629026"/>
              <a:gd name="connsiteX23" fmla="*/ 85177 w 1766169"/>
              <a:gd name="connsiteY23" fmla="*/ 348246 h 629026"/>
              <a:gd name="connsiteX24" fmla="*/ 92692 w 1766169"/>
              <a:gd name="connsiteY24" fmla="*/ 350751 h 629026"/>
              <a:gd name="connsiteX25" fmla="*/ 97703 w 1766169"/>
              <a:gd name="connsiteY25" fmla="*/ 355761 h 629026"/>
              <a:gd name="connsiteX26" fmla="*/ 120249 w 1766169"/>
              <a:gd name="connsiteY26" fmla="*/ 360772 h 629026"/>
              <a:gd name="connsiteX27" fmla="*/ 135281 w 1766169"/>
              <a:gd name="connsiteY27" fmla="*/ 370793 h 629026"/>
              <a:gd name="connsiteX28" fmla="*/ 145302 w 1766169"/>
              <a:gd name="connsiteY28" fmla="*/ 383319 h 629026"/>
              <a:gd name="connsiteX29" fmla="*/ 100208 w 1766169"/>
              <a:gd name="connsiteY29" fmla="*/ 385824 h 629026"/>
              <a:gd name="connsiteX30" fmla="*/ 92692 w 1766169"/>
              <a:gd name="connsiteY30" fmla="*/ 380813 h 629026"/>
              <a:gd name="connsiteX31" fmla="*/ 77661 w 1766169"/>
              <a:gd name="connsiteY31" fmla="*/ 375803 h 629026"/>
              <a:gd name="connsiteX32" fmla="*/ 70145 w 1766169"/>
              <a:gd name="connsiteY32" fmla="*/ 373298 h 629026"/>
              <a:gd name="connsiteX33" fmla="*/ 20041 w 1766169"/>
              <a:gd name="connsiteY33" fmla="*/ 375803 h 629026"/>
              <a:gd name="connsiteX34" fmla="*/ 15031 w 1766169"/>
              <a:gd name="connsiteY34" fmla="*/ 390834 h 629026"/>
              <a:gd name="connsiteX35" fmla="*/ 5010 w 1766169"/>
              <a:gd name="connsiteY35" fmla="*/ 405865 h 629026"/>
              <a:gd name="connsiteX36" fmla="*/ 2505 w 1766169"/>
              <a:gd name="connsiteY36" fmla="*/ 415886 h 629026"/>
              <a:gd name="connsiteX37" fmla="*/ 0 w 1766169"/>
              <a:gd name="connsiteY37" fmla="*/ 423402 h 629026"/>
              <a:gd name="connsiteX38" fmla="*/ 2505 w 1766169"/>
              <a:gd name="connsiteY38" fmla="*/ 445949 h 629026"/>
              <a:gd name="connsiteX39" fmla="*/ 12526 w 1766169"/>
              <a:gd name="connsiteY39" fmla="*/ 460980 h 629026"/>
              <a:gd name="connsiteX40" fmla="*/ 27557 w 1766169"/>
              <a:gd name="connsiteY40" fmla="*/ 488537 h 629026"/>
              <a:gd name="connsiteX41" fmla="*/ 32567 w 1766169"/>
              <a:gd name="connsiteY41" fmla="*/ 496053 h 629026"/>
              <a:gd name="connsiteX42" fmla="*/ 47599 w 1766169"/>
              <a:gd name="connsiteY42" fmla="*/ 498558 h 629026"/>
              <a:gd name="connsiteX43" fmla="*/ 190395 w 1766169"/>
              <a:gd name="connsiteY43" fmla="*/ 493548 h 629026"/>
              <a:gd name="connsiteX44" fmla="*/ 220458 w 1766169"/>
              <a:gd name="connsiteY44" fmla="*/ 478516 h 629026"/>
              <a:gd name="connsiteX45" fmla="*/ 227973 w 1766169"/>
              <a:gd name="connsiteY45" fmla="*/ 473506 h 629026"/>
              <a:gd name="connsiteX46" fmla="*/ 235489 w 1766169"/>
              <a:gd name="connsiteY46" fmla="*/ 471001 h 629026"/>
              <a:gd name="connsiteX47" fmla="*/ 248015 w 1766169"/>
              <a:gd name="connsiteY47" fmla="*/ 460980 h 629026"/>
              <a:gd name="connsiteX48" fmla="*/ 263046 w 1766169"/>
              <a:gd name="connsiteY48" fmla="*/ 448454 h 629026"/>
              <a:gd name="connsiteX49" fmla="*/ 278077 w 1766169"/>
              <a:gd name="connsiteY49" fmla="*/ 445949 h 629026"/>
              <a:gd name="connsiteX50" fmla="*/ 283088 w 1766169"/>
              <a:gd name="connsiteY50" fmla="*/ 440938 h 629026"/>
              <a:gd name="connsiteX51" fmla="*/ 295614 w 1766169"/>
              <a:gd name="connsiteY51" fmla="*/ 430918 h 629026"/>
              <a:gd name="connsiteX52" fmla="*/ 310645 w 1766169"/>
              <a:gd name="connsiteY52" fmla="*/ 453464 h 629026"/>
              <a:gd name="connsiteX53" fmla="*/ 315656 w 1766169"/>
              <a:gd name="connsiteY53" fmla="*/ 460980 h 629026"/>
              <a:gd name="connsiteX54" fmla="*/ 325676 w 1766169"/>
              <a:gd name="connsiteY54" fmla="*/ 463485 h 629026"/>
              <a:gd name="connsiteX55" fmla="*/ 345718 w 1766169"/>
              <a:gd name="connsiteY55" fmla="*/ 473506 h 629026"/>
              <a:gd name="connsiteX56" fmla="*/ 353234 w 1766169"/>
              <a:gd name="connsiteY56" fmla="*/ 476011 h 629026"/>
              <a:gd name="connsiteX57" fmla="*/ 358244 w 1766169"/>
              <a:gd name="connsiteY57" fmla="*/ 481022 h 629026"/>
              <a:gd name="connsiteX58" fmla="*/ 443421 w 1766169"/>
              <a:gd name="connsiteY58" fmla="*/ 481022 h 629026"/>
              <a:gd name="connsiteX59" fmla="*/ 455947 w 1766169"/>
              <a:gd name="connsiteY59" fmla="*/ 478516 h 629026"/>
              <a:gd name="connsiteX60" fmla="*/ 475989 w 1766169"/>
              <a:gd name="connsiteY60" fmla="*/ 473506 h 629026"/>
              <a:gd name="connsiteX61" fmla="*/ 493525 w 1766169"/>
              <a:gd name="connsiteY61" fmla="*/ 465990 h 629026"/>
              <a:gd name="connsiteX62" fmla="*/ 501041 w 1766169"/>
              <a:gd name="connsiteY62" fmla="*/ 468496 h 629026"/>
              <a:gd name="connsiteX63" fmla="*/ 526093 w 1766169"/>
              <a:gd name="connsiteY63" fmla="*/ 488537 h 629026"/>
              <a:gd name="connsiteX64" fmla="*/ 558660 w 1766169"/>
              <a:gd name="connsiteY64" fmla="*/ 486032 h 629026"/>
              <a:gd name="connsiteX65" fmla="*/ 571186 w 1766169"/>
              <a:gd name="connsiteY65" fmla="*/ 476011 h 629026"/>
              <a:gd name="connsiteX66" fmla="*/ 581207 w 1766169"/>
              <a:gd name="connsiteY66" fmla="*/ 468496 h 629026"/>
              <a:gd name="connsiteX67" fmla="*/ 586218 w 1766169"/>
              <a:gd name="connsiteY67" fmla="*/ 463485 h 629026"/>
              <a:gd name="connsiteX68" fmla="*/ 598744 w 1766169"/>
              <a:gd name="connsiteY68" fmla="*/ 455970 h 629026"/>
              <a:gd name="connsiteX69" fmla="*/ 613775 w 1766169"/>
              <a:gd name="connsiteY69" fmla="*/ 450959 h 629026"/>
              <a:gd name="connsiteX70" fmla="*/ 628806 w 1766169"/>
              <a:gd name="connsiteY70" fmla="*/ 435928 h 629026"/>
              <a:gd name="connsiteX71" fmla="*/ 633817 w 1766169"/>
              <a:gd name="connsiteY71" fmla="*/ 430918 h 629026"/>
              <a:gd name="connsiteX72" fmla="*/ 641332 w 1766169"/>
              <a:gd name="connsiteY72" fmla="*/ 425907 h 629026"/>
              <a:gd name="connsiteX73" fmla="*/ 648848 w 1766169"/>
              <a:gd name="connsiteY73" fmla="*/ 430918 h 629026"/>
              <a:gd name="connsiteX74" fmla="*/ 656363 w 1766169"/>
              <a:gd name="connsiteY74" fmla="*/ 445949 h 629026"/>
              <a:gd name="connsiteX75" fmla="*/ 653858 w 1766169"/>
              <a:gd name="connsiteY75" fmla="*/ 463485 h 629026"/>
              <a:gd name="connsiteX76" fmla="*/ 651353 w 1766169"/>
              <a:gd name="connsiteY76" fmla="*/ 471001 h 629026"/>
              <a:gd name="connsiteX77" fmla="*/ 648848 w 1766169"/>
              <a:gd name="connsiteY77" fmla="*/ 488537 h 629026"/>
              <a:gd name="connsiteX78" fmla="*/ 658869 w 1766169"/>
              <a:gd name="connsiteY78" fmla="*/ 518600 h 629026"/>
              <a:gd name="connsiteX79" fmla="*/ 666384 w 1766169"/>
              <a:gd name="connsiteY79" fmla="*/ 521105 h 629026"/>
              <a:gd name="connsiteX80" fmla="*/ 711478 w 1766169"/>
              <a:gd name="connsiteY80" fmla="*/ 518600 h 629026"/>
              <a:gd name="connsiteX81" fmla="*/ 718994 w 1766169"/>
              <a:gd name="connsiteY81" fmla="*/ 516094 h 629026"/>
              <a:gd name="connsiteX82" fmla="*/ 729014 w 1766169"/>
              <a:gd name="connsiteY82" fmla="*/ 506074 h 629026"/>
              <a:gd name="connsiteX83" fmla="*/ 734025 w 1766169"/>
              <a:gd name="connsiteY83" fmla="*/ 486032 h 629026"/>
              <a:gd name="connsiteX84" fmla="*/ 739035 w 1766169"/>
              <a:gd name="connsiteY84" fmla="*/ 478516 h 629026"/>
              <a:gd name="connsiteX85" fmla="*/ 746551 w 1766169"/>
              <a:gd name="connsiteY85" fmla="*/ 415886 h 629026"/>
              <a:gd name="connsiteX86" fmla="*/ 764087 w 1766169"/>
              <a:gd name="connsiteY86" fmla="*/ 393339 h 629026"/>
              <a:gd name="connsiteX87" fmla="*/ 779119 w 1766169"/>
              <a:gd name="connsiteY87" fmla="*/ 388329 h 629026"/>
              <a:gd name="connsiteX88" fmla="*/ 819202 w 1766169"/>
              <a:gd name="connsiteY88" fmla="*/ 390834 h 629026"/>
              <a:gd name="connsiteX89" fmla="*/ 826717 w 1766169"/>
              <a:gd name="connsiteY89" fmla="*/ 393339 h 629026"/>
              <a:gd name="connsiteX90" fmla="*/ 836738 w 1766169"/>
              <a:gd name="connsiteY90" fmla="*/ 395845 h 629026"/>
              <a:gd name="connsiteX91" fmla="*/ 851769 w 1766169"/>
              <a:gd name="connsiteY91" fmla="*/ 405865 h 629026"/>
              <a:gd name="connsiteX92" fmla="*/ 861790 w 1766169"/>
              <a:gd name="connsiteY92" fmla="*/ 410876 h 629026"/>
              <a:gd name="connsiteX93" fmla="*/ 874316 w 1766169"/>
              <a:gd name="connsiteY93" fmla="*/ 420897 h 629026"/>
              <a:gd name="connsiteX94" fmla="*/ 889348 w 1766169"/>
              <a:gd name="connsiteY94" fmla="*/ 428412 h 629026"/>
              <a:gd name="connsiteX95" fmla="*/ 894358 w 1766169"/>
              <a:gd name="connsiteY95" fmla="*/ 435928 h 629026"/>
              <a:gd name="connsiteX96" fmla="*/ 914400 w 1766169"/>
              <a:gd name="connsiteY96" fmla="*/ 448454 h 629026"/>
              <a:gd name="connsiteX97" fmla="*/ 936946 w 1766169"/>
              <a:gd name="connsiteY97" fmla="*/ 465990 h 629026"/>
              <a:gd name="connsiteX98" fmla="*/ 946967 w 1766169"/>
              <a:gd name="connsiteY98" fmla="*/ 468496 h 629026"/>
              <a:gd name="connsiteX99" fmla="*/ 972019 w 1766169"/>
              <a:gd name="connsiteY99" fmla="*/ 478516 h 629026"/>
              <a:gd name="connsiteX100" fmla="*/ 987051 w 1766169"/>
              <a:gd name="connsiteY100" fmla="*/ 481022 h 629026"/>
              <a:gd name="connsiteX101" fmla="*/ 1042165 w 1766169"/>
              <a:gd name="connsiteY101" fmla="*/ 486032 h 629026"/>
              <a:gd name="connsiteX102" fmla="*/ 1109806 w 1766169"/>
              <a:gd name="connsiteY102" fmla="*/ 483527 h 629026"/>
              <a:gd name="connsiteX103" fmla="*/ 1117321 w 1766169"/>
              <a:gd name="connsiteY103" fmla="*/ 481022 h 629026"/>
              <a:gd name="connsiteX104" fmla="*/ 1124837 w 1766169"/>
              <a:gd name="connsiteY104" fmla="*/ 476011 h 629026"/>
              <a:gd name="connsiteX105" fmla="*/ 1139868 w 1766169"/>
              <a:gd name="connsiteY105" fmla="*/ 463485 h 629026"/>
              <a:gd name="connsiteX106" fmla="*/ 1144879 w 1766169"/>
              <a:gd name="connsiteY106" fmla="*/ 455970 h 629026"/>
              <a:gd name="connsiteX107" fmla="*/ 1154899 w 1766169"/>
              <a:gd name="connsiteY107" fmla="*/ 443444 h 629026"/>
              <a:gd name="connsiteX108" fmla="*/ 1157405 w 1766169"/>
              <a:gd name="connsiteY108" fmla="*/ 435928 h 629026"/>
              <a:gd name="connsiteX109" fmla="*/ 1162415 w 1766169"/>
              <a:gd name="connsiteY109" fmla="*/ 418391 h 629026"/>
              <a:gd name="connsiteX110" fmla="*/ 1159910 w 1766169"/>
              <a:gd name="connsiteY110" fmla="*/ 390834 h 629026"/>
              <a:gd name="connsiteX111" fmla="*/ 1174941 w 1766169"/>
              <a:gd name="connsiteY111" fmla="*/ 375803 h 629026"/>
              <a:gd name="connsiteX112" fmla="*/ 1197488 w 1766169"/>
              <a:gd name="connsiteY112" fmla="*/ 370793 h 629026"/>
              <a:gd name="connsiteX113" fmla="*/ 1212519 w 1766169"/>
              <a:gd name="connsiteY113" fmla="*/ 368287 h 629026"/>
              <a:gd name="connsiteX114" fmla="*/ 1222540 w 1766169"/>
              <a:gd name="connsiteY114" fmla="*/ 365782 h 629026"/>
              <a:gd name="connsiteX115" fmla="*/ 1235066 w 1766169"/>
              <a:gd name="connsiteY115" fmla="*/ 363277 h 629026"/>
              <a:gd name="connsiteX116" fmla="*/ 1270139 w 1766169"/>
              <a:gd name="connsiteY116" fmla="*/ 368287 h 629026"/>
              <a:gd name="connsiteX117" fmla="*/ 1275149 w 1766169"/>
              <a:gd name="connsiteY117" fmla="*/ 373298 h 629026"/>
              <a:gd name="connsiteX118" fmla="*/ 1272644 w 1766169"/>
              <a:gd name="connsiteY118" fmla="*/ 433423 h 629026"/>
              <a:gd name="connsiteX119" fmla="*/ 1267634 w 1766169"/>
              <a:gd name="connsiteY119" fmla="*/ 423402 h 629026"/>
              <a:gd name="connsiteX120" fmla="*/ 1265128 w 1766169"/>
              <a:gd name="connsiteY120" fmla="*/ 373298 h 629026"/>
              <a:gd name="connsiteX121" fmla="*/ 1265128 w 1766169"/>
              <a:gd name="connsiteY121" fmla="*/ 460980 h 629026"/>
              <a:gd name="connsiteX122" fmla="*/ 1270139 w 1766169"/>
              <a:gd name="connsiteY122" fmla="*/ 468496 h 629026"/>
              <a:gd name="connsiteX123" fmla="*/ 1277654 w 1766169"/>
              <a:gd name="connsiteY123" fmla="*/ 478516 h 629026"/>
              <a:gd name="connsiteX124" fmla="*/ 1285170 w 1766169"/>
              <a:gd name="connsiteY124" fmla="*/ 481022 h 629026"/>
              <a:gd name="connsiteX125" fmla="*/ 1302706 w 1766169"/>
              <a:gd name="connsiteY125" fmla="*/ 483527 h 629026"/>
              <a:gd name="connsiteX126" fmla="*/ 1342790 w 1766169"/>
              <a:gd name="connsiteY126" fmla="*/ 476011 h 629026"/>
              <a:gd name="connsiteX127" fmla="*/ 1347800 w 1766169"/>
              <a:gd name="connsiteY127" fmla="*/ 468496 h 629026"/>
              <a:gd name="connsiteX128" fmla="*/ 1352811 w 1766169"/>
              <a:gd name="connsiteY128" fmla="*/ 453464 h 629026"/>
              <a:gd name="connsiteX129" fmla="*/ 1360326 w 1766169"/>
              <a:gd name="connsiteY129" fmla="*/ 398350 h 629026"/>
              <a:gd name="connsiteX130" fmla="*/ 1362831 w 1766169"/>
              <a:gd name="connsiteY130" fmla="*/ 265574 h 629026"/>
              <a:gd name="connsiteX131" fmla="*/ 1370347 w 1766169"/>
              <a:gd name="connsiteY131" fmla="*/ 263069 h 629026"/>
              <a:gd name="connsiteX132" fmla="*/ 1390389 w 1766169"/>
              <a:gd name="connsiteY132" fmla="*/ 265574 h 629026"/>
              <a:gd name="connsiteX133" fmla="*/ 1407925 w 1766169"/>
              <a:gd name="connsiteY133" fmla="*/ 268079 h 629026"/>
              <a:gd name="connsiteX134" fmla="*/ 1432977 w 1766169"/>
              <a:gd name="connsiteY134" fmla="*/ 270584 h 629026"/>
              <a:gd name="connsiteX135" fmla="*/ 1442998 w 1766169"/>
              <a:gd name="connsiteY135" fmla="*/ 273090 h 629026"/>
              <a:gd name="connsiteX136" fmla="*/ 1455524 w 1766169"/>
              <a:gd name="connsiteY136" fmla="*/ 275595 h 629026"/>
              <a:gd name="connsiteX137" fmla="*/ 1465545 w 1766169"/>
              <a:gd name="connsiteY137" fmla="*/ 285616 h 629026"/>
              <a:gd name="connsiteX138" fmla="*/ 1470555 w 1766169"/>
              <a:gd name="connsiteY138" fmla="*/ 300647 h 629026"/>
              <a:gd name="connsiteX139" fmla="*/ 1480576 w 1766169"/>
              <a:gd name="connsiteY139" fmla="*/ 318183 h 629026"/>
              <a:gd name="connsiteX140" fmla="*/ 1485586 w 1766169"/>
              <a:gd name="connsiteY140" fmla="*/ 323194 h 629026"/>
              <a:gd name="connsiteX141" fmla="*/ 1493102 w 1766169"/>
              <a:gd name="connsiteY141" fmla="*/ 335720 h 629026"/>
              <a:gd name="connsiteX142" fmla="*/ 1495607 w 1766169"/>
              <a:gd name="connsiteY142" fmla="*/ 343235 h 629026"/>
              <a:gd name="connsiteX143" fmla="*/ 1500618 w 1766169"/>
              <a:gd name="connsiteY143" fmla="*/ 348246 h 629026"/>
              <a:gd name="connsiteX144" fmla="*/ 1505628 w 1766169"/>
              <a:gd name="connsiteY144" fmla="*/ 355761 h 629026"/>
              <a:gd name="connsiteX145" fmla="*/ 1508133 w 1766169"/>
              <a:gd name="connsiteY145" fmla="*/ 363277 h 629026"/>
              <a:gd name="connsiteX146" fmla="*/ 1523165 w 1766169"/>
              <a:gd name="connsiteY146" fmla="*/ 385824 h 629026"/>
              <a:gd name="connsiteX147" fmla="*/ 1533185 w 1766169"/>
              <a:gd name="connsiteY147" fmla="*/ 398350 h 629026"/>
              <a:gd name="connsiteX148" fmla="*/ 1533185 w 1766169"/>
              <a:gd name="connsiteY148" fmla="*/ 453464 h 629026"/>
              <a:gd name="connsiteX149" fmla="*/ 1528175 w 1766169"/>
              <a:gd name="connsiteY149" fmla="*/ 463485 h 629026"/>
              <a:gd name="connsiteX150" fmla="*/ 1525670 w 1766169"/>
              <a:gd name="connsiteY150" fmla="*/ 471001 h 629026"/>
              <a:gd name="connsiteX151" fmla="*/ 1513144 w 1766169"/>
              <a:gd name="connsiteY151" fmla="*/ 491042 h 629026"/>
              <a:gd name="connsiteX152" fmla="*/ 1508133 w 1766169"/>
              <a:gd name="connsiteY152" fmla="*/ 506074 h 629026"/>
              <a:gd name="connsiteX153" fmla="*/ 1505628 w 1766169"/>
              <a:gd name="connsiteY153" fmla="*/ 523610 h 629026"/>
              <a:gd name="connsiteX154" fmla="*/ 1503123 w 1766169"/>
              <a:gd name="connsiteY154" fmla="*/ 531126 h 629026"/>
              <a:gd name="connsiteX155" fmla="*/ 1500618 w 1766169"/>
              <a:gd name="connsiteY155" fmla="*/ 541147 h 629026"/>
              <a:gd name="connsiteX156" fmla="*/ 1495607 w 1766169"/>
              <a:gd name="connsiteY156" fmla="*/ 571209 h 629026"/>
              <a:gd name="connsiteX157" fmla="*/ 1498112 w 1766169"/>
              <a:gd name="connsiteY157" fmla="*/ 606282 h 629026"/>
              <a:gd name="connsiteX158" fmla="*/ 1515649 w 1766169"/>
              <a:gd name="connsiteY158" fmla="*/ 621313 h 629026"/>
              <a:gd name="connsiteX159" fmla="*/ 1525670 w 1766169"/>
              <a:gd name="connsiteY159" fmla="*/ 623818 h 629026"/>
              <a:gd name="connsiteX160" fmla="*/ 1530680 w 1766169"/>
              <a:gd name="connsiteY160" fmla="*/ 628829 h 629026"/>
              <a:gd name="connsiteX161" fmla="*/ 1558237 w 1766169"/>
              <a:gd name="connsiteY161" fmla="*/ 626324 h 629026"/>
              <a:gd name="connsiteX162" fmla="*/ 1573269 w 1766169"/>
              <a:gd name="connsiteY162" fmla="*/ 613798 h 629026"/>
              <a:gd name="connsiteX163" fmla="*/ 1580784 w 1766169"/>
              <a:gd name="connsiteY163" fmla="*/ 608787 h 629026"/>
              <a:gd name="connsiteX164" fmla="*/ 1588300 w 1766169"/>
              <a:gd name="connsiteY164" fmla="*/ 583735 h 629026"/>
              <a:gd name="connsiteX165" fmla="*/ 1593310 w 1766169"/>
              <a:gd name="connsiteY165" fmla="*/ 573714 h 629026"/>
              <a:gd name="connsiteX166" fmla="*/ 1598321 w 1766169"/>
              <a:gd name="connsiteY166" fmla="*/ 558683 h 629026"/>
              <a:gd name="connsiteX167" fmla="*/ 1603331 w 1766169"/>
              <a:gd name="connsiteY167" fmla="*/ 551167 h 629026"/>
              <a:gd name="connsiteX168" fmla="*/ 1615857 w 1766169"/>
              <a:gd name="connsiteY168" fmla="*/ 528621 h 629026"/>
              <a:gd name="connsiteX169" fmla="*/ 1618362 w 1766169"/>
              <a:gd name="connsiteY169" fmla="*/ 521105 h 629026"/>
              <a:gd name="connsiteX170" fmla="*/ 1623373 w 1766169"/>
              <a:gd name="connsiteY170" fmla="*/ 513589 h 629026"/>
              <a:gd name="connsiteX171" fmla="*/ 1633394 w 1766169"/>
              <a:gd name="connsiteY171" fmla="*/ 491042 h 629026"/>
              <a:gd name="connsiteX172" fmla="*/ 1635899 w 1766169"/>
              <a:gd name="connsiteY172" fmla="*/ 483527 h 629026"/>
              <a:gd name="connsiteX173" fmla="*/ 1640909 w 1766169"/>
              <a:gd name="connsiteY173" fmla="*/ 473506 h 629026"/>
              <a:gd name="connsiteX174" fmla="*/ 1643414 w 1766169"/>
              <a:gd name="connsiteY174" fmla="*/ 460980 h 629026"/>
              <a:gd name="connsiteX175" fmla="*/ 1645920 w 1766169"/>
              <a:gd name="connsiteY175" fmla="*/ 453464 h 629026"/>
              <a:gd name="connsiteX176" fmla="*/ 1648425 w 1766169"/>
              <a:gd name="connsiteY176" fmla="*/ 440938 h 629026"/>
              <a:gd name="connsiteX177" fmla="*/ 1653435 w 1766169"/>
              <a:gd name="connsiteY177" fmla="*/ 433423 h 629026"/>
              <a:gd name="connsiteX178" fmla="*/ 1660951 w 1766169"/>
              <a:gd name="connsiteY178" fmla="*/ 405865 h 629026"/>
              <a:gd name="connsiteX179" fmla="*/ 1670972 w 1766169"/>
              <a:gd name="connsiteY179" fmla="*/ 390834 h 629026"/>
              <a:gd name="connsiteX180" fmla="*/ 1673477 w 1766169"/>
              <a:gd name="connsiteY180" fmla="*/ 383319 h 629026"/>
              <a:gd name="connsiteX181" fmla="*/ 1678487 w 1766169"/>
              <a:gd name="connsiteY181" fmla="*/ 378308 h 629026"/>
              <a:gd name="connsiteX182" fmla="*/ 1683498 w 1766169"/>
              <a:gd name="connsiteY182" fmla="*/ 370793 h 629026"/>
              <a:gd name="connsiteX183" fmla="*/ 1686003 w 1766169"/>
              <a:gd name="connsiteY183" fmla="*/ 363277 h 629026"/>
              <a:gd name="connsiteX184" fmla="*/ 1688508 w 1766169"/>
              <a:gd name="connsiteY184" fmla="*/ 353256 h 629026"/>
              <a:gd name="connsiteX185" fmla="*/ 1693519 w 1766169"/>
              <a:gd name="connsiteY185" fmla="*/ 348246 h 629026"/>
              <a:gd name="connsiteX186" fmla="*/ 1708550 w 1766169"/>
              <a:gd name="connsiteY186" fmla="*/ 328204 h 629026"/>
              <a:gd name="connsiteX187" fmla="*/ 1711055 w 1766169"/>
              <a:gd name="connsiteY187" fmla="*/ 313173 h 629026"/>
              <a:gd name="connsiteX188" fmla="*/ 1718571 w 1766169"/>
              <a:gd name="connsiteY188" fmla="*/ 308162 h 629026"/>
              <a:gd name="connsiteX189" fmla="*/ 1723581 w 1766169"/>
              <a:gd name="connsiteY189" fmla="*/ 290626 h 629026"/>
              <a:gd name="connsiteX190" fmla="*/ 1736107 w 1766169"/>
              <a:gd name="connsiteY190" fmla="*/ 280605 h 629026"/>
              <a:gd name="connsiteX191" fmla="*/ 1743623 w 1766169"/>
              <a:gd name="connsiteY191" fmla="*/ 263069 h 629026"/>
              <a:gd name="connsiteX192" fmla="*/ 1753643 w 1766169"/>
              <a:gd name="connsiteY192" fmla="*/ 243027 h 629026"/>
              <a:gd name="connsiteX193" fmla="*/ 1758654 w 1766169"/>
              <a:gd name="connsiteY193" fmla="*/ 227996 h 629026"/>
              <a:gd name="connsiteX194" fmla="*/ 1761159 w 1766169"/>
              <a:gd name="connsiteY194" fmla="*/ 220480 h 629026"/>
              <a:gd name="connsiteX195" fmla="*/ 1766169 w 1766169"/>
              <a:gd name="connsiteY195" fmla="*/ 212965 h 629026"/>
              <a:gd name="connsiteX196" fmla="*/ 1761159 w 1766169"/>
              <a:gd name="connsiteY196" fmla="*/ 167871 h 629026"/>
              <a:gd name="connsiteX197" fmla="*/ 1748633 w 1766169"/>
              <a:gd name="connsiteY197" fmla="*/ 155345 h 629026"/>
              <a:gd name="connsiteX198" fmla="*/ 1743623 w 1766169"/>
              <a:gd name="connsiteY198" fmla="*/ 150334 h 629026"/>
              <a:gd name="connsiteX199" fmla="*/ 1686003 w 1766169"/>
              <a:gd name="connsiteY199" fmla="*/ 152840 h 629026"/>
              <a:gd name="connsiteX200" fmla="*/ 1670972 w 1766169"/>
              <a:gd name="connsiteY200" fmla="*/ 170376 h 629026"/>
              <a:gd name="connsiteX201" fmla="*/ 1663456 w 1766169"/>
              <a:gd name="connsiteY201" fmla="*/ 175387 h 629026"/>
              <a:gd name="connsiteX202" fmla="*/ 1653435 w 1766169"/>
              <a:gd name="connsiteY202" fmla="*/ 197933 h 629026"/>
              <a:gd name="connsiteX203" fmla="*/ 1643414 w 1766169"/>
              <a:gd name="connsiteY203" fmla="*/ 210459 h 629026"/>
              <a:gd name="connsiteX204" fmla="*/ 1635899 w 1766169"/>
              <a:gd name="connsiteY204" fmla="*/ 220480 h 629026"/>
              <a:gd name="connsiteX205" fmla="*/ 1633394 w 1766169"/>
              <a:gd name="connsiteY205" fmla="*/ 227996 h 629026"/>
              <a:gd name="connsiteX206" fmla="*/ 1628383 w 1766169"/>
              <a:gd name="connsiteY206" fmla="*/ 233006 h 629026"/>
              <a:gd name="connsiteX207" fmla="*/ 1623373 w 1766169"/>
              <a:gd name="connsiteY207" fmla="*/ 240522 h 629026"/>
              <a:gd name="connsiteX208" fmla="*/ 1610847 w 1766169"/>
              <a:gd name="connsiteY208" fmla="*/ 260564 h 629026"/>
              <a:gd name="connsiteX209" fmla="*/ 1608342 w 1766169"/>
              <a:gd name="connsiteY209" fmla="*/ 273090 h 629026"/>
              <a:gd name="connsiteX210" fmla="*/ 1603331 w 1766169"/>
              <a:gd name="connsiteY210" fmla="*/ 283110 h 629026"/>
              <a:gd name="connsiteX211" fmla="*/ 1600826 w 1766169"/>
              <a:gd name="connsiteY211" fmla="*/ 290626 h 629026"/>
              <a:gd name="connsiteX212" fmla="*/ 1593310 w 1766169"/>
              <a:gd name="connsiteY212" fmla="*/ 308162 h 629026"/>
              <a:gd name="connsiteX213" fmla="*/ 1585795 w 1766169"/>
              <a:gd name="connsiteY213" fmla="*/ 300647 h 629026"/>
              <a:gd name="connsiteX214" fmla="*/ 1583289 w 1766169"/>
              <a:gd name="connsiteY214" fmla="*/ 285616 h 629026"/>
              <a:gd name="connsiteX215" fmla="*/ 1578279 w 1766169"/>
              <a:gd name="connsiteY215" fmla="*/ 270584 h 629026"/>
              <a:gd name="connsiteX216" fmla="*/ 1573269 w 1766169"/>
              <a:gd name="connsiteY216" fmla="*/ 263069 h 629026"/>
              <a:gd name="connsiteX217" fmla="*/ 1570763 w 1766169"/>
              <a:gd name="connsiteY217" fmla="*/ 255553 h 629026"/>
              <a:gd name="connsiteX218" fmla="*/ 1560743 w 1766169"/>
              <a:gd name="connsiteY218" fmla="*/ 240522 h 629026"/>
              <a:gd name="connsiteX219" fmla="*/ 1550722 w 1766169"/>
              <a:gd name="connsiteY219" fmla="*/ 220480 h 629026"/>
              <a:gd name="connsiteX220" fmla="*/ 1543206 w 1766169"/>
              <a:gd name="connsiteY220" fmla="*/ 202944 h 629026"/>
              <a:gd name="connsiteX221" fmla="*/ 1523165 w 1766169"/>
              <a:gd name="connsiteY221" fmla="*/ 177892 h 629026"/>
              <a:gd name="connsiteX222" fmla="*/ 1500618 w 1766169"/>
              <a:gd name="connsiteY222" fmla="*/ 152840 h 629026"/>
              <a:gd name="connsiteX223" fmla="*/ 1493102 w 1766169"/>
              <a:gd name="connsiteY223" fmla="*/ 150334 h 629026"/>
              <a:gd name="connsiteX224" fmla="*/ 1453019 w 1766169"/>
              <a:gd name="connsiteY224" fmla="*/ 152840 h 629026"/>
              <a:gd name="connsiteX225" fmla="*/ 1442998 w 1766169"/>
              <a:gd name="connsiteY225" fmla="*/ 162861 h 629026"/>
              <a:gd name="connsiteX226" fmla="*/ 1435482 w 1766169"/>
              <a:gd name="connsiteY226" fmla="*/ 165366 h 629026"/>
              <a:gd name="connsiteX227" fmla="*/ 1425462 w 1766169"/>
              <a:gd name="connsiteY227" fmla="*/ 157850 h 629026"/>
              <a:gd name="connsiteX228" fmla="*/ 1375357 w 1766169"/>
              <a:gd name="connsiteY228" fmla="*/ 147829 h 629026"/>
              <a:gd name="connsiteX229" fmla="*/ 1352811 w 1766169"/>
              <a:gd name="connsiteY229" fmla="*/ 95220 h 629026"/>
              <a:gd name="connsiteX230" fmla="*/ 1347800 w 1766169"/>
              <a:gd name="connsiteY230" fmla="*/ 90210 h 629026"/>
              <a:gd name="connsiteX231" fmla="*/ 1342790 w 1766169"/>
              <a:gd name="connsiteY231" fmla="*/ 82694 h 629026"/>
              <a:gd name="connsiteX232" fmla="*/ 1340285 w 1766169"/>
              <a:gd name="connsiteY232" fmla="*/ 75178 h 629026"/>
              <a:gd name="connsiteX233" fmla="*/ 1335274 w 1766169"/>
              <a:gd name="connsiteY233" fmla="*/ 70168 h 629026"/>
              <a:gd name="connsiteX234" fmla="*/ 1325253 w 1766169"/>
              <a:gd name="connsiteY234" fmla="*/ 57642 h 629026"/>
              <a:gd name="connsiteX235" fmla="*/ 1315232 w 1766169"/>
              <a:gd name="connsiteY235" fmla="*/ 55137 h 629026"/>
              <a:gd name="connsiteX236" fmla="*/ 1292686 w 1766169"/>
              <a:gd name="connsiteY236" fmla="*/ 57642 h 629026"/>
              <a:gd name="connsiteX237" fmla="*/ 1277654 w 1766169"/>
              <a:gd name="connsiteY237" fmla="*/ 62652 h 629026"/>
              <a:gd name="connsiteX238" fmla="*/ 1270139 w 1766169"/>
              <a:gd name="connsiteY238" fmla="*/ 70168 h 629026"/>
              <a:gd name="connsiteX239" fmla="*/ 1262623 w 1766169"/>
              <a:gd name="connsiteY239" fmla="*/ 75178 h 629026"/>
              <a:gd name="connsiteX240" fmla="*/ 1257613 w 1766169"/>
              <a:gd name="connsiteY240" fmla="*/ 100230 h 629026"/>
              <a:gd name="connsiteX241" fmla="*/ 1255108 w 1766169"/>
              <a:gd name="connsiteY241" fmla="*/ 112756 h 629026"/>
              <a:gd name="connsiteX242" fmla="*/ 1252602 w 1766169"/>
              <a:gd name="connsiteY242" fmla="*/ 145324 h 629026"/>
              <a:gd name="connsiteX243" fmla="*/ 1247592 w 1766169"/>
              <a:gd name="connsiteY243" fmla="*/ 152840 h 629026"/>
              <a:gd name="connsiteX244" fmla="*/ 1237571 w 1766169"/>
              <a:gd name="connsiteY244" fmla="*/ 150334 h 629026"/>
              <a:gd name="connsiteX245" fmla="*/ 1227550 w 1766169"/>
              <a:gd name="connsiteY245" fmla="*/ 145324 h 629026"/>
              <a:gd name="connsiteX246" fmla="*/ 1184962 w 1766169"/>
              <a:gd name="connsiteY246" fmla="*/ 147829 h 629026"/>
              <a:gd name="connsiteX247" fmla="*/ 1174941 w 1766169"/>
              <a:gd name="connsiteY247" fmla="*/ 167871 h 629026"/>
              <a:gd name="connsiteX248" fmla="*/ 1167425 w 1766169"/>
              <a:gd name="connsiteY248" fmla="*/ 197933 h 629026"/>
              <a:gd name="connsiteX249" fmla="*/ 1167425 w 1766169"/>
              <a:gd name="connsiteY249" fmla="*/ 227996 h 629026"/>
              <a:gd name="connsiteX250" fmla="*/ 1157405 w 1766169"/>
              <a:gd name="connsiteY250" fmla="*/ 230501 h 629026"/>
              <a:gd name="connsiteX251" fmla="*/ 1149889 w 1766169"/>
              <a:gd name="connsiteY251" fmla="*/ 225491 h 629026"/>
              <a:gd name="connsiteX252" fmla="*/ 1147384 w 1766169"/>
              <a:gd name="connsiteY252" fmla="*/ 217975 h 629026"/>
              <a:gd name="connsiteX253" fmla="*/ 1144879 w 1766169"/>
              <a:gd name="connsiteY253" fmla="*/ 200439 h 629026"/>
              <a:gd name="connsiteX254" fmla="*/ 1139868 w 1766169"/>
              <a:gd name="connsiteY254" fmla="*/ 195428 h 629026"/>
              <a:gd name="connsiteX255" fmla="*/ 1132352 w 1766169"/>
              <a:gd name="connsiteY255" fmla="*/ 177892 h 629026"/>
              <a:gd name="connsiteX256" fmla="*/ 1124837 w 1766169"/>
              <a:gd name="connsiteY256" fmla="*/ 172881 h 629026"/>
              <a:gd name="connsiteX257" fmla="*/ 1119826 w 1766169"/>
              <a:gd name="connsiteY257" fmla="*/ 165366 h 629026"/>
              <a:gd name="connsiteX258" fmla="*/ 1099785 w 1766169"/>
              <a:gd name="connsiteY258" fmla="*/ 157850 h 629026"/>
              <a:gd name="connsiteX259" fmla="*/ 1077238 w 1766169"/>
              <a:gd name="connsiteY259" fmla="*/ 155345 h 629026"/>
              <a:gd name="connsiteX260" fmla="*/ 1069722 w 1766169"/>
              <a:gd name="connsiteY260" fmla="*/ 152840 h 629026"/>
              <a:gd name="connsiteX261" fmla="*/ 972019 w 1766169"/>
              <a:gd name="connsiteY261" fmla="*/ 157850 h 629026"/>
              <a:gd name="connsiteX262" fmla="*/ 964504 w 1766169"/>
              <a:gd name="connsiteY262" fmla="*/ 160355 h 629026"/>
              <a:gd name="connsiteX263" fmla="*/ 959493 w 1766169"/>
              <a:gd name="connsiteY263" fmla="*/ 165366 h 629026"/>
              <a:gd name="connsiteX264" fmla="*/ 944462 w 1766169"/>
              <a:gd name="connsiteY264" fmla="*/ 170376 h 629026"/>
              <a:gd name="connsiteX265" fmla="*/ 919410 w 1766169"/>
              <a:gd name="connsiteY265" fmla="*/ 190418 h 629026"/>
              <a:gd name="connsiteX266" fmla="*/ 914400 w 1766169"/>
              <a:gd name="connsiteY266" fmla="*/ 200439 h 629026"/>
              <a:gd name="connsiteX267" fmla="*/ 901874 w 1766169"/>
              <a:gd name="connsiteY267" fmla="*/ 210459 h 629026"/>
              <a:gd name="connsiteX268" fmla="*/ 896863 w 1766169"/>
              <a:gd name="connsiteY268" fmla="*/ 215470 h 629026"/>
              <a:gd name="connsiteX269" fmla="*/ 889348 w 1766169"/>
              <a:gd name="connsiteY269" fmla="*/ 220480 h 629026"/>
              <a:gd name="connsiteX270" fmla="*/ 876822 w 1766169"/>
              <a:gd name="connsiteY270" fmla="*/ 233006 h 629026"/>
              <a:gd name="connsiteX271" fmla="*/ 866801 w 1766169"/>
              <a:gd name="connsiteY271" fmla="*/ 230501 h 629026"/>
              <a:gd name="connsiteX272" fmla="*/ 859285 w 1766169"/>
              <a:gd name="connsiteY272" fmla="*/ 217975 h 629026"/>
              <a:gd name="connsiteX273" fmla="*/ 851769 w 1766169"/>
              <a:gd name="connsiteY273" fmla="*/ 202944 h 629026"/>
              <a:gd name="connsiteX274" fmla="*/ 846759 w 1766169"/>
              <a:gd name="connsiteY274" fmla="*/ 172881 h 629026"/>
              <a:gd name="connsiteX275" fmla="*/ 844254 w 1766169"/>
              <a:gd name="connsiteY275" fmla="*/ 165366 h 629026"/>
              <a:gd name="connsiteX276" fmla="*/ 839243 w 1766169"/>
              <a:gd name="connsiteY276" fmla="*/ 160355 h 629026"/>
              <a:gd name="connsiteX277" fmla="*/ 834233 w 1766169"/>
              <a:gd name="connsiteY277" fmla="*/ 152840 h 629026"/>
              <a:gd name="connsiteX278" fmla="*/ 826717 w 1766169"/>
              <a:gd name="connsiteY278" fmla="*/ 150334 h 629026"/>
              <a:gd name="connsiteX279" fmla="*/ 796655 w 1766169"/>
              <a:gd name="connsiteY279" fmla="*/ 145324 h 629026"/>
              <a:gd name="connsiteX280" fmla="*/ 769098 w 1766169"/>
              <a:gd name="connsiteY280" fmla="*/ 142819 h 629026"/>
              <a:gd name="connsiteX281" fmla="*/ 756572 w 1766169"/>
              <a:gd name="connsiteY281" fmla="*/ 140314 h 629026"/>
              <a:gd name="connsiteX282" fmla="*/ 761582 w 1766169"/>
              <a:gd name="connsiteY282" fmla="*/ 132798 h 629026"/>
              <a:gd name="connsiteX283" fmla="*/ 764087 w 1766169"/>
              <a:gd name="connsiteY283" fmla="*/ 125282 h 629026"/>
              <a:gd name="connsiteX284" fmla="*/ 771603 w 1766169"/>
              <a:gd name="connsiteY284" fmla="*/ 120272 h 629026"/>
              <a:gd name="connsiteX285" fmla="*/ 786634 w 1766169"/>
              <a:gd name="connsiteY285" fmla="*/ 117767 h 629026"/>
              <a:gd name="connsiteX286" fmla="*/ 794150 w 1766169"/>
              <a:gd name="connsiteY286" fmla="*/ 115262 h 629026"/>
              <a:gd name="connsiteX287" fmla="*/ 841749 w 1766169"/>
              <a:gd name="connsiteY287" fmla="*/ 112756 h 629026"/>
              <a:gd name="connsiteX288" fmla="*/ 851769 w 1766169"/>
              <a:gd name="connsiteY288" fmla="*/ 110251 h 629026"/>
              <a:gd name="connsiteX289" fmla="*/ 861790 w 1766169"/>
              <a:gd name="connsiteY289" fmla="*/ 72673 h 629026"/>
              <a:gd name="connsiteX290" fmla="*/ 859285 w 1766169"/>
              <a:gd name="connsiteY290" fmla="*/ 42611 h 629026"/>
              <a:gd name="connsiteX291" fmla="*/ 851769 w 1766169"/>
              <a:gd name="connsiteY291" fmla="*/ 32590 h 629026"/>
              <a:gd name="connsiteX292" fmla="*/ 846759 w 1766169"/>
              <a:gd name="connsiteY292" fmla="*/ 25074 h 629026"/>
              <a:gd name="connsiteX293" fmla="*/ 831728 w 1766169"/>
              <a:gd name="connsiteY293" fmla="*/ 15053 h 629026"/>
              <a:gd name="connsiteX294" fmla="*/ 824212 w 1766169"/>
              <a:gd name="connsiteY294" fmla="*/ 12548 h 629026"/>
              <a:gd name="connsiteX295" fmla="*/ 809181 w 1766169"/>
              <a:gd name="connsiteY295" fmla="*/ 10043 h 629026"/>
              <a:gd name="connsiteX296" fmla="*/ 799160 w 1766169"/>
              <a:gd name="connsiteY296" fmla="*/ 7538 h 629026"/>
              <a:gd name="connsiteX297" fmla="*/ 794150 w 1766169"/>
              <a:gd name="connsiteY297" fmla="*/ 2527 h 629026"/>
              <a:gd name="connsiteX298" fmla="*/ 766592 w 1766169"/>
              <a:gd name="connsiteY298" fmla="*/ 2527 h 629026"/>
              <a:gd name="connsiteX299" fmla="*/ 754066 w 1766169"/>
              <a:gd name="connsiteY299" fmla="*/ 5033 h 629026"/>
              <a:gd name="connsiteX300" fmla="*/ 739035 w 1766169"/>
              <a:gd name="connsiteY300" fmla="*/ 10043 h 629026"/>
              <a:gd name="connsiteX301" fmla="*/ 731520 w 1766169"/>
              <a:gd name="connsiteY301" fmla="*/ 12548 h 629026"/>
              <a:gd name="connsiteX302" fmla="*/ 716488 w 1766169"/>
              <a:gd name="connsiteY302" fmla="*/ 22569 h 629026"/>
              <a:gd name="connsiteX303" fmla="*/ 703962 w 1766169"/>
              <a:gd name="connsiteY303" fmla="*/ 35095 h 629026"/>
              <a:gd name="connsiteX304" fmla="*/ 698952 w 1766169"/>
              <a:gd name="connsiteY304" fmla="*/ 42611 h 629026"/>
              <a:gd name="connsiteX305" fmla="*/ 691436 w 1766169"/>
              <a:gd name="connsiteY305" fmla="*/ 47621 h 629026"/>
              <a:gd name="connsiteX306" fmla="*/ 681416 w 1766169"/>
              <a:gd name="connsiteY306" fmla="*/ 70168 h 629026"/>
              <a:gd name="connsiteX307" fmla="*/ 678910 w 1766169"/>
              <a:gd name="connsiteY307" fmla="*/ 77684 h 629026"/>
              <a:gd name="connsiteX308" fmla="*/ 671395 w 1766169"/>
              <a:gd name="connsiteY308" fmla="*/ 85199 h 629026"/>
              <a:gd name="connsiteX309" fmla="*/ 666384 w 1766169"/>
              <a:gd name="connsiteY309" fmla="*/ 102736 h 629026"/>
              <a:gd name="connsiteX310" fmla="*/ 656363 w 1766169"/>
              <a:gd name="connsiteY310" fmla="*/ 117767 h 629026"/>
              <a:gd name="connsiteX311" fmla="*/ 653858 w 1766169"/>
              <a:gd name="connsiteY311" fmla="*/ 165366 h 629026"/>
              <a:gd name="connsiteX312" fmla="*/ 606259 w 1766169"/>
              <a:gd name="connsiteY312" fmla="*/ 167871 h 629026"/>
              <a:gd name="connsiteX313" fmla="*/ 591228 w 1766169"/>
              <a:gd name="connsiteY313" fmla="*/ 177892 h 629026"/>
              <a:gd name="connsiteX314" fmla="*/ 583712 w 1766169"/>
              <a:gd name="connsiteY314" fmla="*/ 182902 h 629026"/>
              <a:gd name="connsiteX315" fmla="*/ 578702 w 1766169"/>
              <a:gd name="connsiteY315" fmla="*/ 190418 h 629026"/>
              <a:gd name="connsiteX316" fmla="*/ 571186 w 1766169"/>
              <a:gd name="connsiteY316" fmla="*/ 210459 h 629026"/>
              <a:gd name="connsiteX317" fmla="*/ 561166 w 1766169"/>
              <a:gd name="connsiteY317" fmla="*/ 215470 h 629026"/>
              <a:gd name="connsiteX318" fmla="*/ 558660 w 1766169"/>
              <a:gd name="connsiteY318" fmla="*/ 205449 h 629026"/>
              <a:gd name="connsiteX319" fmla="*/ 548640 w 1766169"/>
              <a:gd name="connsiteY319" fmla="*/ 185407 h 629026"/>
              <a:gd name="connsiteX320" fmla="*/ 538619 w 1766169"/>
              <a:gd name="connsiteY320" fmla="*/ 172881 h 629026"/>
              <a:gd name="connsiteX321" fmla="*/ 531103 w 1766169"/>
              <a:gd name="connsiteY321" fmla="*/ 170376 h 629026"/>
              <a:gd name="connsiteX322" fmla="*/ 523588 w 1766169"/>
              <a:gd name="connsiteY322" fmla="*/ 162861 h 629026"/>
              <a:gd name="connsiteX323" fmla="*/ 498536 w 1766169"/>
              <a:gd name="connsiteY323" fmla="*/ 157850 h 629026"/>
              <a:gd name="connsiteX324" fmla="*/ 486009 w 1766169"/>
              <a:gd name="connsiteY324" fmla="*/ 152840 h 629026"/>
              <a:gd name="connsiteX325" fmla="*/ 438411 w 1766169"/>
              <a:gd name="connsiteY325" fmla="*/ 152840 h 629026"/>
              <a:gd name="connsiteX326" fmla="*/ 428390 w 1766169"/>
              <a:gd name="connsiteY326" fmla="*/ 155345 h 629026"/>
              <a:gd name="connsiteX327" fmla="*/ 420874 w 1766169"/>
              <a:gd name="connsiteY327" fmla="*/ 157850 h 629026"/>
              <a:gd name="connsiteX328" fmla="*/ 400832 w 1766169"/>
              <a:gd name="connsiteY328" fmla="*/ 160355 h 629026"/>
              <a:gd name="connsiteX329" fmla="*/ 378286 w 1766169"/>
              <a:gd name="connsiteY329" fmla="*/ 167871 h 629026"/>
              <a:gd name="connsiteX330" fmla="*/ 370770 w 1766169"/>
              <a:gd name="connsiteY330" fmla="*/ 170376 h 629026"/>
              <a:gd name="connsiteX331" fmla="*/ 358244 w 1766169"/>
              <a:gd name="connsiteY331" fmla="*/ 172881 h 629026"/>
              <a:gd name="connsiteX332" fmla="*/ 353234 w 1766169"/>
              <a:gd name="connsiteY332" fmla="*/ 177892 h 629026"/>
              <a:gd name="connsiteX333" fmla="*/ 335697 w 1766169"/>
              <a:gd name="connsiteY333" fmla="*/ 185407 h 629026"/>
              <a:gd name="connsiteX334" fmla="*/ 328182 w 1766169"/>
              <a:gd name="connsiteY334" fmla="*/ 190418 h 629026"/>
              <a:gd name="connsiteX335" fmla="*/ 323171 w 1766169"/>
              <a:gd name="connsiteY335" fmla="*/ 195428 h 629026"/>
              <a:gd name="connsiteX336" fmla="*/ 305635 w 1766169"/>
              <a:gd name="connsiteY336" fmla="*/ 200439 h 629026"/>
              <a:gd name="connsiteX337" fmla="*/ 295614 w 1766169"/>
              <a:gd name="connsiteY337" fmla="*/ 215470 h 629026"/>
              <a:gd name="connsiteX338" fmla="*/ 288098 w 1766169"/>
              <a:gd name="connsiteY338" fmla="*/ 212965 h 629026"/>
              <a:gd name="connsiteX339" fmla="*/ 275572 w 1766169"/>
              <a:gd name="connsiteY339" fmla="*/ 195428 h 629026"/>
              <a:gd name="connsiteX340" fmla="*/ 263046 w 1766169"/>
              <a:gd name="connsiteY340" fmla="*/ 180397 h 629026"/>
              <a:gd name="connsiteX341" fmla="*/ 260541 w 1766169"/>
              <a:gd name="connsiteY341" fmla="*/ 172881 h 629026"/>
              <a:gd name="connsiteX342" fmla="*/ 250520 w 1766169"/>
              <a:gd name="connsiteY342" fmla="*/ 165366 h 629026"/>
              <a:gd name="connsiteX343" fmla="*/ 245510 w 1766169"/>
              <a:gd name="connsiteY343" fmla="*/ 160355 h 629026"/>
              <a:gd name="connsiteX344" fmla="*/ 237994 w 1766169"/>
              <a:gd name="connsiteY344" fmla="*/ 157850 h 629026"/>
              <a:gd name="connsiteX345" fmla="*/ 220458 w 1766169"/>
              <a:gd name="connsiteY345" fmla="*/ 150334 h 629026"/>
              <a:gd name="connsiteX346" fmla="*/ 195406 w 1766169"/>
              <a:gd name="connsiteY346" fmla="*/ 150334 h 629026"/>
              <a:gd name="connsiteX347" fmla="*/ 195406 w 1766169"/>
              <a:gd name="connsiteY347" fmla="*/ 152840 h 629026"/>
              <a:gd name="connsiteX348" fmla="*/ 243005 w 1766169"/>
              <a:gd name="connsiteY348" fmla="*/ 172881 h 62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</a:cxnLst>
            <a:rect l="l" t="t" r="r" b="b"/>
            <a:pathLst>
              <a:path w="1766169" h="629026">
                <a:moveTo>
                  <a:pt x="243005" y="172881"/>
                </a:moveTo>
                <a:lnTo>
                  <a:pt x="243005" y="172881"/>
                </a:lnTo>
                <a:cubicBezTo>
                  <a:pt x="237159" y="167871"/>
                  <a:pt x="231191" y="163000"/>
                  <a:pt x="225468" y="157850"/>
                </a:cubicBezTo>
                <a:cubicBezTo>
                  <a:pt x="222834" y="155480"/>
                  <a:pt x="220900" y="152299"/>
                  <a:pt x="217952" y="150334"/>
                </a:cubicBezTo>
                <a:cubicBezTo>
                  <a:pt x="215755" y="148869"/>
                  <a:pt x="213015" y="148402"/>
                  <a:pt x="210437" y="147829"/>
                </a:cubicBezTo>
                <a:cubicBezTo>
                  <a:pt x="183980" y="141950"/>
                  <a:pt x="204811" y="148459"/>
                  <a:pt x="187890" y="142819"/>
                </a:cubicBezTo>
                <a:cubicBezTo>
                  <a:pt x="166178" y="143654"/>
                  <a:pt x="144431" y="143829"/>
                  <a:pt x="122755" y="145324"/>
                </a:cubicBezTo>
                <a:cubicBezTo>
                  <a:pt x="120120" y="145506"/>
                  <a:pt x="117844" y="147395"/>
                  <a:pt x="115239" y="147829"/>
                </a:cubicBezTo>
                <a:cubicBezTo>
                  <a:pt x="107780" y="149072"/>
                  <a:pt x="100208" y="149499"/>
                  <a:pt x="92692" y="150334"/>
                </a:cubicBezTo>
                <a:lnTo>
                  <a:pt x="70145" y="157850"/>
                </a:lnTo>
                <a:cubicBezTo>
                  <a:pt x="67640" y="158685"/>
                  <a:pt x="65082" y="159374"/>
                  <a:pt x="62630" y="160355"/>
                </a:cubicBezTo>
                <a:lnTo>
                  <a:pt x="50104" y="165366"/>
                </a:lnTo>
                <a:lnTo>
                  <a:pt x="35072" y="180397"/>
                </a:lnTo>
                <a:cubicBezTo>
                  <a:pt x="32567" y="182902"/>
                  <a:pt x="29522" y="184965"/>
                  <a:pt x="27557" y="187913"/>
                </a:cubicBezTo>
                <a:lnTo>
                  <a:pt x="22546" y="195428"/>
                </a:lnTo>
                <a:cubicBezTo>
                  <a:pt x="20876" y="200438"/>
                  <a:pt x="18817" y="205335"/>
                  <a:pt x="17536" y="210459"/>
                </a:cubicBezTo>
                <a:cubicBezTo>
                  <a:pt x="14391" y="223042"/>
                  <a:pt x="16120" y="217214"/>
                  <a:pt x="12526" y="227996"/>
                </a:cubicBezTo>
                <a:cubicBezTo>
                  <a:pt x="9696" y="256287"/>
                  <a:pt x="8607" y="251217"/>
                  <a:pt x="12526" y="280605"/>
                </a:cubicBezTo>
                <a:cubicBezTo>
                  <a:pt x="12981" y="284018"/>
                  <a:pt x="13822" y="287402"/>
                  <a:pt x="15031" y="290626"/>
                </a:cubicBezTo>
                <a:cubicBezTo>
                  <a:pt x="16550" y="294676"/>
                  <a:pt x="21870" y="304525"/>
                  <a:pt x="25052" y="308162"/>
                </a:cubicBezTo>
                <a:cubicBezTo>
                  <a:pt x="28940" y="312606"/>
                  <a:pt x="33403" y="316513"/>
                  <a:pt x="37578" y="320688"/>
                </a:cubicBezTo>
                <a:cubicBezTo>
                  <a:pt x="43111" y="326221"/>
                  <a:pt x="47967" y="332146"/>
                  <a:pt x="55114" y="335720"/>
                </a:cubicBezTo>
                <a:cubicBezTo>
                  <a:pt x="57476" y="336901"/>
                  <a:pt x="60125" y="337390"/>
                  <a:pt x="62630" y="338225"/>
                </a:cubicBezTo>
                <a:cubicBezTo>
                  <a:pt x="74539" y="346165"/>
                  <a:pt x="67289" y="342283"/>
                  <a:pt x="85177" y="348246"/>
                </a:cubicBezTo>
                <a:lnTo>
                  <a:pt x="92692" y="350751"/>
                </a:lnTo>
                <a:cubicBezTo>
                  <a:pt x="94362" y="352421"/>
                  <a:pt x="95678" y="354546"/>
                  <a:pt x="97703" y="355761"/>
                </a:cubicBezTo>
                <a:cubicBezTo>
                  <a:pt x="102450" y="358610"/>
                  <a:pt x="117206" y="360265"/>
                  <a:pt x="120249" y="360772"/>
                </a:cubicBezTo>
                <a:cubicBezTo>
                  <a:pt x="125260" y="364112"/>
                  <a:pt x="131941" y="365782"/>
                  <a:pt x="135281" y="370793"/>
                </a:cubicBezTo>
                <a:cubicBezTo>
                  <a:pt x="141601" y="380273"/>
                  <a:pt x="138162" y="376179"/>
                  <a:pt x="145302" y="383319"/>
                </a:cubicBezTo>
                <a:cubicBezTo>
                  <a:pt x="131441" y="397177"/>
                  <a:pt x="139151" y="391973"/>
                  <a:pt x="100208" y="385824"/>
                </a:cubicBezTo>
                <a:cubicBezTo>
                  <a:pt x="97234" y="385354"/>
                  <a:pt x="95444" y="382036"/>
                  <a:pt x="92692" y="380813"/>
                </a:cubicBezTo>
                <a:cubicBezTo>
                  <a:pt x="87866" y="378668"/>
                  <a:pt x="82671" y="377473"/>
                  <a:pt x="77661" y="375803"/>
                </a:cubicBezTo>
                <a:lnTo>
                  <a:pt x="70145" y="373298"/>
                </a:lnTo>
                <a:cubicBezTo>
                  <a:pt x="53444" y="374133"/>
                  <a:pt x="35976" y="370733"/>
                  <a:pt x="20041" y="375803"/>
                </a:cubicBezTo>
                <a:cubicBezTo>
                  <a:pt x="15008" y="377404"/>
                  <a:pt x="17961" y="386440"/>
                  <a:pt x="15031" y="390834"/>
                </a:cubicBezTo>
                <a:lnTo>
                  <a:pt x="5010" y="405865"/>
                </a:lnTo>
                <a:cubicBezTo>
                  <a:pt x="4175" y="409205"/>
                  <a:pt x="3451" y="412575"/>
                  <a:pt x="2505" y="415886"/>
                </a:cubicBezTo>
                <a:cubicBezTo>
                  <a:pt x="1780" y="418425"/>
                  <a:pt x="0" y="420761"/>
                  <a:pt x="0" y="423402"/>
                </a:cubicBezTo>
                <a:cubicBezTo>
                  <a:pt x="0" y="430964"/>
                  <a:pt x="114" y="438775"/>
                  <a:pt x="2505" y="445949"/>
                </a:cubicBezTo>
                <a:cubicBezTo>
                  <a:pt x="4409" y="451662"/>
                  <a:pt x="10290" y="455389"/>
                  <a:pt x="12526" y="460980"/>
                </a:cubicBezTo>
                <a:cubicBezTo>
                  <a:pt x="19773" y="479099"/>
                  <a:pt x="15040" y="469762"/>
                  <a:pt x="27557" y="488537"/>
                </a:cubicBezTo>
                <a:cubicBezTo>
                  <a:pt x="29227" y="491042"/>
                  <a:pt x="29597" y="495558"/>
                  <a:pt x="32567" y="496053"/>
                </a:cubicBezTo>
                <a:lnTo>
                  <a:pt x="47599" y="498558"/>
                </a:lnTo>
                <a:cubicBezTo>
                  <a:pt x="95198" y="496888"/>
                  <a:pt x="142863" y="496566"/>
                  <a:pt x="190395" y="493548"/>
                </a:cubicBezTo>
                <a:cubicBezTo>
                  <a:pt x="201857" y="492820"/>
                  <a:pt x="211615" y="484411"/>
                  <a:pt x="220458" y="478516"/>
                </a:cubicBezTo>
                <a:cubicBezTo>
                  <a:pt x="222963" y="476846"/>
                  <a:pt x="225117" y="474458"/>
                  <a:pt x="227973" y="473506"/>
                </a:cubicBezTo>
                <a:lnTo>
                  <a:pt x="235489" y="471001"/>
                </a:lnTo>
                <a:cubicBezTo>
                  <a:pt x="250057" y="456430"/>
                  <a:pt x="229064" y="476772"/>
                  <a:pt x="248015" y="460980"/>
                </a:cubicBezTo>
                <a:cubicBezTo>
                  <a:pt x="252666" y="457104"/>
                  <a:pt x="256826" y="450527"/>
                  <a:pt x="263046" y="448454"/>
                </a:cubicBezTo>
                <a:cubicBezTo>
                  <a:pt x="267865" y="446848"/>
                  <a:pt x="273067" y="446784"/>
                  <a:pt x="278077" y="445949"/>
                </a:cubicBezTo>
                <a:cubicBezTo>
                  <a:pt x="279747" y="444279"/>
                  <a:pt x="281243" y="442414"/>
                  <a:pt x="283088" y="440938"/>
                </a:cubicBezTo>
                <a:cubicBezTo>
                  <a:pt x="298896" y="428291"/>
                  <a:pt x="283510" y="443020"/>
                  <a:pt x="295614" y="430918"/>
                </a:cubicBezTo>
                <a:lnTo>
                  <a:pt x="310645" y="453464"/>
                </a:lnTo>
                <a:cubicBezTo>
                  <a:pt x="312315" y="455969"/>
                  <a:pt x="312735" y="460250"/>
                  <a:pt x="315656" y="460980"/>
                </a:cubicBezTo>
                <a:lnTo>
                  <a:pt x="325676" y="463485"/>
                </a:lnTo>
                <a:cubicBezTo>
                  <a:pt x="334421" y="472230"/>
                  <a:pt x="328446" y="467749"/>
                  <a:pt x="345718" y="473506"/>
                </a:cubicBezTo>
                <a:lnTo>
                  <a:pt x="353234" y="476011"/>
                </a:lnTo>
                <a:cubicBezTo>
                  <a:pt x="354904" y="477681"/>
                  <a:pt x="355965" y="480400"/>
                  <a:pt x="358244" y="481022"/>
                </a:cubicBezTo>
                <a:cubicBezTo>
                  <a:pt x="379170" y="486729"/>
                  <a:pt x="435088" y="481355"/>
                  <a:pt x="443421" y="481022"/>
                </a:cubicBezTo>
                <a:cubicBezTo>
                  <a:pt x="447596" y="480187"/>
                  <a:pt x="451798" y="479474"/>
                  <a:pt x="455947" y="478516"/>
                </a:cubicBezTo>
                <a:cubicBezTo>
                  <a:pt x="462657" y="476968"/>
                  <a:pt x="475989" y="473506"/>
                  <a:pt x="475989" y="473506"/>
                </a:cubicBezTo>
                <a:cubicBezTo>
                  <a:pt x="482124" y="469416"/>
                  <a:pt x="485438" y="465990"/>
                  <a:pt x="493525" y="465990"/>
                </a:cubicBezTo>
                <a:cubicBezTo>
                  <a:pt x="496166" y="465990"/>
                  <a:pt x="498536" y="467661"/>
                  <a:pt x="501041" y="468496"/>
                </a:cubicBezTo>
                <a:cubicBezTo>
                  <a:pt x="518713" y="486168"/>
                  <a:pt x="509734" y="480358"/>
                  <a:pt x="526093" y="488537"/>
                </a:cubicBezTo>
                <a:cubicBezTo>
                  <a:pt x="536949" y="487702"/>
                  <a:pt x="547856" y="487382"/>
                  <a:pt x="558660" y="486032"/>
                </a:cubicBezTo>
                <a:cubicBezTo>
                  <a:pt x="569810" y="484638"/>
                  <a:pt x="563825" y="483372"/>
                  <a:pt x="571186" y="476011"/>
                </a:cubicBezTo>
                <a:cubicBezTo>
                  <a:pt x="574138" y="473059"/>
                  <a:pt x="577999" y="471169"/>
                  <a:pt x="581207" y="468496"/>
                </a:cubicBezTo>
                <a:cubicBezTo>
                  <a:pt x="583022" y="466984"/>
                  <a:pt x="584296" y="464858"/>
                  <a:pt x="586218" y="463485"/>
                </a:cubicBezTo>
                <a:cubicBezTo>
                  <a:pt x="590180" y="460655"/>
                  <a:pt x="594311" y="457985"/>
                  <a:pt x="598744" y="455970"/>
                </a:cubicBezTo>
                <a:cubicBezTo>
                  <a:pt x="603552" y="453785"/>
                  <a:pt x="613775" y="450959"/>
                  <a:pt x="613775" y="450959"/>
                </a:cubicBezTo>
                <a:lnTo>
                  <a:pt x="628806" y="435928"/>
                </a:lnTo>
                <a:cubicBezTo>
                  <a:pt x="630476" y="434258"/>
                  <a:pt x="631852" y="432228"/>
                  <a:pt x="633817" y="430918"/>
                </a:cubicBezTo>
                <a:lnTo>
                  <a:pt x="641332" y="425907"/>
                </a:lnTo>
                <a:cubicBezTo>
                  <a:pt x="643837" y="427577"/>
                  <a:pt x="646719" y="428789"/>
                  <a:pt x="648848" y="430918"/>
                </a:cubicBezTo>
                <a:cubicBezTo>
                  <a:pt x="653704" y="435774"/>
                  <a:pt x="654326" y="439836"/>
                  <a:pt x="656363" y="445949"/>
                </a:cubicBezTo>
                <a:cubicBezTo>
                  <a:pt x="655528" y="451794"/>
                  <a:pt x="655016" y="457695"/>
                  <a:pt x="653858" y="463485"/>
                </a:cubicBezTo>
                <a:cubicBezTo>
                  <a:pt x="653340" y="466075"/>
                  <a:pt x="651871" y="468411"/>
                  <a:pt x="651353" y="471001"/>
                </a:cubicBezTo>
                <a:cubicBezTo>
                  <a:pt x="650195" y="476791"/>
                  <a:pt x="649683" y="482692"/>
                  <a:pt x="648848" y="488537"/>
                </a:cubicBezTo>
                <a:cubicBezTo>
                  <a:pt x="650646" y="504723"/>
                  <a:pt x="646520" y="510367"/>
                  <a:pt x="658869" y="518600"/>
                </a:cubicBezTo>
                <a:cubicBezTo>
                  <a:pt x="661066" y="520065"/>
                  <a:pt x="663879" y="520270"/>
                  <a:pt x="666384" y="521105"/>
                </a:cubicBezTo>
                <a:cubicBezTo>
                  <a:pt x="681415" y="520270"/>
                  <a:pt x="696491" y="520027"/>
                  <a:pt x="711478" y="518600"/>
                </a:cubicBezTo>
                <a:cubicBezTo>
                  <a:pt x="714107" y="518350"/>
                  <a:pt x="716845" y="517629"/>
                  <a:pt x="718994" y="516094"/>
                </a:cubicBezTo>
                <a:cubicBezTo>
                  <a:pt x="722838" y="513348"/>
                  <a:pt x="725674" y="509414"/>
                  <a:pt x="729014" y="506074"/>
                </a:cubicBezTo>
                <a:cubicBezTo>
                  <a:pt x="730684" y="499393"/>
                  <a:pt x="731672" y="492504"/>
                  <a:pt x="734025" y="486032"/>
                </a:cubicBezTo>
                <a:cubicBezTo>
                  <a:pt x="735054" y="483202"/>
                  <a:pt x="738480" y="481475"/>
                  <a:pt x="739035" y="478516"/>
                </a:cubicBezTo>
                <a:cubicBezTo>
                  <a:pt x="740333" y="471595"/>
                  <a:pt x="741603" y="423307"/>
                  <a:pt x="746551" y="415886"/>
                </a:cubicBezTo>
                <a:cubicBezTo>
                  <a:pt x="749117" y="412036"/>
                  <a:pt x="757856" y="396800"/>
                  <a:pt x="764087" y="393339"/>
                </a:cubicBezTo>
                <a:cubicBezTo>
                  <a:pt x="768704" y="390774"/>
                  <a:pt x="779119" y="388329"/>
                  <a:pt x="779119" y="388329"/>
                </a:cubicBezTo>
                <a:cubicBezTo>
                  <a:pt x="792480" y="389164"/>
                  <a:pt x="805888" y="389433"/>
                  <a:pt x="819202" y="390834"/>
                </a:cubicBezTo>
                <a:cubicBezTo>
                  <a:pt x="821828" y="391110"/>
                  <a:pt x="824178" y="392614"/>
                  <a:pt x="826717" y="393339"/>
                </a:cubicBezTo>
                <a:cubicBezTo>
                  <a:pt x="830028" y="394285"/>
                  <a:pt x="833398" y="395010"/>
                  <a:pt x="836738" y="395845"/>
                </a:cubicBezTo>
                <a:cubicBezTo>
                  <a:pt x="841748" y="399185"/>
                  <a:pt x="846383" y="403172"/>
                  <a:pt x="851769" y="405865"/>
                </a:cubicBezTo>
                <a:cubicBezTo>
                  <a:pt x="855109" y="407535"/>
                  <a:pt x="858683" y="408804"/>
                  <a:pt x="861790" y="410876"/>
                </a:cubicBezTo>
                <a:cubicBezTo>
                  <a:pt x="875764" y="420191"/>
                  <a:pt x="856125" y="411801"/>
                  <a:pt x="874316" y="420897"/>
                </a:cubicBezTo>
                <a:cubicBezTo>
                  <a:pt x="895073" y="431276"/>
                  <a:pt x="867794" y="414045"/>
                  <a:pt x="889348" y="428412"/>
                </a:cubicBezTo>
                <a:cubicBezTo>
                  <a:pt x="891018" y="430917"/>
                  <a:pt x="892229" y="433799"/>
                  <a:pt x="894358" y="435928"/>
                </a:cubicBezTo>
                <a:cubicBezTo>
                  <a:pt x="900863" y="442433"/>
                  <a:pt x="906461" y="444485"/>
                  <a:pt x="914400" y="448454"/>
                </a:cubicBezTo>
                <a:cubicBezTo>
                  <a:pt x="920298" y="454353"/>
                  <a:pt x="928952" y="463991"/>
                  <a:pt x="936946" y="465990"/>
                </a:cubicBezTo>
                <a:cubicBezTo>
                  <a:pt x="940286" y="466825"/>
                  <a:pt x="943743" y="467287"/>
                  <a:pt x="946967" y="468496"/>
                </a:cubicBezTo>
                <a:cubicBezTo>
                  <a:pt x="967696" y="476270"/>
                  <a:pt x="944982" y="471757"/>
                  <a:pt x="972019" y="478516"/>
                </a:cubicBezTo>
                <a:cubicBezTo>
                  <a:pt x="976947" y="479748"/>
                  <a:pt x="982053" y="480113"/>
                  <a:pt x="987051" y="481022"/>
                </a:cubicBezTo>
                <a:cubicBezTo>
                  <a:pt x="1017427" y="486545"/>
                  <a:pt x="982283" y="482510"/>
                  <a:pt x="1042165" y="486032"/>
                </a:cubicBezTo>
                <a:cubicBezTo>
                  <a:pt x="1064712" y="485197"/>
                  <a:pt x="1087294" y="485028"/>
                  <a:pt x="1109806" y="483527"/>
                </a:cubicBezTo>
                <a:cubicBezTo>
                  <a:pt x="1112441" y="483351"/>
                  <a:pt x="1114959" y="482203"/>
                  <a:pt x="1117321" y="481022"/>
                </a:cubicBezTo>
                <a:cubicBezTo>
                  <a:pt x="1120014" y="479675"/>
                  <a:pt x="1122524" y="477939"/>
                  <a:pt x="1124837" y="476011"/>
                </a:cubicBezTo>
                <a:cubicBezTo>
                  <a:pt x="1144127" y="459936"/>
                  <a:pt x="1121206" y="475927"/>
                  <a:pt x="1139868" y="463485"/>
                </a:cubicBezTo>
                <a:cubicBezTo>
                  <a:pt x="1141538" y="460980"/>
                  <a:pt x="1142998" y="458321"/>
                  <a:pt x="1144879" y="455970"/>
                </a:cubicBezTo>
                <a:cubicBezTo>
                  <a:pt x="1151090" y="448206"/>
                  <a:pt x="1149761" y="453719"/>
                  <a:pt x="1154899" y="443444"/>
                </a:cubicBezTo>
                <a:cubicBezTo>
                  <a:pt x="1156080" y="441082"/>
                  <a:pt x="1156646" y="438458"/>
                  <a:pt x="1157405" y="435928"/>
                </a:cubicBezTo>
                <a:cubicBezTo>
                  <a:pt x="1159152" y="430105"/>
                  <a:pt x="1160745" y="424237"/>
                  <a:pt x="1162415" y="418391"/>
                </a:cubicBezTo>
                <a:cubicBezTo>
                  <a:pt x="1161580" y="409205"/>
                  <a:pt x="1158766" y="399986"/>
                  <a:pt x="1159910" y="390834"/>
                </a:cubicBezTo>
                <a:cubicBezTo>
                  <a:pt x="1161360" y="379229"/>
                  <a:pt x="1166832" y="378120"/>
                  <a:pt x="1174941" y="375803"/>
                </a:cubicBezTo>
                <a:cubicBezTo>
                  <a:pt x="1181980" y="373792"/>
                  <a:pt x="1190382" y="372085"/>
                  <a:pt x="1197488" y="370793"/>
                </a:cubicBezTo>
                <a:cubicBezTo>
                  <a:pt x="1202486" y="369884"/>
                  <a:pt x="1207538" y="369283"/>
                  <a:pt x="1212519" y="368287"/>
                </a:cubicBezTo>
                <a:cubicBezTo>
                  <a:pt x="1215895" y="367612"/>
                  <a:pt x="1219179" y="366529"/>
                  <a:pt x="1222540" y="365782"/>
                </a:cubicBezTo>
                <a:cubicBezTo>
                  <a:pt x="1226697" y="364858"/>
                  <a:pt x="1230891" y="364112"/>
                  <a:pt x="1235066" y="363277"/>
                </a:cubicBezTo>
                <a:cubicBezTo>
                  <a:pt x="1236209" y="363420"/>
                  <a:pt x="1266528" y="366933"/>
                  <a:pt x="1270139" y="368287"/>
                </a:cubicBezTo>
                <a:cubicBezTo>
                  <a:pt x="1272351" y="369116"/>
                  <a:pt x="1273479" y="371628"/>
                  <a:pt x="1275149" y="373298"/>
                </a:cubicBezTo>
                <a:cubicBezTo>
                  <a:pt x="1274314" y="393340"/>
                  <a:pt x="1275619" y="413586"/>
                  <a:pt x="1272644" y="433423"/>
                </a:cubicBezTo>
                <a:cubicBezTo>
                  <a:pt x="1272090" y="437116"/>
                  <a:pt x="1268097" y="427108"/>
                  <a:pt x="1267634" y="423402"/>
                </a:cubicBezTo>
                <a:cubicBezTo>
                  <a:pt x="1265560" y="406809"/>
                  <a:pt x="1265963" y="389999"/>
                  <a:pt x="1265128" y="373298"/>
                </a:cubicBezTo>
                <a:cubicBezTo>
                  <a:pt x="1254523" y="405113"/>
                  <a:pt x="1258953" y="388937"/>
                  <a:pt x="1265128" y="460980"/>
                </a:cubicBezTo>
                <a:cubicBezTo>
                  <a:pt x="1265385" y="463980"/>
                  <a:pt x="1268389" y="466046"/>
                  <a:pt x="1270139" y="468496"/>
                </a:cubicBezTo>
                <a:cubicBezTo>
                  <a:pt x="1272566" y="471893"/>
                  <a:pt x="1274447" y="475843"/>
                  <a:pt x="1277654" y="478516"/>
                </a:cubicBezTo>
                <a:cubicBezTo>
                  <a:pt x="1279683" y="480207"/>
                  <a:pt x="1282580" y="480504"/>
                  <a:pt x="1285170" y="481022"/>
                </a:cubicBezTo>
                <a:cubicBezTo>
                  <a:pt x="1290960" y="482180"/>
                  <a:pt x="1296861" y="482692"/>
                  <a:pt x="1302706" y="483527"/>
                </a:cubicBezTo>
                <a:cubicBezTo>
                  <a:pt x="1316636" y="482456"/>
                  <a:pt x="1332199" y="486602"/>
                  <a:pt x="1342790" y="476011"/>
                </a:cubicBezTo>
                <a:cubicBezTo>
                  <a:pt x="1344919" y="473882"/>
                  <a:pt x="1346130" y="471001"/>
                  <a:pt x="1347800" y="468496"/>
                </a:cubicBezTo>
                <a:cubicBezTo>
                  <a:pt x="1349470" y="463485"/>
                  <a:pt x="1352064" y="458693"/>
                  <a:pt x="1352811" y="453464"/>
                </a:cubicBezTo>
                <a:cubicBezTo>
                  <a:pt x="1355434" y="435105"/>
                  <a:pt x="1357703" y="416709"/>
                  <a:pt x="1360326" y="398350"/>
                </a:cubicBezTo>
                <a:cubicBezTo>
                  <a:pt x="1361161" y="354091"/>
                  <a:pt x="1359561" y="309720"/>
                  <a:pt x="1362831" y="265574"/>
                </a:cubicBezTo>
                <a:cubicBezTo>
                  <a:pt x="1363026" y="262940"/>
                  <a:pt x="1367706" y="263069"/>
                  <a:pt x="1370347" y="263069"/>
                </a:cubicBezTo>
                <a:cubicBezTo>
                  <a:pt x="1377080" y="263069"/>
                  <a:pt x="1383715" y="264684"/>
                  <a:pt x="1390389" y="265574"/>
                </a:cubicBezTo>
                <a:cubicBezTo>
                  <a:pt x="1396242" y="266354"/>
                  <a:pt x="1402061" y="267389"/>
                  <a:pt x="1407925" y="268079"/>
                </a:cubicBezTo>
                <a:cubicBezTo>
                  <a:pt x="1416260" y="269059"/>
                  <a:pt x="1424626" y="269749"/>
                  <a:pt x="1432977" y="270584"/>
                </a:cubicBezTo>
                <a:cubicBezTo>
                  <a:pt x="1436317" y="271419"/>
                  <a:pt x="1439637" y="272343"/>
                  <a:pt x="1442998" y="273090"/>
                </a:cubicBezTo>
                <a:cubicBezTo>
                  <a:pt x="1447155" y="274014"/>
                  <a:pt x="1451802" y="273527"/>
                  <a:pt x="1455524" y="275595"/>
                </a:cubicBezTo>
                <a:cubicBezTo>
                  <a:pt x="1459653" y="277889"/>
                  <a:pt x="1462205" y="282276"/>
                  <a:pt x="1465545" y="285616"/>
                </a:cubicBezTo>
                <a:cubicBezTo>
                  <a:pt x="1467215" y="290626"/>
                  <a:pt x="1468193" y="295923"/>
                  <a:pt x="1470555" y="300647"/>
                </a:cubicBezTo>
                <a:cubicBezTo>
                  <a:pt x="1473984" y="307505"/>
                  <a:pt x="1475855" y="312281"/>
                  <a:pt x="1480576" y="318183"/>
                </a:cubicBezTo>
                <a:cubicBezTo>
                  <a:pt x="1482051" y="320027"/>
                  <a:pt x="1483916" y="321524"/>
                  <a:pt x="1485586" y="323194"/>
                </a:cubicBezTo>
                <a:cubicBezTo>
                  <a:pt x="1492687" y="344488"/>
                  <a:pt x="1482783" y="318521"/>
                  <a:pt x="1493102" y="335720"/>
                </a:cubicBezTo>
                <a:cubicBezTo>
                  <a:pt x="1494460" y="337984"/>
                  <a:pt x="1494248" y="340971"/>
                  <a:pt x="1495607" y="343235"/>
                </a:cubicBezTo>
                <a:cubicBezTo>
                  <a:pt x="1496822" y="345261"/>
                  <a:pt x="1499142" y="346401"/>
                  <a:pt x="1500618" y="348246"/>
                </a:cubicBezTo>
                <a:cubicBezTo>
                  <a:pt x="1502499" y="350597"/>
                  <a:pt x="1503958" y="353256"/>
                  <a:pt x="1505628" y="355761"/>
                </a:cubicBezTo>
                <a:cubicBezTo>
                  <a:pt x="1506463" y="358266"/>
                  <a:pt x="1506952" y="360915"/>
                  <a:pt x="1508133" y="363277"/>
                </a:cubicBezTo>
                <a:cubicBezTo>
                  <a:pt x="1513780" y="374571"/>
                  <a:pt x="1516172" y="376035"/>
                  <a:pt x="1523165" y="385824"/>
                </a:cubicBezTo>
                <a:cubicBezTo>
                  <a:pt x="1531067" y="396886"/>
                  <a:pt x="1524806" y="389969"/>
                  <a:pt x="1533185" y="398350"/>
                </a:cubicBezTo>
                <a:cubicBezTo>
                  <a:pt x="1537793" y="421384"/>
                  <a:pt x="1538237" y="418101"/>
                  <a:pt x="1533185" y="453464"/>
                </a:cubicBezTo>
                <a:cubicBezTo>
                  <a:pt x="1532657" y="457161"/>
                  <a:pt x="1529646" y="460052"/>
                  <a:pt x="1528175" y="463485"/>
                </a:cubicBezTo>
                <a:cubicBezTo>
                  <a:pt x="1527135" y="465912"/>
                  <a:pt x="1526851" y="468639"/>
                  <a:pt x="1525670" y="471001"/>
                </a:cubicBezTo>
                <a:cubicBezTo>
                  <a:pt x="1513619" y="495102"/>
                  <a:pt x="1529225" y="455663"/>
                  <a:pt x="1513144" y="491042"/>
                </a:cubicBezTo>
                <a:cubicBezTo>
                  <a:pt x="1510958" y="495850"/>
                  <a:pt x="1508133" y="506074"/>
                  <a:pt x="1508133" y="506074"/>
                </a:cubicBezTo>
                <a:cubicBezTo>
                  <a:pt x="1507298" y="511919"/>
                  <a:pt x="1506786" y="517820"/>
                  <a:pt x="1505628" y="523610"/>
                </a:cubicBezTo>
                <a:cubicBezTo>
                  <a:pt x="1505110" y="526200"/>
                  <a:pt x="1503848" y="528587"/>
                  <a:pt x="1503123" y="531126"/>
                </a:cubicBezTo>
                <a:cubicBezTo>
                  <a:pt x="1502177" y="534437"/>
                  <a:pt x="1501253" y="537763"/>
                  <a:pt x="1500618" y="541147"/>
                </a:cubicBezTo>
                <a:cubicBezTo>
                  <a:pt x="1498746" y="551132"/>
                  <a:pt x="1495607" y="571209"/>
                  <a:pt x="1495607" y="571209"/>
                </a:cubicBezTo>
                <a:cubicBezTo>
                  <a:pt x="1496442" y="582900"/>
                  <a:pt x="1494975" y="594989"/>
                  <a:pt x="1498112" y="606282"/>
                </a:cubicBezTo>
                <a:cubicBezTo>
                  <a:pt x="1498953" y="609311"/>
                  <a:pt x="1511410" y="619497"/>
                  <a:pt x="1515649" y="621313"/>
                </a:cubicBezTo>
                <a:cubicBezTo>
                  <a:pt x="1518814" y="622669"/>
                  <a:pt x="1522330" y="622983"/>
                  <a:pt x="1525670" y="623818"/>
                </a:cubicBezTo>
                <a:cubicBezTo>
                  <a:pt x="1527340" y="625488"/>
                  <a:pt x="1528325" y="628648"/>
                  <a:pt x="1530680" y="628829"/>
                </a:cubicBezTo>
                <a:cubicBezTo>
                  <a:pt x="1539876" y="629537"/>
                  <a:pt x="1549218" y="628257"/>
                  <a:pt x="1558237" y="626324"/>
                </a:cubicBezTo>
                <a:cubicBezTo>
                  <a:pt x="1563259" y="625248"/>
                  <a:pt x="1570027" y="616500"/>
                  <a:pt x="1573269" y="613798"/>
                </a:cubicBezTo>
                <a:cubicBezTo>
                  <a:pt x="1575582" y="611871"/>
                  <a:pt x="1578279" y="610457"/>
                  <a:pt x="1580784" y="608787"/>
                </a:cubicBezTo>
                <a:cubicBezTo>
                  <a:pt x="1591370" y="592910"/>
                  <a:pt x="1580861" y="611014"/>
                  <a:pt x="1588300" y="583735"/>
                </a:cubicBezTo>
                <a:cubicBezTo>
                  <a:pt x="1589283" y="580132"/>
                  <a:pt x="1591923" y="577181"/>
                  <a:pt x="1593310" y="573714"/>
                </a:cubicBezTo>
                <a:cubicBezTo>
                  <a:pt x="1595272" y="568810"/>
                  <a:pt x="1595392" y="563078"/>
                  <a:pt x="1598321" y="558683"/>
                </a:cubicBezTo>
                <a:cubicBezTo>
                  <a:pt x="1599991" y="556178"/>
                  <a:pt x="1602108" y="553918"/>
                  <a:pt x="1603331" y="551167"/>
                </a:cubicBezTo>
                <a:cubicBezTo>
                  <a:pt x="1613139" y="529098"/>
                  <a:pt x="1602141" y="542337"/>
                  <a:pt x="1615857" y="528621"/>
                </a:cubicBezTo>
                <a:cubicBezTo>
                  <a:pt x="1616692" y="526116"/>
                  <a:pt x="1617181" y="523467"/>
                  <a:pt x="1618362" y="521105"/>
                </a:cubicBezTo>
                <a:cubicBezTo>
                  <a:pt x="1619709" y="518412"/>
                  <a:pt x="1622150" y="516341"/>
                  <a:pt x="1623373" y="513589"/>
                </a:cubicBezTo>
                <a:cubicBezTo>
                  <a:pt x="1635298" y="486757"/>
                  <a:pt x="1622053" y="508052"/>
                  <a:pt x="1633394" y="491042"/>
                </a:cubicBezTo>
                <a:cubicBezTo>
                  <a:pt x="1634229" y="488537"/>
                  <a:pt x="1634859" y="485954"/>
                  <a:pt x="1635899" y="483527"/>
                </a:cubicBezTo>
                <a:cubicBezTo>
                  <a:pt x="1637370" y="480094"/>
                  <a:pt x="1639728" y="477049"/>
                  <a:pt x="1640909" y="473506"/>
                </a:cubicBezTo>
                <a:cubicBezTo>
                  <a:pt x="1642255" y="469466"/>
                  <a:pt x="1642381" y="465111"/>
                  <a:pt x="1643414" y="460980"/>
                </a:cubicBezTo>
                <a:cubicBezTo>
                  <a:pt x="1644055" y="458418"/>
                  <a:pt x="1645279" y="456026"/>
                  <a:pt x="1645920" y="453464"/>
                </a:cubicBezTo>
                <a:cubicBezTo>
                  <a:pt x="1646953" y="449333"/>
                  <a:pt x="1646930" y="444925"/>
                  <a:pt x="1648425" y="440938"/>
                </a:cubicBezTo>
                <a:cubicBezTo>
                  <a:pt x="1649482" y="438119"/>
                  <a:pt x="1651765" y="435928"/>
                  <a:pt x="1653435" y="433423"/>
                </a:cubicBezTo>
                <a:cubicBezTo>
                  <a:pt x="1654780" y="426699"/>
                  <a:pt x="1657317" y="411315"/>
                  <a:pt x="1660951" y="405865"/>
                </a:cubicBezTo>
                <a:lnTo>
                  <a:pt x="1670972" y="390834"/>
                </a:lnTo>
                <a:cubicBezTo>
                  <a:pt x="1671807" y="388329"/>
                  <a:pt x="1672119" y="385583"/>
                  <a:pt x="1673477" y="383319"/>
                </a:cubicBezTo>
                <a:cubicBezTo>
                  <a:pt x="1674692" y="381294"/>
                  <a:pt x="1677011" y="380152"/>
                  <a:pt x="1678487" y="378308"/>
                </a:cubicBezTo>
                <a:cubicBezTo>
                  <a:pt x="1680368" y="375957"/>
                  <a:pt x="1681828" y="373298"/>
                  <a:pt x="1683498" y="370793"/>
                </a:cubicBezTo>
                <a:cubicBezTo>
                  <a:pt x="1684333" y="368288"/>
                  <a:pt x="1685278" y="365816"/>
                  <a:pt x="1686003" y="363277"/>
                </a:cubicBezTo>
                <a:cubicBezTo>
                  <a:pt x="1686949" y="359966"/>
                  <a:pt x="1686968" y="356336"/>
                  <a:pt x="1688508" y="353256"/>
                </a:cubicBezTo>
                <a:cubicBezTo>
                  <a:pt x="1689564" y="351143"/>
                  <a:pt x="1692102" y="350136"/>
                  <a:pt x="1693519" y="348246"/>
                </a:cubicBezTo>
                <a:cubicBezTo>
                  <a:pt x="1710515" y="325584"/>
                  <a:pt x="1697058" y="339694"/>
                  <a:pt x="1708550" y="328204"/>
                </a:cubicBezTo>
                <a:cubicBezTo>
                  <a:pt x="1709385" y="323194"/>
                  <a:pt x="1708783" y="317716"/>
                  <a:pt x="1711055" y="313173"/>
                </a:cubicBezTo>
                <a:cubicBezTo>
                  <a:pt x="1712402" y="310480"/>
                  <a:pt x="1716901" y="310667"/>
                  <a:pt x="1718571" y="308162"/>
                </a:cubicBezTo>
                <a:cubicBezTo>
                  <a:pt x="1720370" y="305464"/>
                  <a:pt x="1721020" y="293827"/>
                  <a:pt x="1723581" y="290626"/>
                </a:cubicBezTo>
                <a:cubicBezTo>
                  <a:pt x="1736984" y="273873"/>
                  <a:pt x="1725892" y="295930"/>
                  <a:pt x="1736107" y="280605"/>
                </a:cubicBezTo>
                <a:cubicBezTo>
                  <a:pt x="1743827" y="269023"/>
                  <a:pt x="1738854" y="273561"/>
                  <a:pt x="1743623" y="263069"/>
                </a:cubicBezTo>
                <a:cubicBezTo>
                  <a:pt x="1746714" y="256269"/>
                  <a:pt x="1751281" y="250113"/>
                  <a:pt x="1753643" y="243027"/>
                </a:cubicBezTo>
                <a:lnTo>
                  <a:pt x="1758654" y="227996"/>
                </a:lnTo>
                <a:cubicBezTo>
                  <a:pt x="1759489" y="225491"/>
                  <a:pt x="1759694" y="222677"/>
                  <a:pt x="1761159" y="220480"/>
                </a:cubicBezTo>
                <a:lnTo>
                  <a:pt x="1766169" y="212965"/>
                </a:lnTo>
                <a:cubicBezTo>
                  <a:pt x="1765975" y="210833"/>
                  <a:pt x="1763147" y="174497"/>
                  <a:pt x="1761159" y="167871"/>
                </a:cubicBezTo>
                <a:cubicBezTo>
                  <a:pt x="1758785" y="159957"/>
                  <a:pt x="1754348" y="159917"/>
                  <a:pt x="1748633" y="155345"/>
                </a:cubicBezTo>
                <a:cubicBezTo>
                  <a:pt x="1746789" y="153869"/>
                  <a:pt x="1745293" y="152004"/>
                  <a:pt x="1743623" y="150334"/>
                </a:cubicBezTo>
                <a:cubicBezTo>
                  <a:pt x="1724416" y="151169"/>
                  <a:pt x="1704906" y="149339"/>
                  <a:pt x="1686003" y="152840"/>
                </a:cubicBezTo>
                <a:cubicBezTo>
                  <a:pt x="1678656" y="154201"/>
                  <a:pt x="1675541" y="165807"/>
                  <a:pt x="1670972" y="170376"/>
                </a:cubicBezTo>
                <a:cubicBezTo>
                  <a:pt x="1668843" y="172505"/>
                  <a:pt x="1665961" y="173717"/>
                  <a:pt x="1663456" y="175387"/>
                </a:cubicBezTo>
                <a:cubicBezTo>
                  <a:pt x="1657494" y="193274"/>
                  <a:pt x="1661376" y="186024"/>
                  <a:pt x="1653435" y="197933"/>
                </a:cubicBezTo>
                <a:cubicBezTo>
                  <a:pt x="1648558" y="212566"/>
                  <a:pt x="1654746" y="199127"/>
                  <a:pt x="1643414" y="210459"/>
                </a:cubicBezTo>
                <a:cubicBezTo>
                  <a:pt x="1640462" y="213411"/>
                  <a:pt x="1638404" y="217140"/>
                  <a:pt x="1635899" y="220480"/>
                </a:cubicBezTo>
                <a:cubicBezTo>
                  <a:pt x="1635064" y="222985"/>
                  <a:pt x="1634753" y="225732"/>
                  <a:pt x="1633394" y="227996"/>
                </a:cubicBezTo>
                <a:cubicBezTo>
                  <a:pt x="1632179" y="230021"/>
                  <a:pt x="1629859" y="231162"/>
                  <a:pt x="1628383" y="233006"/>
                </a:cubicBezTo>
                <a:cubicBezTo>
                  <a:pt x="1626502" y="235357"/>
                  <a:pt x="1624989" y="237982"/>
                  <a:pt x="1623373" y="240522"/>
                </a:cubicBezTo>
                <a:cubicBezTo>
                  <a:pt x="1619144" y="247169"/>
                  <a:pt x="1610847" y="260564"/>
                  <a:pt x="1610847" y="260564"/>
                </a:cubicBezTo>
                <a:cubicBezTo>
                  <a:pt x="1610012" y="264739"/>
                  <a:pt x="1609689" y="269051"/>
                  <a:pt x="1608342" y="273090"/>
                </a:cubicBezTo>
                <a:cubicBezTo>
                  <a:pt x="1607161" y="276633"/>
                  <a:pt x="1604802" y="279678"/>
                  <a:pt x="1603331" y="283110"/>
                </a:cubicBezTo>
                <a:cubicBezTo>
                  <a:pt x="1602291" y="285537"/>
                  <a:pt x="1601866" y="288199"/>
                  <a:pt x="1600826" y="290626"/>
                </a:cubicBezTo>
                <a:cubicBezTo>
                  <a:pt x="1591532" y="312314"/>
                  <a:pt x="1599191" y="290525"/>
                  <a:pt x="1593310" y="308162"/>
                </a:cubicBezTo>
                <a:cubicBezTo>
                  <a:pt x="1590805" y="305657"/>
                  <a:pt x="1587234" y="303884"/>
                  <a:pt x="1585795" y="300647"/>
                </a:cubicBezTo>
                <a:cubicBezTo>
                  <a:pt x="1583732" y="296005"/>
                  <a:pt x="1584521" y="290544"/>
                  <a:pt x="1583289" y="285616"/>
                </a:cubicBezTo>
                <a:cubicBezTo>
                  <a:pt x="1582008" y="280492"/>
                  <a:pt x="1580424" y="275410"/>
                  <a:pt x="1578279" y="270584"/>
                </a:cubicBezTo>
                <a:cubicBezTo>
                  <a:pt x="1577056" y="267833"/>
                  <a:pt x="1574615" y="265762"/>
                  <a:pt x="1573269" y="263069"/>
                </a:cubicBezTo>
                <a:cubicBezTo>
                  <a:pt x="1572088" y="260707"/>
                  <a:pt x="1572046" y="257862"/>
                  <a:pt x="1570763" y="255553"/>
                </a:cubicBezTo>
                <a:cubicBezTo>
                  <a:pt x="1567839" y="250289"/>
                  <a:pt x="1562647" y="246234"/>
                  <a:pt x="1560743" y="240522"/>
                </a:cubicBezTo>
                <a:cubicBezTo>
                  <a:pt x="1548468" y="203701"/>
                  <a:pt x="1562381" y="237969"/>
                  <a:pt x="1550722" y="220480"/>
                </a:cubicBezTo>
                <a:cubicBezTo>
                  <a:pt x="1533986" y="195375"/>
                  <a:pt x="1554347" y="222997"/>
                  <a:pt x="1543206" y="202944"/>
                </a:cubicBezTo>
                <a:cubicBezTo>
                  <a:pt x="1532380" y="183459"/>
                  <a:pt x="1536018" y="192582"/>
                  <a:pt x="1523165" y="177892"/>
                </a:cubicBezTo>
                <a:cubicBezTo>
                  <a:pt x="1517356" y="171253"/>
                  <a:pt x="1508489" y="155464"/>
                  <a:pt x="1500618" y="152840"/>
                </a:cubicBezTo>
                <a:lnTo>
                  <a:pt x="1493102" y="150334"/>
                </a:lnTo>
                <a:cubicBezTo>
                  <a:pt x="1479741" y="151169"/>
                  <a:pt x="1466006" y="149593"/>
                  <a:pt x="1453019" y="152840"/>
                </a:cubicBezTo>
                <a:cubicBezTo>
                  <a:pt x="1448436" y="153986"/>
                  <a:pt x="1447480" y="161367"/>
                  <a:pt x="1442998" y="162861"/>
                </a:cubicBezTo>
                <a:lnTo>
                  <a:pt x="1435482" y="165366"/>
                </a:lnTo>
                <a:cubicBezTo>
                  <a:pt x="1432142" y="162861"/>
                  <a:pt x="1429371" y="159316"/>
                  <a:pt x="1425462" y="157850"/>
                </a:cubicBezTo>
                <a:cubicBezTo>
                  <a:pt x="1407164" y="150988"/>
                  <a:pt x="1393723" y="150125"/>
                  <a:pt x="1375357" y="147829"/>
                </a:cubicBezTo>
                <a:cubicBezTo>
                  <a:pt x="1337693" y="138413"/>
                  <a:pt x="1360776" y="150970"/>
                  <a:pt x="1352811" y="95220"/>
                </a:cubicBezTo>
                <a:cubicBezTo>
                  <a:pt x="1352477" y="92882"/>
                  <a:pt x="1349276" y="92054"/>
                  <a:pt x="1347800" y="90210"/>
                </a:cubicBezTo>
                <a:cubicBezTo>
                  <a:pt x="1345919" y="87859"/>
                  <a:pt x="1344136" y="85387"/>
                  <a:pt x="1342790" y="82694"/>
                </a:cubicBezTo>
                <a:cubicBezTo>
                  <a:pt x="1341609" y="80332"/>
                  <a:pt x="1341644" y="77442"/>
                  <a:pt x="1340285" y="75178"/>
                </a:cubicBezTo>
                <a:cubicBezTo>
                  <a:pt x="1339070" y="73153"/>
                  <a:pt x="1336750" y="72012"/>
                  <a:pt x="1335274" y="70168"/>
                </a:cubicBezTo>
                <a:cubicBezTo>
                  <a:pt x="1332912" y="67215"/>
                  <a:pt x="1329289" y="59660"/>
                  <a:pt x="1325253" y="57642"/>
                </a:cubicBezTo>
                <a:cubicBezTo>
                  <a:pt x="1322173" y="56102"/>
                  <a:pt x="1318572" y="55972"/>
                  <a:pt x="1315232" y="55137"/>
                </a:cubicBezTo>
                <a:cubicBezTo>
                  <a:pt x="1307717" y="55972"/>
                  <a:pt x="1300101" y="56159"/>
                  <a:pt x="1292686" y="57642"/>
                </a:cubicBezTo>
                <a:cubicBezTo>
                  <a:pt x="1287507" y="58678"/>
                  <a:pt x="1277654" y="62652"/>
                  <a:pt x="1277654" y="62652"/>
                </a:cubicBezTo>
                <a:cubicBezTo>
                  <a:pt x="1275149" y="65157"/>
                  <a:pt x="1272861" y="67900"/>
                  <a:pt x="1270139" y="70168"/>
                </a:cubicBezTo>
                <a:cubicBezTo>
                  <a:pt x="1267826" y="72096"/>
                  <a:pt x="1263781" y="72399"/>
                  <a:pt x="1262623" y="75178"/>
                </a:cubicBezTo>
                <a:cubicBezTo>
                  <a:pt x="1259348" y="83039"/>
                  <a:pt x="1259283" y="91879"/>
                  <a:pt x="1257613" y="100230"/>
                </a:cubicBezTo>
                <a:lnTo>
                  <a:pt x="1255108" y="112756"/>
                </a:lnTo>
                <a:cubicBezTo>
                  <a:pt x="1254273" y="123612"/>
                  <a:pt x="1254609" y="134622"/>
                  <a:pt x="1252602" y="145324"/>
                </a:cubicBezTo>
                <a:cubicBezTo>
                  <a:pt x="1252047" y="148283"/>
                  <a:pt x="1250448" y="151888"/>
                  <a:pt x="1247592" y="152840"/>
                </a:cubicBezTo>
                <a:cubicBezTo>
                  <a:pt x="1244325" y="153929"/>
                  <a:pt x="1240795" y="151543"/>
                  <a:pt x="1237571" y="150334"/>
                </a:cubicBezTo>
                <a:cubicBezTo>
                  <a:pt x="1234074" y="149023"/>
                  <a:pt x="1230890" y="146994"/>
                  <a:pt x="1227550" y="145324"/>
                </a:cubicBezTo>
                <a:cubicBezTo>
                  <a:pt x="1213354" y="146159"/>
                  <a:pt x="1199025" y="145719"/>
                  <a:pt x="1184962" y="147829"/>
                </a:cubicBezTo>
                <a:cubicBezTo>
                  <a:pt x="1174315" y="149426"/>
                  <a:pt x="1176093" y="160382"/>
                  <a:pt x="1174941" y="167871"/>
                </a:cubicBezTo>
                <a:cubicBezTo>
                  <a:pt x="1171408" y="190840"/>
                  <a:pt x="1174928" y="179177"/>
                  <a:pt x="1167425" y="197933"/>
                </a:cubicBezTo>
                <a:cubicBezTo>
                  <a:pt x="1170955" y="208521"/>
                  <a:pt x="1174139" y="214569"/>
                  <a:pt x="1167425" y="227996"/>
                </a:cubicBezTo>
                <a:cubicBezTo>
                  <a:pt x="1165885" y="231075"/>
                  <a:pt x="1160745" y="229666"/>
                  <a:pt x="1157405" y="230501"/>
                </a:cubicBezTo>
                <a:cubicBezTo>
                  <a:pt x="1154900" y="228831"/>
                  <a:pt x="1151770" y="227842"/>
                  <a:pt x="1149889" y="225491"/>
                </a:cubicBezTo>
                <a:cubicBezTo>
                  <a:pt x="1148239" y="223429"/>
                  <a:pt x="1147902" y="220565"/>
                  <a:pt x="1147384" y="217975"/>
                </a:cubicBezTo>
                <a:cubicBezTo>
                  <a:pt x="1146226" y="212185"/>
                  <a:pt x="1146746" y="206041"/>
                  <a:pt x="1144879" y="200439"/>
                </a:cubicBezTo>
                <a:cubicBezTo>
                  <a:pt x="1144132" y="198198"/>
                  <a:pt x="1141538" y="197098"/>
                  <a:pt x="1139868" y="195428"/>
                </a:cubicBezTo>
                <a:cubicBezTo>
                  <a:pt x="1137951" y="187759"/>
                  <a:pt x="1138120" y="183660"/>
                  <a:pt x="1132352" y="177892"/>
                </a:cubicBezTo>
                <a:cubicBezTo>
                  <a:pt x="1130223" y="175763"/>
                  <a:pt x="1127342" y="174551"/>
                  <a:pt x="1124837" y="172881"/>
                </a:cubicBezTo>
                <a:cubicBezTo>
                  <a:pt x="1123167" y="170376"/>
                  <a:pt x="1121955" y="167495"/>
                  <a:pt x="1119826" y="165366"/>
                </a:cubicBezTo>
                <a:cubicBezTo>
                  <a:pt x="1113796" y="159336"/>
                  <a:pt x="1108153" y="159045"/>
                  <a:pt x="1099785" y="157850"/>
                </a:cubicBezTo>
                <a:cubicBezTo>
                  <a:pt x="1092299" y="156781"/>
                  <a:pt x="1084754" y="156180"/>
                  <a:pt x="1077238" y="155345"/>
                </a:cubicBezTo>
                <a:cubicBezTo>
                  <a:pt x="1074733" y="154510"/>
                  <a:pt x="1072363" y="152840"/>
                  <a:pt x="1069722" y="152840"/>
                </a:cubicBezTo>
                <a:cubicBezTo>
                  <a:pt x="997929" y="152840"/>
                  <a:pt x="1011306" y="151303"/>
                  <a:pt x="972019" y="157850"/>
                </a:cubicBezTo>
                <a:cubicBezTo>
                  <a:pt x="969514" y="158685"/>
                  <a:pt x="966768" y="158996"/>
                  <a:pt x="964504" y="160355"/>
                </a:cubicBezTo>
                <a:cubicBezTo>
                  <a:pt x="962478" y="161570"/>
                  <a:pt x="961606" y="164310"/>
                  <a:pt x="959493" y="165366"/>
                </a:cubicBezTo>
                <a:cubicBezTo>
                  <a:pt x="954769" y="167728"/>
                  <a:pt x="944462" y="170376"/>
                  <a:pt x="944462" y="170376"/>
                </a:cubicBezTo>
                <a:cubicBezTo>
                  <a:pt x="939153" y="173916"/>
                  <a:pt x="922979" y="183279"/>
                  <a:pt x="919410" y="190418"/>
                </a:cubicBezTo>
                <a:cubicBezTo>
                  <a:pt x="917740" y="193758"/>
                  <a:pt x="916472" y="197332"/>
                  <a:pt x="914400" y="200439"/>
                </a:cubicBezTo>
                <a:cubicBezTo>
                  <a:pt x="910945" y="205621"/>
                  <a:pt x="906657" y="206632"/>
                  <a:pt x="901874" y="210459"/>
                </a:cubicBezTo>
                <a:cubicBezTo>
                  <a:pt x="900029" y="211935"/>
                  <a:pt x="898708" y="213994"/>
                  <a:pt x="896863" y="215470"/>
                </a:cubicBezTo>
                <a:cubicBezTo>
                  <a:pt x="894512" y="217351"/>
                  <a:pt x="891614" y="218497"/>
                  <a:pt x="889348" y="220480"/>
                </a:cubicBezTo>
                <a:cubicBezTo>
                  <a:pt x="884904" y="224368"/>
                  <a:pt x="876822" y="233006"/>
                  <a:pt x="876822" y="233006"/>
                </a:cubicBezTo>
                <a:cubicBezTo>
                  <a:pt x="873482" y="232171"/>
                  <a:pt x="869881" y="232041"/>
                  <a:pt x="866801" y="230501"/>
                </a:cubicBezTo>
                <a:cubicBezTo>
                  <a:pt x="860275" y="227239"/>
                  <a:pt x="862142" y="223690"/>
                  <a:pt x="859285" y="217975"/>
                </a:cubicBezTo>
                <a:cubicBezTo>
                  <a:pt x="849568" y="198538"/>
                  <a:pt x="858071" y="221843"/>
                  <a:pt x="851769" y="202944"/>
                </a:cubicBezTo>
                <a:cubicBezTo>
                  <a:pt x="850355" y="193046"/>
                  <a:pt x="849201" y="182649"/>
                  <a:pt x="846759" y="172881"/>
                </a:cubicBezTo>
                <a:cubicBezTo>
                  <a:pt x="846119" y="170319"/>
                  <a:pt x="845613" y="167630"/>
                  <a:pt x="844254" y="165366"/>
                </a:cubicBezTo>
                <a:cubicBezTo>
                  <a:pt x="843039" y="163340"/>
                  <a:pt x="840719" y="162200"/>
                  <a:pt x="839243" y="160355"/>
                </a:cubicBezTo>
                <a:cubicBezTo>
                  <a:pt x="837362" y="158004"/>
                  <a:pt x="836584" y="154721"/>
                  <a:pt x="834233" y="152840"/>
                </a:cubicBezTo>
                <a:cubicBezTo>
                  <a:pt x="832171" y="151190"/>
                  <a:pt x="829256" y="151060"/>
                  <a:pt x="826717" y="150334"/>
                </a:cubicBezTo>
                <a:cubicBezTo>
                  <a:pt x="813846" y="146656"/>
                  <a:pt x="812915" y="147356"/>
                  <a:pt x="796655" y="145324"/>
                </a:cubicBezTo>
                <a:cubicBezTo>
                  <a:pt x="781606" y="135293"/>
                  <a:pt x="796445" y="142819"/>
                  <a:pt x="769098" y="142819"/>
                </a:cubicBezTo>
                <a:cubicBezTo>
                  <a:pt x="764840" y="142819"/>
                  <a:pt x="760747" y="141149"/>
                  <a:pt x="756572" y="140314"/>
                </a:cubicBezTo>
                <a:cubicBezTo>
                  <a:pt x="758242" y="137809"/>
                  <a:pt x="760236" y="135491"/>
                  <a:pt x="761582" y="132798"/>
                </a:cubicBezTo>
                <a:cubicBezTo>
                  <a:pt x="762763" y="130436"/>
                  <a:pt x="762437" y="127344"/>
                  <a:pt x="764087" y="125282"/>
                </a:cubicBezTo>
                <a:cubicBezTo>
                  <a:pt x="765968" y="122931"/>
                  <a:pt x="768747" y="121224"/>
                  <a:pt x="771603" y="120272"/>
                </a:cubicBezTo>
                <a:cubicBezTo>
                  <a:pt x="776422" y="118666"/>
                  <a:pt x="781676" y="118869"/>
                  <a:pt x="786634" y="117767"/>
                </a:cubicBezTo>
                <a:cubicBezTo>
                  <a:pt x="789212" y="117194"/>
                  <a:pt x="791520" y="115501"/>
                  <a:pt x="794150" y="115262"/>
                </a:cubicBezTo>
                <a:cubicBezTo>
                  <a:pt x="809973" y="113823"/>
                  <a:pt x="825883" y="113591"/>
                  <a:pt x="841749" y="112756"/>
                </a:cubicBezTo>
                <a:cubicBezTo>
                  <a:pt x="845089" y="111921"/>
                  <a:pt x="848780" y="111959"/>
                  <a:pt x="851769" y="110251"/>
                </a:cubicBezTo>
                <a:cubicBezTo>
                  <a:pt x="865848" y="102207"/>
                  <a:pt x="860547" y="87589"/>
                  <a:pt x="861790" y="72673"/>
                </a:cubicBezTo>
                <a:cubicBezTo>
                  <a:pt x="860955" y="62652"/>
                  <a:pt x="861724" y="52366"/>
                  <a:pt x="859285" y="42611"/>
                </a:cubicBezTo>
                <a:cubicBezTo>
                  <a:pt x="858272" y="38560"/>
                  <a:pt x="854196" y="35988"/>
                  <a:pt x="851769" y="32590"/>
                </a:cubicBezTo>
                <a:cubicBezTo>
                  <a:pt x="850019" y="30140"/>
                  <a:pt x="849025" y="27057"/>
                  <a:pt x="846759" y="25074"/>
                </a:cubicBezTo>
                <a:cubicBezTo>
                  <a:pt x="842227" y="21109"/>
                  <a:pt x="837441" y="16957"/>
                  <a:pt x="831728" y="15053"/>
                </a:cubicBezTo>
                <a:cubicBezTo>
                  <a:pt x="829223" y="14218"/>
                  <a:pt x="826790" y="13121"/>
                  <a:pt x="824212" y="12548"/>
                </a:cubicBezTo>
                <a:cubicBezTo>
                  <a:pt x="819254" y="11446"/>
                  <a:pt x="814162" y="11039"/>
                  <a:pt x="809181" y="10043"/>
                </a:cubicBezTo>
                <a:cubicBezTo>
                  <a:pt x="805805" y="9368"/>
                  <a:pt x="802500" y="8373"/>
                  <a:pt x="799160" y="7538"/>
                </a:cubicBezTo>
                <a:cubicBezTo>
                  <a:pt x="797490" y="5868"/>
                  <a:pt x="796321" y="3457"/>
                  <a:pt x="794150" y="2527"/>
                </a:cubicBezTo>
                <a:cubicBezTo>
                  <a:pt x="783601" y="-1994"/>
                  <a:pt x="777523" y="539"/>
                  <a:pt x="766592" y="2527"/>
                </a:cubicBezTo>
                <a:cubicBezTo>
                  <a:pt x="762403" y="3289"/>
                  <a:pt x="758174" y="3913"/>
                  <a:pt x="754066" y="5033"/>
                </a:cubicBezTo>
                <a:cubicBezTo>
                  <a:pt x="748971" y="6423"/>
                  <a:pt x="744045" y="8373"/>
                  <a:pt x="739035" y="10043"/>
                </a:cubicBezTo>
                <a:lnTo>
                  <a:pt x="731520" y="12548"/>
                </a:lnTo>
                <a:cubicBezTo>
                  <a:pt x="714275" y="29793"/>
                  <a:pt x="743789" y="1336"/>
                  <a:pt x="716488" y="22569"/>
                </a:cubicBezTo>
                <a:cubicBezTo>
                  <a:pt x="711827" y="26194"/>
                  <a:pt x="707237" y="30182"/>
                  <a:pt x="703962" y="35095"/>
                </a:cubicBezTo>
                <a:cubicBezTo>
                  <a:pt x="702292" y="37600"/>
                  <a:pt x="701081" y="40482"/>
                  <a:pt x="698952" y="42611"/>
                </a:cubicBezTo>
                <a:cubicBezTo>
                  <a:pt x="696823" y="44740"/>
                  <a:pt x="693941" y="45951"/>
                  <a:pt x="691436" y="47621"/>
                </a:cubicBezTo>
                <a:cubicBezTo>
                  <a:pt x="683496" y="59533"/>
                  <a:pt x="687379" y="52279"/>
                  <a:pt x="681416" y="70168"/>
                </a:cubicBezTo>
                <a:cubicBezTo>
                  <a:pt x="680581" y="72673"/>
                  <a:pt x="680777" y="75817"/>
                  <a:pt x="678910" y="77684"/>
                </a:cubicBezTo>
                <a:lnTo>
                  <a:pt x="671395" y="85199"/>
                </a:lnTo>
                <a:cubicBezTo>
                  <a:pt x="670806" y="87553"/>
                  <a:pt x="668016" y="99799"/>
                  <a:pt x="666384" y="102736"/>
                </a:cubicBezTo>
                <a:cubicBezTo>
                  <a:pt x="663460" y="108000"/>
                  <a:pt x="656363" y="117767"/>
                  <a:pt x="656363" y="117767"/>
                </a:cubicBezTo>
                <a:cubicBezTo>
                  <a:pt x="655528" y="133633"/>
                  <a:pt x="665093" y="154131"/>
                  <a:pt x="653858" y="165366"/>
                </a:cubicBezTo>
                <a:cubicBezTo>
                  <a:pt x="642623" y="176601"/>
                  <a:pt x="622014" y="165816"/>
                  <a:pt x="606259" y="167871"/>
                </a:cubicBezTo>
                <a:cubicBezTo>
                  <a:pt x="597209" y="169051"/>
                  <a:pt x="596929" y="173331"/>
                  <a:pt x="591228" y="177892"/>
                </a:cubicBezTo>
                <a:cubicBezTo>
                  <a:pt x="588877" y="179773"/>
                  <a:pt x="586217" y="181232"/>
                  <a:pt x="583712" y="182902"/>
                </a:cubicBezTo>
                <a:cubicBezTo>
                  <a:pt x="582042" y="185407"/>
                  <a:pt x="579654" y="187562"/>
                  <a:pt x="578702" y="190418"/>
                </a:cubicBezTo>
                <a:cubicBezTo>
                  <a:pt x="571470" y="212117"/>
                  <a:pt x="581807" y="199840"/>
                  <a:pt x="571186" y="210459"/>
                </a:cubicBezTo>
                <a:cubicBezTo>
                  <a:pt x="570007" y="213995"/>
                  <a:pt x="569025" y="225294"/>
                  <a:pt x="561166" y="215470"/>
                </a:cubicBezTo>
                <a:cubicBezTo>
                  <a:pt x="559015" y="212781"/>
                  <a:pt x="559649" y="208747"/>
                  <a:pt x="558660" y="205449"/>
                </a:cubicBezTo>
                <a:cubicBezTo>
                  <a:pt x="551479" y="181514"/>
                  <a:pt x="558021" y="197133"/>
                  <a:pt x="548640" y="185407"/>
                </a:cubicBezTo>
                <a:cubicBezTo>
                  <a:pt x="545493" y="181473"/>
                  <a:pt x="543268" y="175670"/>
                  <a:pt x="538619" y="172881"/>
                </a:cubicBezTo>
                <a:cubicBezTo>
                  <a:pt x="536355" y="171522"/>
                  <a:pt x="533608" y="171211"/>
                  <a:pt x="531103" y="170376"/>
                </a:cubicBezTo>
                <a:cubicBezTo>
                  <a:pt x="528598" y="167871"/>
                  <a:pt x="526536" y="164826"/>
                  <a:pt x="523588" y="162861"/>
                </a:cubicBezTo>
                <a:cubicBezTo>
                  <a:pt x="518816" y="159679"/>
                  <a:pt x="500028" y="158063"/>
                  <a:pt x="498536" y="157850"/>
                </a:cubicBezTo>
                <a:cubicBezTo>
                  <a:pt x="494360" y="156180"/>
                  <a:pt x="490406" y="153782"/>
                  <a:pt x="486009" y="152840"/>
                </a:cubicBezTo>
                <a:cubicBezTo>
                  <a:pt x="465257" y="148393"/>
                  <a:pt x="459738" y="150707"/>
                  <a:pt x="438411" y="152840"/>
                </a:cubicBezTo>
                <a:cubicBezTo>
                  <a:pt x="435071" y="153675"/>
                  <a:pt x="431701" y="154399"/>
                  <a:pt x="428390" y="155345"/>
                </a:cubicBezTo>
                <a:cubicBezTo>
                  <a:pt x="425851" y="156070"/>
                  <a:pt x="423472" y="157378"/>
                  <a:pt x="420874" y="157850"/>
                </a:cubicBezTo>
                <a:cubicBezTo>
                  <a:pt x="414250" y="159054"/>
                  <a:pt x="407513" y="159520"/>
                  <a:pt x="400832" y="160355"/>
                </a:cubicBezTo>
                <a:lnTo>
                  <a:pt x="378286" y="167871"/>
                </a:lnTo>
                <a:cubicBezTo>
                  <a:pt x="375781" y="168706"/>
                  <a:pt x="373360" y="169858"/>
                  <a:pt x="370770" y="170376"/>
                </a:cubicBezTo>
                <a:lnTo>
                  <a:pt x="358244" y="172881"/>
                </a:lnTo>
                <a:cubicBezTo>
                  <a:pt x="356574" y="174551"/>
                  <a:pt x="355199" y="176582"/>
                  <a:pt x="353234" y="177892"/>
                </a:cubicBezTo>
                <a:cubicBezTo>
                  <a:pt x="347044" y="182019"/>
                  <a:pt x="342377" y="183181"/>
                  <a:pt x="335697" y="185407"/>
                </a:cubicBezTo>
                <a:cubicBezTo>
                  <a:pt x="333192" y="187077"/>
                  <a:pt x="330533" y="188537"/>
                  <a:pt x="328182" y="190418"/>
                </a:cubicBezTo>
                <a:cubicBezTo>
                  <a:pt x="326338" y="191894"/>
                  <a:pt x="325329" y="194469"/>
                  <a:pt x="323171" y="195428"/>
                </a:cubicBezTo>
                <a:cubicBezTo>
                  <a:pt x="317616" y="197897"/>
                  <a:pt x="311480" y="198769"/>
                  <a:pt x="305635" y="200439"/>
                </a:cubicBezTo>
                <a:cubicBezTo>
                  <a:pt x="304946" y="201818"/>
                  <a:pt x="299863" y="214620"/>
                  <a:pt x="295614" y="215470"/>
                </a:cubicBezTo>
                <a:cubicBezTo>
                  <a:pt x="293024" y="215988"/>
                  <a:pt x="290603" y="213800"/>
                  <a:pt x="288098" y="212965"/>
                </a:cubicBezTo>
                <a:cubicBezTo>
                  <a:pt x="283588" y="199433"/>
                  <a:pt x="288375" y="210061"/>
                  <a:pt x="275572" y="195428"/>
                </a:cubicBezTo>
                <a:cubicBezTo>
                  <a:pt x="254746" y="171626"/>
                  <a:pt x="277738" y="195086"/>
                  <a:pt x="263046" y="180397"/>
                </a:cubicBezTo>
                <a:cubicBezTo>
                  <a:pt x="262211" y="177892"/>
                  <a:pt x="262232" y="174910"/>
                  <a:pt x="260541" y="172881"/>
                </a:cubicBezTo>
                <a:cubicBezTo>
                  <a:pt x="257868" y="169673"/>
                  <a:pt x="253728" y="168039"/>
                  <a:pt x="250520" y="165366"/>
                </a:cubicBezTo>
                <a:cubicBezTo>
                  <a:pt x="248705" y="163854"/>
                  <a:pt x="247535" y="161570"/>
                  <a:pt x="245510" y="160355"/>
                </a:cubicBezTo>
                <a:cubicBezTo>
                  <a:pt x="243246" y="158996"/>
                  <a:pt x="240421" y="158890"/>
                  <a:pt x="237994" y="157850"/>
                </a:cubicBezTo>
                <a:cubicBezTo>
                  <a:pt x="234506" y="156355"/>
                  <a:pt x="225227" y="150701"/>
                  <a:pt x="220458" y="150334"/>
                </a:cubicBezTo>
                <a:cubicBezTo>
                  <a:pt x="212132" y="149693"/>
                  <a:pt x="203757" y="150334"/>
                  <a:pt x="195406" y="150334"/>
                </a:cubicBezTo>
                <a:lnTo>
                  <a:pt x="195406" y="152840"/>
                </a:lnTo>
                <a:lnTo>
                  <a:pt x="243005" y="172881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579688" y="2767013"/>
            <a:ext cx="2152650" cy="527050"/>
          </a:xfrm>
          <a:custGeom>
            <a:avLst/>
            <a:gdLst>
              <a:gd name="connsiteX0" fmla="*/ 276225 w 2152650"/>
              <a:gd name="connsiteY0" fmla="*/ 192881 h 526256"/>
              <a:gd name="connsiteX1" fmla="*/ 276225 w 2152650"/>
              <a:gd name="connsiteY1" fmla="*/ 192881 h 526256"/>
              <a:gd name="connsiteX2" fmla="*/ 259556 w 2152650"/>
              <a:gd name="connsiteY2" fmla="*/ 180975 h 526256"/>
              <a:gd name="connsiteX3" fmla="*/ 245269 w 2152650"/>
              <a:gd name="connsiteY3" fmla="*/ 171450 h 526256"/>
              <a:gd name="connsiteX4" fmla="*/ 228600 w 2152650"/>
              <a:gd name="connsiteY4" fmla="*/ 159543 h 526256"/>
              <a:gd name="connsiteX5" fmla="*/ 214312 w 2152650"/>
              <a:gd name="connsiteY5" fmla="*/ 157162 h 526256"/>
              <a:gd name="connsiteX6" fmla="*/ 190500 w 2152650"/>
              <a:gd name="connsiteY6" fmla="*/ 147637 h 526256"/>
              <a:gd name="connsiteX7" fmla="*/ 152400 w 2152650"/>
              <a:gd name="connsiteY7" fmla="*/ 142875 h 526256"/>
              <a:gd name="connsiteX8" fmla="*/ 123825 w 2152650"/>
              <a:gd name="connsiteY8" fmla="*/ 147637 h 526256"/>
              <a:gd name="connsiteX9" fmla="*/ 116681 w 2152650"/>
              <a:gd name="connsiteY9" fmla="*/ 152400 h 526256"/>
              <a:gd name="connsiteX10" fmla="*/ 97631 w 2152650"/>
              <a:gd name="connsiteY10" fmla="*/ 157162 h 526256"/>
              <a:gd name="connsiteX11" fmla="*/ 76200 w 2152650"/>
              <a:gd name="connsiteY11" fmla="*/ 173831 h 526256"/>
              <a:gd name="connsiteX12" fmla="*/ 69056 w 2152650"/>
              <a:gd name="connsiteY12" fmla="*/ 178593 h 526256"/>
              <a:gd name="connsiteX13" fmla="*/ 59531 w 2152650"/>
              <a:gd name="connsiteY13" fmla="*/ 183356 h 526256"/>
              <a:gd name="connsiteX14" fmla="*/ 52387 w 2152650"/>
              <a:gd name="connsiteY14" fmla="*/ 190500 h 526256"/>
              <a:gd name="connsiteX15" fmla="*/ 45244 w 2152650"/>
              <a:gd name="connsiteY15" fmla="*/ 195262 h 526256"/>
              <a:gd name="connsiteX16" fmla="*/ 19050 w 2152650"/>
              <a:gd name="connsiteY16" fmla="*/ 223837 h 526256"/>
              <a:gd name="connsiteX17" fmla="*/ 16669 w 2152650"/>
              <a:gd name="connsiteY17" fmla="*/ 233362 h 526256"/>
              <a:gd name="connsiteX18" fmla="*/ 11906 w 2152650"/>
              <a:gd name="connsiteY18" fmla="*/ 240506 h 526256"/>
              <a:gd name="connsiteX19" fmla="*/ 9525 w 2152650"/>
              <a:gd name="connsiteY19" fmla="*/ 247650 h 526256"/>
              <a:gd name="connsiteX20" fmla="*/ 7144 w 2152650"/>
              <a:gd name="connsiteY20" fmla="*/ 269081 h 526256"/>
              <a:gd name="connsiteX21" fmla="*/ 4762 w 2152650"/>
              <a:gd name="connsiteY21" fmla="*/ 276225 h 526256"/>
              <a:gd name="connsiteX22" fmla="*/ 0 w 2152650"/>
              <a:gd name="connsiteY22" fmla="*/ 330993 h 526256"/>
              <a:gd name="connsiteX23" fmla="*/ 4762 w 2152650"/>
              <a:gd name="connsiteY23" fmla="*/ 392906 h 526256"/>
              <a:gd name="connsiteX24" fmla="*/ 9525 w 2152650"/>
              <a:gd name="connsiteY24" fmla="*/ 409575 h 526256"/>
              <a:gd name="connsiteX25" fmla="*/ 14287 w 2152650"/>
              <a:gd name="connsiteY25" fmla="*/ 419100 h 526256"/>
              <a:gd name="connsiteX26" fmla="*/ 16669 w 2152650"/>
              <a:gd name="connsiteY26" fmla="*/ 426243 h 526256"/>
              <a:gd name="connsiteX27" fmla="*/ 28575 w 2152650"/>
              <a:gd name="connsiteY27" fmla="*/ 445293 h 526256"/>
              <a:gd name="connsiteX28" fmla="*/ 52387 w 2152650"/>
              <a:gd name="connsiteY28" fmla="*/ 471487 h 526256"/>
              <a:gd name="connsiteX29" fmla="*/ 66675 w 2152650"/>
              <a:gd name="connsiteY29" fmla="*/ 476250 h 526256"/>
              <a:gd name="connsiteX30" fmla="*/ 80962 w 2152650"/>
              <a:gd name="connsiteY30" fmla="*/ 488156 h 526256"/>
              <a:gd name="connsiteX31" fmla="*/ 88106 w 2152650"/>
              <a:gd name="connsiteY31" fmla="*/ 490537 h 526256"/>
              <a:gd name="connsiteX32" fmla="*/ 100012 w 2152650"/>
              <a:gd name="connsiteY32" fmla="*/ 495300 h 526256"/>
              <a:gd name="connsiteX33" fmla="*/ 107156 w 2152650"/>
              <a:gd name="connsiteY33" fmla="*/ 497681 h 526256"/>
              <a:gd name="connsiteX34" fmla="*/ 116681 w 2152650"/>
              <a:gd name="connsiteY34" fmla="*/ 502443 h 526256"/>
              <a:gd name="connsiteX35" fmla="*/ 140494 w 2152650"/>
              <a:gd name="connsiteY35" fmla="*/ 507206 h 526256"/>
              <a:gd name="connsiteX36" fmla="*/ 169069 w 2152650"/>
              <a:gd name="connsiteY36" fmla="*/ 504825 h 526256"/>
              <a:gd name="connsiteX37" fmla="*/ 176212 w 2152650"/>
              <a:gd name="connsiteY37" fmla="*/ 502443 h 526256"/>
              <a:gd name="connsiteX38" fmla="*/ 192881 w 2152650"/>
              <a:gd name="connsiteY38" fmla="*/ 497681 h 526256"/>
              <a:gd name="connsiteX39" fmla="*/ 223837 w 2152650"/>
              <a:gd name="connsiteY39" fmla="*/ 492918 h 526256"/>
              <a:gd name="connsiteX40" fmla="*/ 230981 w 2152650"/>
              <a:gd name="connsiteY40" fmla="*/ 488156 h 526256"/>
              <a:gd name="connsiteX41" fmla="*/ 266700 w 2152650"/>
              <a:gd name="connsiteY41" fmla="*/ 478631 h 526256"/>
              <a:gd name="connsiteX42" fmla="*/ 276225 w 2152650"/>
              <a:gd name="connsiteY42" fmla="*/ 473868 h 526256"/>
              <a:gd name="connsiteX43" fmla="*/ 288131 w 2152650"/>
              <a:gd name="connsiteY43" fmla="*/ 469106 h 526256"/>
              <a:gd name="connsiteX44" fmla="*/ 297656 w 2152650"/>
              <a:gd name="connsiteY44" fmla="*/ 461962 h 526256"/>
              <a:gd name="connsiteX45" fmla="*/ 309562 w 2152650"/>
              <a:gd name="connsiteY45" fmla="*/ 459581 h 526256"/>
              <a:gd name="connsiteX46" fmla="*/ 330994 w 2152650"/>
              <a:gd name="connsiteY46" fmla="*/ 454818 h 526256"/>
              <a:gd name="connsiteX47" fmla="*/ 340519 w 2152650"/>
              <a:gd name="connsiteY47" fmla="*/ 457200 h 526256"/>
              <a:gd name="connsiteX48" fmla="*/ 342900 w 2152650"/>
              <a:gd name="connsiteY48" fmla="*/ 466725 h 526256"/>
              <a:gd name="connsiteX49" fmla="*/ 347662 w 2152650"/>
              <a:gd name="connsiteY49" fmla="*/ 483393 h 526256"/>
              <a:gd name="connsiteX50" fmla="*/ 357187 w 2152650"/>
              <a:gd name="connsiteY50" fmla="*/ 492918 h 526256"/>
              <a:gd name="connsiteX51" fmla="*/ 364331 w 2152650"/>
              <a:gd name="connsiteY51" fmla="*/ 497681 h 526256"/>
              <a:gd name="connsiteX52" fmla="*/ 383381 w 2152650"/>
              <a:gd name="connsiteY52" fmla="*/ 502443 h 526256"/>
              <a:gd name="connsiteX53" fmla="*/ 502444 w 2152650"/>
              <a:gd name="connsiteY53" fmla="*/ 500062 h 526256"/>
              <a:gd name="connsiteX54" fmla="*/ 516731 w 2152650"/>
              <a:gd name="connsiteY54" fmla="*/ 495300 h 526256"/>
              <a:gd name="connsiteX55" fmla="*/ 538162 w 2152650"/>
              <a:gd name="connsiteY55" fmla="*/ 478631 h 526256"/>
              <a:gd name="connsiteX56" fmla="*/ 540544 w 2152650"/>
              <a:gd name="connsiteY56" fmla="*/ 469106 h 526256"/>
              <a:gd name="connsiteX57" fmla="*/ 550069 w 2152650"/>
              <a:gd name="connsiteY57" fmla="*/ 450056 h 526256"/>
              <a:gd name="connsiteX58" fmla="*/ 554831 w 2152650"/>
              <a:gd name="connsiteY58" fmla="*/ 435768 h 526256"/>
              <a:gd name="connsiteX59" fmla="*/ 564356 w 2152650"/>
              <a:gd name="connsiteY59" fmla="*/ 426243 h 526256"/>
              <a:gd name="connsiteX60" fmla="*/ 569119 w 2152650"/>
              <a:gd name="connsiteY60" fmla="*/ 419100 h 526256"/>
              <a:gd name="connsiteX61" fmla="*/ 573881 w 2152650"/>
              <a:gd name="connsiteY61" fmla="*/ 409575 h 526256"/>
              <a:gd name="connsiteX62" fmla="*/ 583406 w 2152650"/>
              <a:gd name="connsiteY62" fmla="*/ 404812 h 526256"/>
              <a:gd name="connsiteX63" fmla="*/ 590550 w 2152650"/>
              <a:gd name="connsiteY63" fmla="*/ 400050 h 526256"/>
              <a:gd name="connsiteX64" fmla="*/ 600075 w 2152650"/>
              <a:gd name="connsiteY64" fmla="*/ 466725 h 526256"/>
              <a:gd name="connsiteX65" fmla="*/ 602456 w 2152650"/>
              <a:gd name="connsiteY65" fmla="*/ 473868 h 526256"/>
              <a:gd name="connsiteX66" fmla="*/ 633412 w 2152650"/>
              <a:gd name="connsiteY66" fmla="*/ 500062 h 526256"/>
              <a:gd name="connsiteX67" fmla="*/ 678656 w 2152650"/>
              <a:gd name="connsiteY67" fmla="*/ 495300 h 526256"/>
              <a:gd name="connsiteX68" fmla="*/ 692944 w 2152650"/>
              <a:gd name="connsiteY68" fmla="*/ 485775 h 526256"/>
              <a:gd name="connsiteX69" fmla="*/ 700087 w 2152650"/>
              <a:gd name="connsiteY69" fmla="*/ 438150 h 526256"/>
              <a:gd name="connsiteX70" fmla="*/ 702469 w 2152650"/>
              <a:gd name="connsiteY70" fmla="*/ 431006 h 526256"/>
              <a:gd name="connsiteX71" fmla="*/ 707231 w 2152650"/>
              <a:gd name="connsiteY71" fmla="*/ 402431 h 526256"/>
              <a:gd name="connsiteX72" fmla="*/ 711994 w 2152650"/>
              <a:gd name="connsiteY72" fmla="*/ 395287 h 526256"/>
              <a:gd name="connsiteX73" fmla="*/ 714375 w 2152650"/>
              <a:gd name="connsiteY73" fmla="*/ 385762 h 526256"/>
              <a:gd name="connsiteX74" fmla="*/ 716756 w 2152650"/>
              <a:gd name="connsiteY74" fmla="*/ 369093 h 526256"/>
              <a:gd name="connsiteX75" fmla="*/ 721519 w 2152650"/>
              <a:gd name="connsiteY75" fmla="*/ 361950 h 526256"/>
              <a:gd name="connsiteX76" fmla="*/ 735806 w 2152650"/>
              <a:gd name="connsiteY76" fmla="*/ 364331 h 526256"/>
              <a:gd name="connsiteX77" fmla="*/ 742950 w 2152650"/>
              <a:gd name="connsiteY77" fmla="*/ 385762 h 526256"/>
              <a:gd name="connsiteX78" fmla="*/ 745331 w 2152650"/>
              <a:gd name="connsiteY78" fmla="*/ 433387 h 526256"/>
              <a:gd name="connsiteX79" fmla="*/ 747712 w 2152650"/>
              <a:gd name="connsiteY79" fmla="*/ 440531 h 526256"/>
              <a:gd name="connsiteX80" fmla="*/ 754856 w 2152650"/>
              <a:gd name="connsiteY80" fmla="*/ 464343 h 526256"/>
              <a:gd name="connsiteX81" fmla="*/ 759619 w 2152650"/>
              <a:gd name="connsiteY81" fmla="*/ 473868 h 526256"/>
              <a:gd name="connsiteX82" fmla="*/ 764381 w 2152650"/>
              <a:gd name="connsiteY82" fmla="*/ 481012 h 526256"/>
              <a:gd name="connsiteX83" fmla="*/ 771525 w 2152650"/>
              <a:gd name="connsiteY83" fmla="*/ 497681 h 526256"/>
              <a:gd name="connsiteX84" fmla="*/ 785812 w 2152650"/>
              <a:gd name="connsiteY84" fmla="*/ 507206 h 526256"/>
              <a:gd name="connsiteX85" fmla="*/ 802481 w 2152650"/>
              <a:gd name="connsiteY85" fmla="*/ 514350 h 526256"/>
              <a:gd name="connsiteX86" fmla="*/ 838200 w 2152650"/>
              <a:gd name="connsiteY86" fmla="*/ 509587 h 526256"/>
              <a:gd name="connsiteX87" fmla="*/ 850106 w 2152650"/>
              <a:gd name="connsiteY87" fmla="*/ 488156 h 526256"/>
              <a:gd name="connsiteX88" fmla="*/ 854869 w 2152650"/>
              <a:gd name="connsiteY88" fmla="*/ 481012 h 526256"/>
              <a:gd name="connsiteX89" fmla="*/ 857250 w 2152650"/>
              <a:gd name="connsiteY89" fmla="*/ 473868 h 526256"/>
              <a:gd name="connsiteX90" fmla="*/ 862012 w 2152650"/>
              <a:gd name="connsiteY90" fmla="*/ 419100 h 526256"/>
              <a:gd name="connsiteX91" fmla="*/ 864394 w 2152650"/>
              <a:gd name="connsiteY91" fmla="*/ 402431 h 526256"/>
              <a:gd name="connsiteX92" fmla="*/ 876300 w 2152650"/>
              <a:gd name="connsiteY92" fmla="*/ 385762 h 526256"/>
              <a:gd name="connsiteX93" fmla="*/ 907256 w 2152650"/>
              <a:gd name="connsiteY93" fmla="*/ 395287 h 526256"/>
              <a:gd name="connsiteX94" fmla="*/ 909637 w 2152650"/>
              <a:gd name="connsiteY94" fmla="*/ 409575 h 526256"/>
              <a:gd name="connsiteX95" fmla="*/ 909637 w 2152650"/>
              <a:gd name="connsiteY95" fmla="*/ 469106 h 526256"/>
              <a:gd name="connsiteX96" fmla="*/ 912019 w 2152650"/>
              <a:gd name="connsiteY96" fmla="*/ 483393 h 526256"/>
              <a:gd name="connsiteX97" fmla="*/ 919162 w 2152650"/>
              <a:gd name="connsiteY97" fmla="*/ 490537 h 526256"/>
              <a:gd name="connsiteX98" fmla="*/ 923925 w 2152650"/>
              <a:gd name="connsiteY98" fmla="*/ 497681 h 526256"/>
              <a:gd name="connsiteX99" fmla="*/ 950119 w 2152650"/>
              <a:gd name="connsiteY99" fmla="*/ 507206 h 526256"/>
              <a:gd name="connsiteX100" fmla="*/ 959644 w 2152650"/>
              <a:gd name="connsiteY100" fmla="*/ 509587 h 526256"/>
              <a:gd name="connsiteX101" fmla="*/ 983456 w 2152650"/>
              <a:gd name="connsiteY101" fmla="*/ 507206 h 526256"/>
              <a:gd name="connsiteX102" fmla="*/ 1002506 w 2152650"/>
              <a:gd name="connsiteY102" fmla="*/ 495300 h 526256"/>
              <a:gd name="connsiteX103" fmla="*/ 1012031 w 2152650"/>
              <a:gd name="connsiteY103" fmla="*/ 481012 h 526256"/>
              <a:gd name="connsiteX104" fmla="*/ 1016794 w 2152650"/>
              <a:gd name="connsiteY104" fmla="*/ 461962 h 526256"/>
              <a:gd name="connsiteX105" fmla="*/ 1019175 w 2152650"/>
              <a:gd name="connsiteY105" fmla="*/ 454818 h 526256"/>
              <a:gd name="connsiteX106" fmla="*/ 1023937 w 2152650"/>
              <a:gd name="connsiteY106" fmla="*/ 447675 h 526256"/>
              <a:gd name="connsiteX107" fmla="*/ 1031081 w 2152650"/>
              <a:gd name="connsiteY107" fmla="*/ 442912 h 526256"/>
              <a:gd name="connsiteX108" fmla="*/ 1059656 w 2152650"/>
              <a:gd name="connsiteY108" fmla="*/ 433387 h 526256"/>
              <a:gd name="connsiteX109" fmla="*/ 1078706 w 2152650"/>
              <a:gd name="connsiteY109" fmla="*/ 428625 h 526256"/>
              <a:gd name="connsiteX110" fmla="*/ 1095375 w 2152650"/>
              <a:gd name="connsiteY110" fmla="*/ 431006 h 526256"/>
              <a:gd name="connsiteX111" fmla="*/ 1092994 w 2152650"/>
              <a:gd name="connsiteY111" fmla="*/ 454818 h 526256"/>
              <a:gd name="connsiteX112" fmla="*/ 1088231 w 2152650"/>
              <a:gd name="connsiteY112" fmla="*/ 464343 h 526256"/>
              <a:gd name="connsiteX113" fmla="*/ 1078706 w 2152650"/>
              <a:gd name="connsiteY113" fmla="*/ 481012 h 526256"/>
              <a:gd name="connsiteX114" fmla="*/ 1081087 w 2152650"/>
              <a:gd name="connsiteY114" fmla="*/ 519112 h 526256"/>
              <a:gd name="connsiteX115" fmla="*/ 1090612 w 2152650"/>
              <a:gd name="connsiteY115" fmla="*/ 521493 h 526256"/>
              <a:gd name="connsiteX116" fmla="*/ 1114425 w 2152650"/>
              <a:gd name="connsiteY116" fmla="*/ 526256 h 526256"/>
              <a:gd name="connsiteX117" fmla="*/ 1147762 w 2152650"/>
              <a:gd name="connsiteY117" fmla="*/ 523875 h 526256"/>
              <a:gd name="connsiteX118" fmla="*/ 1162050 w 2152650"/>
              <a:gd name="connsiteY118" fmla="*/ 509587 h 526256"/>
              <a:gd name="connsiteX119" fmla="*/ 1169194 w 2152650"/>
              <a:gd name="connsiteY119" fmla="*/ 507206 h 526256"/>
              <a:gd name="connsiteX120" fmla="*/ 1185862 w 2152650"/>
              <a:gd name="connsiteY120" fmla="*/ 485775 h 526256"/>
              <a:gd name="connsiteX121" fmla="*/ 1197769 w 2152650"/>
              <a:gd name="connsiteY121" fmla="*/ 461962 h 526256"/>
              <a:gd name="connsiteX122" fmla="*/ 1200150 w 2152650"/>
              <a:gd name="connsiteY122" fmla="*/ 421481 h 526256"/>
              <a:gd name="connsiteX123" fmla="*/ 1202531 w 2152650"/>
              <a:gd name="connsiteY123" fmla="*/ 402431 h 526256"/>
              <a:gd name="connsiteX124" fmla="*/ 1209675 w 2152650"/>
              <a:gd name="connsiteY124" fmla="*/ 404812 h 526256"/>
              <a:gd name="connsiteX125" fmla="*/ 1226344 w 2152650"/>
              <a:gd name="connsiteY125" fmla="*/ 419100 h 526256"/>
              <a:gd name="connsiteX126" fmla="*/ 1243012 w 2152650"/>
              <a:gd name="connsiteY126" fmla="*/ 426243 h 526256"/>
              <a:gd name="connsiteX127" fmla="*/ 1257300 w 2152650"/>
              <a:gd name="connsiteY127" fmla="*/ 428625 h 526256"/>
              <a:gd name="connsiteX128" fmla="*/ 1283494 w 2152650"/>
              <a:gd name="connsiteY128" fmla="*/ 433387 h 526256"/>
              <a:gd name="connsiteX129" fmla="*/ 1333500 w 2152650"/>
              <a:gd name="connsiteY129" fmla="*/ 435768 h 526256"/>
              <a:gd name="connsiteX130" fmla="*/ 1340644 w 2152650"/>
              <a:gd name="connsiteY130" fmla="*/ 445293 h 526256"/>
              <a:gd name="connsiteX131" fmla="*/ 1345406 w 2152650"/>
              <a:gd name="connsiteY131" fmla="*/ 452437 h 526256"/>
              <a:gd name="connsiteX132" fmla="*/ 1352550 w 2152650"/>
              <a:gd name="connsiteY132" fmla="*/ 459581 h 526256"/>
              <a:gd name="connsiteX133" fmla="*/ 1359694 w 2152650"/>
              <a:gd name="connsiteY133" fmla="*/ 469106 h 526256"/>
              <a:gd name="connsiteX134" fmla="*/ 1400175 w 2152650"/>
              <a:gd name="connsiteY134" fmla="*/ 483393 h 526256"/>
              <a:gd name="connsiteX135" fmla="*/ 1414462 w 2152650"/>
              <a:gd name="connsiteY135" fmla="*/ 485775 h 526256"/>
              <a:gd name="connsiteX136" fmla="*/ 1450181 w 2152650"/>
              <a:gd name="connsiteY136" fmla="*/ 492918 h 526256"/>
              <a:gd name="connsiteX137" fmla="*/ 1483519 w 2152650"/>
              <a:gd name="connsiteY137" fmla="*/ 490537 h 526256"/>
              <a:gd name="connsiteX138" fmla="*/ 1490662 w 2152650"/>
              <a:gd name="connsiteY138" fmla="*/ 488156 h 526256"/>
              <a:gd name="connsiteX139" fmla="*/ 1500187 w 2152650"/>
              <a:gd name="connsiteY139" fmla="*/ 485775 h 526256"/>
              <a:gd name="connsiteX140" fmla="*/ 1507331 w 2152650"/>
              <a:gd name="connsiteY140" fmla="*/ 481012 h 526256"/>
              <a:gd name="connsiteX141" fmla="*/ 1526381 w 2152650"/>
              <a:gd name="connsiteY141" fmla="*/ 471487 h 526256"/>
              <a:gd name="connsiteX142" fmla="*/ 1543050 w 2152650"/>
              <a:gd name="connsiteY142" fmla="*/ 454818 h 526256"/>
              <a:gd name="connsiteX143" fmla="*/ 1550194 w 2152650"/>
              <a:gd name="connsiteY143" fmla="*/ 447675 h 526256"/>
              <a:gd name="connsiteX144" fmla="*/ 1562100 w 2152650"/>
              <a:gd name="connsiteY144" fmla="*/ 433387 h 526256"/>
              <a:gd name="connsiteX145" fmla="*/ 1574006 w 2152650"/>
              <a:gd name="connsiteY145" fmla="*/ 416718 h 526256"/>
              <a:gd name="connsiteX146" fmla="*/ 1595437 w 2152650"/>
              <a:gd name="connsiteY146" fmla="*/ 392906 h 526256"/>
              <a:gd name="connsiteX147" fmla="*/ 1604962 w 2152650"/>
              <a:gd name="connsiteY147" fmla="*/ 390525 h 526256"/>
              <a:gd name="connsiteX148" fmla="*/ 1619250 w 2152650"/>
              <a:gd name="connsiteY148" fmla="*/ 402431 h 526256"/>
              <a:gd name="connsiteX149" fmla="*/ 1616869 w 2152650"/>
              <a:gd name="connsiteY149" fmla="*/ 438150 h 526256"/>
              <a:gd name="connsiteX150" fmla="*/ 1612106 w 2152650"/>
              <a:gd name="connsiteY150" fmla="*/ 447675 h 526256"/>
              <a:gd name="connsiteX151" fmla="*/ 1607344 w 2152650"/>
              <a:gd name="connsiteY151" fmla="*/ 459581 h 526256"/>
              <a:gd name="connsiteX152" fmla="*/ 1609725 w 2152650"/>
              <a:gd name="connsiteY152" fmla="*/ 471487 h 526256"/>
              <a:gd name="connsiteX153" fmla="*/ 1612106 w 2152650"/>
              <a:gd name="connsiteY153" fmla="*/ 485775 h 526256"/>
              <a:gd name="connsiteX154" fmla="*/ 1619250 w 2152650"/>
              <a:gd name="connsiteY154" fmla="*/ 492918 h 526256"/>
              <a:gd name="connsiteX155" fmla="*/ 1624012 w 2152650"/>
              <a:gd name="connsiteY155" fmla="*/ 500062 h 526256"/>
              <a:gd name="connsiteX156" fmla="*/ 1645444 w 2152650"/>
              <a:gd name="connsiteY156" fmla="*/ 504825 h 526256"/>
              <a:gd name="connsiteX157" fmla="*/ 1695450 w 2152650"/>
              <a:gd name="connsiteY157" fmla="*/ 488156 h 526256"/>
              <a:gd name="connsiteX158" fmla="*/ 1704975 w 2152650"/>
              <a:gd name="connsiteY158" fmla="*/ 473868 h 526256"/>
              <a:gd name="connsiteX159" fmla="*/ 1716881 w 2152650"/>
              <a:gd name="connsiteY159" fmla="*/ 450056 h 526256"/>
              <a:gd name="connsiteX160" fmla="*/ 1719262 w 2152650"/>
              <a:gd name="connsiteY160" fmla="*/ 431006 h 526256"/>
              <a:gd name="connsiteX161" fmla="*/ 1721644 w 2152650"/>
              <a:gd name="connsiteY161" fmla="*/ 311943 h 526256"/>
              <a:gd name="connsiteX162" fmla="*/ 1728787 w 2152650"/>
              <a:gd name="connsiteY162" fmla="*/ 300037 h 526256"/>
              <a:gd name="connsiteX163" fmla="*/ 1733550 w 2152650"/>
              <a:gd name="connsiteY163" fmla="*/ 288131 h 526256"/>
              <a:gd name="connsiteX164" fmla="*/ 1740694 w 2152650"/>
              <a:gd name="connsiteY164" fmla="*/ 283368 h 526256"/>
              <a:gd name="connsiteX165" fmla="*/ 1757362 w 2152650"/>
              <a:gd name="connsiteY165" fmla="*/ 273843 h 526256"/>
              <a:gd name="connsiteX166" fmla="*/ 1774031 w 2152650"/>
              <a:gd name="connsiteY166" fmla="*/ 276225 h 526256"/>
              <a:gd name="connsiteX167" fmla="*/ 1778794 w 2152650"/>
              <a:gd name="connsiteY167" fmla="*/ 290512 h 526256"/>
              <a:gd name="connsiteX168" fmla="*/ 1781175 w 2152650"/>
              <a:gd name="connsiteY168" fmla="*/ 300037 h 526256"/>
              <a:gd name="connsiteX169" fmla="*/ 1783556 w 2152650"/>
              <a:gd name="connsiteY169" fmla="*/ 316706 h 526256"/>
              <a:gd name="connsiteX170" fmla="*/ 1807369 w 2152650"/>
              <a:gd name="connsiteY170" fmla="*/ 330993 h 526256"/>
              <a:gd name="connsiteX171" fmla="*/ 1831181 w 2152650"/>
              <a:gd name="connsiteY171" fmla="*/ 328612 h 526256"/>
              <a:gd name="connsiteX172" fmla="*/ 1838325 w 2152650"/>
              <a:gd name="connsiteY172" fmla="*/ 321468 h 526256"/>
              <a:gd name="connsiteX173" fmla="*/ 1845469 w 2152650"/>
              <a:gd name="connsiteY173" fmla="*/ 316706 h 526256"/>
              <a:gd name="connsiteX174" fmla="*/ 1862137 w 2152650"/>
              <a:gd name="connsiteY174" fmla="*/ 297656 h 526256"/>
              <a:gd name="connsiteX175" fmla="*/ 1864519 w 2152650"/>
              <a:gd name="connsiteY175" fmla="*/ 288131 h 526256"/>
              <a:gd name="connsiteX176" fmla="*/ 1866900 w 2152650"/>
              <a:gd name="connsiteY176" fmla="*/ 271462 h 526256"/>
              <a:gd name="connsiteX177" fmla="*/ 1871662 w 2152650"/>
              <a:gd name="connsiteY177" fmla="*/ 264318 h 526256"/>
              <a:gd name="connsiteX178" fmla="*/ 1876425 w 2152650"/>
              <a:gd name="connsiteY178" fmla="*/ 254793 h 526256"/>
              <a:gd name="connsiteX179" fmla="*/ 1888331 w 2152650"/>
              <a:gd name="connsiteY179" fmla="*/ 247650 h 526256"/>
              <a:gd name="connsiteX180" fmla="*/ 1921669 w 2152650"/>
              <a:gd name="connsiteY180" fmla="*/ 250031 h 526256"/>
              <a:gd name="connsiteX181" fmla="*/ 1931194 w 2152650"/>
              <a:gd name="connsiteY181" fmla="*/ 254793 h 526256"/>
              <a:gd name="connsiteX182" fmla="*/ 1945481 w 2152650"/>
              <a:gd name="connsiteY182" fmla="*/ 266700 h 526256"/>
              <a:gd name="connsiteX183" fmla="*/ 1950244 w 2152650"/>
              <a:gd name="connsiteY183" fmla="*/ 276225 h 526256"/>
              <a:gd name="connsiteX184" fmla="*/ 1952625 w 2152650"/>
              <a:gd name="connsiteY184" fmla="*/ 285750 h 526256"/>
              <a:gd name="connsiteX185" fmla="*/ 1950244 w 2152650"/>
              <a:gd name="connsiteY185" fmla="*/ 297656 h 526256"/>
              <a:gd name="connsiteX186" fmla="*/ 1947862 w 2152650"/>
              <a:gd name="connsiteY186" fmla="*/ 321468 h 526256"/>
              <a:gd name="connsiteX187" fmla="*/ 1952625 w 2152650"/>
              <a:gd name="connsiteY187" fmla="*/ 400050 h 526256"/>
              <a:gd name="connsiteX188" fmla="*/ 1955006 w 2152650"/>
              <a:gd name="connsiteY188" fmla="*/ 416718 h 526256"/>
              <a:gd name="connsiteX189" fmla="*/ 1959769 w 2152650"/>
              <a:gd name="connsiteY189" fmla="*/ 440531 h 526256"/>
              <a:gd name="connsiteX190" fmla="*/ 1964531 w 2152650"/>
              <a:gd name="connsiteY190" fmla="*/ 447675 h 526256"/>
              <a:gd name="connsiteX191" fmla="*/ 1971675 w 2152650"/>
              <a:gd name="connsiteY191" fmla="*/ 473868 h 526256"/>
              <a:gd name="connsiteX192" fmla="*/ 1976437 w 2152650"/>
              <a:gd name="connsiteY192" fmla="*/ 483393 h 526256"/>
              <a:gd name="connsiteX193" fmla="*/ 1990725 w 2152650"/>
              <a:gd name="connsiteY193" fmla="*/ 495300 h 526256"/>
              <a:gd name="connsiteX194" fmla="*/ 2031206 w 2152650"/>
              <a:gd name="connsiteY194" fmla="*/ 492918 h 526256"/>
              <a:gd name="connsiteX195" fmla="*/ 2035969 w 2152650"/>
              <a:gd name="connsiteY195" fmla="*/ 485775 h 526256"/>
              <a:gd name="connsiteX196" fmla="*/ 2043112 w 2152650"/>
              <a:gd name="connsiteY196" fmla="*/ 481012 h 526256"/>
              <a:gd name="connsiteX197" fmla="*/ 2050256 w 2152650"/>
              <a:gd name="connsiteY197" fmla="*/ 466725 h 526256"/>
              <a:gd name="connsiteX198" fmla="*/ 2057400 w 2152650"/>
              <a:gd name="connsiteY198" fmla="*/ 450056 h 526256"/>
              <a:gd name="connsiteX199" fmla="*/ 2059781 w 2152650"/>
              <a:gd name="connsiteY199" fmla="*/ 369093 h 526256"/>
              <a:gd name="connsiteX200" fmla="*/ 2052637 w 2152650"/>
              <a:gd name="connsiteY200" fmla="*/ 292893 h 526256"/>
              <a:gd name="connsiteX201" fmla="*/ 2055019 w 2152650"/>
              <a:gd name="connsiteY201" fmla="*/ 254793 h 526256"/>
              <a:gd name="connsiteX202" fmla="*/ 2064544 w 2152650"/>
              <a:gd name="connsiteY202" fmla="*/ 252412 h 526256"/>
              <a:gd name="connsiteX203" fmla="*/ 2071687 w 2152650"/>
              <a:gd name="connsiteY203" fmla="*/ 254793 h 526256"/>
              <a:gd name="connsiteX204" fmla="*/ 2088356 w 2152650"/>
              <a:gd name="connsiteY204" fmla="*/ 261937 h 526256"/>
              <a:gd name="connsiteX205" fmla="*/ 2109787 w 2152650"/>
              <a:gd name="connsiteY205" fmla="*/ 259556 h 526256"/>
              <a:gd name="connsiteX206" fmla="*/ 2116931 w 2152650"/>
              <a:gd name="connsiteY206" fmla="*/ 254793 h 526256"/>
              <a:gd name="connsiteX207" fmla="*/ 2126456 w 2152650"/>
              <a:gd name="connsiteY207" fmla="*/ 247650 h 526256"/>
              <a:gd name="connsiteX208" fmla="*/ 2140744 w 2152650"/>
              <a:gd name="connsiteY208" fmla="*/ 233362 h 526256"/>
              <a:gd name="connsiteX209" fmla="*/ 2145506 w 2152650"/>
              <a:gd name="connsiteY209" fmla="*/ 223837 h 526256"/>
              <a:gd name="connsiteX210" fmla="*/ 2152650 w 2152650"/>
              <a:gd name="connsiteY210" fmla="*/ 200025 h 526256"/>
              <a:gd name="connsiteX211" fmla="*/ 2150269 w 2152650"/>
              <a:gd name="connsiteY211" fmla="*/ 178593 h 526256"/>
              <a:gd name="connsiteX212" fmla="*/ 2145506 w 2152650"/>
              <a:gd name="connsiteY212" fmla="*/ 171450 h 526256"/>
              <a:gd name="connsiteX213" fmla="*/ 2128837 w 2152650"/>
              <a:gd name="connsiteY213" fmla="*/ 161925 h 526256"/>
              <a:gd name="connsiteX214" fmla="*/ 2121694 w 2152650"/>
              <a:gd name="connsiteY214" fmla="*/ 157162 h 526256"/>
              <a:gd name="connsiteX215" fmla="*/ 2114550 w 2152650"/>
              <a:gd name="connsiteY215" fmla="*/ 154781 h 526256"/>
              <a:gd name="connsiteX216" fmla="*/ 2105025 w 2152650"/>
              <a:gd name="connsiteY216" fmla="*/ 150018 h 526256"/>
              <a:gd name="connsiteX217" fmla="*/ 2093119 w 2152650"/>
              <a:gd name="connsiteY217" fmla="*/ 145256 h 526256"/>
              <a:gd name="connsiteX218" fmla="*/ 2047875 w 2152650"/>
              <a:gd name="connsiteY218" fmla="*/ 142875 h 526256"/>
              <a:gd name="connsiteX219" fmla="*/ 2040731 w 2152650"/>
              <a:gd name="connsiteY219" fmla="*/ 92868 h 526256"/>
              <a:gd name="connsiteX220" fmla="*/ 2035969 w 2152650"/>
              <a:gd name="connsiteY220" fmla="*/ 73818 h 526256"/>
              <a:gd name="connsiteX221" fmla="*/ 2012156 w 2152650"/>
              <a:gd name="connsiteY221" fmla="*/ 59531 h 526256"/>
              <a:gd name="connsiteX222" fmla="*/ 1988344 w 2152650"/>
              <a:gd name="connsiteY222" fmla="*/ 61912 h 526256"/>
              <a:gd name="connsiteX223" fmla="*/ 1981200 w 2152650"/>
              <a:gd name="connsiteY223" fmla="*/ 64293 h 526256"/>
              <a:gd name="connsiteX224" fmla="*/ 1971675 w 2152650"/>
              <a:gd name="connsiteY224" fmla="*/ 66675 h 526256"/>
              <a:gd name="connsiteX225" fmla="*/ 1964531 w 2152650"/>
              <a:gd name="connsiteY225" fmla="*/ 71437 h 526256"/>
              <a:gd name="connsiteX226" fmla="*/ 1959769 w 2152650"/>
              <a:gd name="connsiteY226" fmla="*/ 80962 h 526256"/>
              <a:gd name="connsiteX227" fmla="*/ 1955006 w 2152650"/>
              <a:gd name="connsiteY227" fmla="*/ 88106 h 526256"/>
              <a:gd name="connsiteX228" fmla="*/ 1952625 w 2152650"/>
              <a:gd name="connsiteY228" fmla="*/ 100012 h 526256"/>
              <a:gd name="connsiteX229" fmla="*/ 1947862 w 2152650"/>
              <a:gd name="connsiteY229" fmla="*/ 138112 h 526256"/>
              <a:gd name="connsiteX230" fmla="*/ 1943100 w 2152650"/>
              <a:gd name="connsiteY230" fmla="*/ 157162 h 526256"/>
              <a:gd name="connsiteX231" fmla="*/ 1931194 w 2152650"/>
              <a:gd name="connsiteY231" fmla="*/ 150018 h 526256"/>
              <a:gd name="connsiteX232" fmla="*/ 1874044 w 2152650"/>
              <a:gd name="connsiteY232" fmla="*/ 150018 h 526256"/>
              <a:gd name="connsiteX233" fmla="*/ 1862137 w 2152650"/>
              <a:gd name="connsiteY233" fmla="*/ 159543 h 526256"/>
              <a:gd name="connsiteX234" fmla="*/ 1854994 w 2152650"/>
              <a:gd name="connsiteY234" fmla="*/ 173831 h 526256"/>
              <a:gd name="connsiteX235" fmla="*/ 1850231 w 2152650"/>
              <a:gd name="connsiteY235" fmla="*/ 183356 h 526256"/>
              <a:gd name="connsiteX236" fmla="*/ 1843087 w 2152650"/>
              <a:gd name="connsiteY236" fmla="*/ 178593 h 526256"/>
              <a:gd name="connsiteX237" fmla="*/ 1835944 w 2152650"/>
              <a:gd name="connsiteY237" fmla="*/ 171450 h 526256"/>
              <a:gd name="connsiteX238" fmla="*/ 1819275 w 2152650"/>
              <a:gd name="connsiteY238" fmla="*/ 166687 h 526256"/>
              <a:gd name="connsiteX239" fmla="*/ 1728787 w 2152650"/>
              <a:gd name="connsiteY239" fmla="*/ 169068 h 526256"/>
              <a:gd name="connsiteX240" fmla="*/ 1719262 w 2152650"/>
              <a:gd name="connsiteY240" fmla="*/ 171450 h 526256"/>
              <a:gd name="connsiteX241" fmla="*/ 1700212 w 2152650"/>
              <a:gd name="connsiteY241" fmla="*/ 183356 h 526256"/>
              <a:gd name="connsiteX242" fmla="*/ 1697831 w 2152650"/>
              <a:gd name="connsiteY242" fmla="*/ 190500 h 526256"/>
              <a:gd name="connsiteX243" fmla="*/ 1690687 w 2152650"/>
              <a:gd name="connsiteY243" fmla="*/ 188118 h 526256"/>
              <a:gd name="connsiteX244" fmla="*/ 1688306 w 2152650"/>
              <a:gd name="connsiteY244" fmla="*/ 180975 h 526256"/>
              <a:gd name="connsiteX245" fmla="*/ 1681162 w 2152650"/>
              <a:gd name="connsiteY245" fmla="*/ 173831 h 526256"/>
              <a:gd name="connsiteX246" fmla="*/ 1676400 w 2152650"/>
              <a:gd name="connsiteY246" fmla="*/ 166687 h 526256"/>
              <a:gd name="connsiteX247" fmla="*/ 1669256 w 2152650"/>
              <a:gd name="connsiteY247" fmla="*/ 161925 h 526256"/>
              <a:gd name="connsiteX248" fmla="*/ 1659731 w 2152650"/>
              <a:gd name="connsiteY248" fmla="*/ 154781 h 526256"/>
              <a:gd name="connsiteX249" fmla="*/ 1645444 w 2152650"/>
              <a:gd name="connsiteY249" fmla="*/ 150018 h 526256"/>
              <a:gd name="connsiteX250" fmla="*/ 1638300 w 2152650"/>
              <a:gd name="connsiteY250" fmla="*/ 152400 h 526256"/>
              <a:gd name="connsiteX251" fmla="*/ 1621631 w 2152650"/>
              <a:gd name="connsiteY251" fmla="*/ 166687 h 526256"/>
              <a:gd name="connsiteX252" fmla="*/ 1616869 w 2152650"/>
              <a:gd name="connsiteY252" fmla="*/ 173831 h 526256"/>
              <a:gd name="connsiteX253" fmla="*/ 1614487 w 2152650"/>
              <a:gd name="connsiteY253" fmla="*/ 192881 h 526256"/>
              <a:gd name="connsiteX254" fmla="*/ 1609725 w 2152650"/>
              <a:gd name="connsiteY254" fmla="*/ 200025 h 526256"/>
              <a:gd name="connsiteX255" fmla="*/ 1597819 w 2152650"/>
              <a:gd name="connsiteY255" fmla="*/ 226218 h 526256"/>
              <a:gd name="connsiteX256" fmla="*/ 1585912 w 2152650"/>
              <a:gd name="connsiteY256" fmla="*/ 235743 h 526256"/>
              <a:gd name="connsiteX257" fmla="*/ 1571625 w 2152650"/>
              <a:gd name="connsiteY257" fmla="*/ 230981 h 526256"/>
              <a:gd name="connsiteX258" fmla="*/ 1564481 w 2152650"/>
              <a:gd name="connsiteY258" fmla="*/ 228600 h 526256"/>
              <a:gd name="connsiteX259" fmla="*/ 1559719 w 2152650"/>
              <a:gd name="connsiteY259" fmla="*/ 221456 h 526256"/>
              <a:gd name="connsiteX260" fmla="*/ 1552575 w 2152650"/>
              <a:gd name="connsiteY260" fmla="*/ 214312 h 526256"/>
              <a:gd name="connsiteX261" fmla="*/ 1545431 w 2152650"/>
              <a:gd name="connsiteY261" fmla="*/ 200025 h 526256"/>
              <a:gd name="connsiteX262" fmla="*/ 1531144 w 2152650"/>
              <a:gd name="connsiteY262" fmla="*/ 190500 h 526256"/>
              <a:gd name="connsiteX263" fmla="*/ 1524000 w 2152650"/>
              <a:gd name="connsiteY263" fmla="*/ 185737 h 526256"/>
              <a:gd name="connsiteX264" fmla="*/ 1500187 w 2152650"/>
              <a:gd name="connsiteY264" fmla="*/ 180975 h 526256"/>
              <a:gd name="connsiteX265" fmla="*/ 1483519 w 2152650"/>
              <a:gd name="connsiteY265" fmla="*/ 173831 h 526256"/>
              <a:gd name="connsiteX266" fmla="*/ 1476375 w 2152650"/>
              <a:gd name="connsiteY266" fmla="*/ 171450 h 526256"/>
              <a:gd name="connsiteX267" fmla="*/ 1445419 w 2152650"/>
              <a:gd name="connsiteY267" fmla="*/ 173831 h 526256"/>
              <a:gd name="connsiteX268" fmla="*/ 1438275 w 2152650"/>
              <a:gd name="connsiteY268" fmla="*/ 176212 h 526256"/>
              <a:gd name="connsiteX269" fmla="*/ 1414462 w 2152650"/>
              <a:gd name="connsiteY269" fmla="*/ 178593 h 526256"/>
              <a:gd name="connsiteX270" fmla="*/ 1400175 w 2152650"/>
              <a:gd name="connsiteY270" fmla="*/ 180975 h 526256"/>
              <a:gd name="connsiteX271" fmla="*/ 1388269 w 2152650"/>
              <a:gd name="connsiteY271" fmla="*/ 185737 h 526256"/>
              <a:gd name="connsiteX272" fmla="*/ 1371600 w 2152650"/>
              <a:gd name="connsiteY272" fmla="*/ 190500 h 526256"/>
              <a:gd name="connsiteX273" fmla="*/ 1362075 w 2152650"/>
              <a:gd name="connsiteY273" fmla="*/ 200025 h 526256"/>
              <a:gd name="connsiteX274" fmla="*/ 1352550 w 2152650"/>
              <a:gd name="connsiteY274" fmla="*/ 204787 h 526256"/>
              <a:gd name="connsiteX275" fmla="*/ 1343025 w 2152650"/>
              <a:gd name="connsiteY275" fmla="*/ 214312 h 526256"/>
              <a:gd name="connsiteX276" fmla="*/ 1340644 w 2152650"/>
              <a:gd name="connsiteY276" fmla="*/ 223837 h 526256"/>
              <a:gd name="connsiteX277" fmla="*/ 1333500 w 2152650"/>
              <a:gd name="connsiteY277" fmla="*/ 228600 h 526256"/>
              <a:gd name="connsiteX278" fmla="*/ 1326356 w 2152650"/>
              <a:gd name="connsiteY278" fmla="*/ 238125 h 526256"/>
              <a:gd name="connsiteX279" fmla="*/ 1319212 w 2152650"/>
              <a:gd name="connsiteY279" fmla="*/ 245268 h 526256"/>
              <a:gd name="connsiteX280" fmla="*/ 1309687 w 2152650"/>
              <a:gd name="connsiteY280" fmla="*/ 240506 h 526256"/>
              <a:gd name="connsiteX281" fmla="*/ 1304925 w 2152650"/>
              <a:gd name="connsiteY281" fmla="*/ 233362 h 526256"/>
              <a:gd name="connsiteX282" fmla="*/ 1297781 w 2152650"/>
              <a:gd name="connsiteY282" fmla="*/ 226218 h 526256"/>
              <a:gd name="connsiteX283" fmla="*/ 1295400 w 2152650"/>
              <a:gd name="connsiteY283" fmla="*/ 219075 h 526256"/>
              <a:gd name="connsiteX284" fmla="*/ 1293019 w 2152650"/>
              <a:gd name="connsiteY284" fmla="*/ 180975 h 526256"/>
              <a:gd name="connsiteX285" fmla="*/ 1264444 w 2152650"/>
              <a:gd name="connsiteY285" fmla="*/ 157162 h 526256"/>
              <a:gd name="connsiteX286" fmla="*/ 1254919 w 2152650"/>
              <a:gd name="connsiteY286" fmla="*/ 154781 h 526256"/>
              <a:gd name="connsiteX287" fmla="*/ 1226344 w 2152650"/>
              <a:gd name="connsiteY287" fmla="*/ 152400 h 526256"/>
              <a:gd name="connsiteX288" fmla="*/ 1219200 w 2152650"/>
              <a:gd name="connsiteY288" fmla="*/ 150018 h 526256"/>
              <a:gd name="connsiteX289" fmla="*/ 1197769 w 2152650"/>
              <a:gd name="connsiteY289" fmla="*/ 157162 h 526256"/>
              <a:gd name="connsiteX290" fmla="*/ 1202531 w 2152650"/>
              <a:gd name="connsiteY290" fmla="*/ 121443 h 526256"/>
              <a:gd name="connsiteX291" fmla="*/ 1212056 w 2152650"/>
              <a:gd name="connsiteY291" fmla="*/ 114300 h 526256"/>
              <a:gd name="connsiteX292" fmla="*/ 1231106 w 2152650"/>
              <a:gd name="connsiteY292" fmla="*/ 109537 h 526256"/>
              <a:gd name="connsiteX293" fmla="*/ 1283494 w 2152650"/>
              <a:gd name="connsiteY293" fmla="*/ 107156 h 526256"/>
              <a:gd name="connsiteX294" fmla="*/ 1290637 w 2152650"/>
              <a:gd name="connsiteY294" fmla="*/ 104775 h 526256"/>
              <a:gd name="connsiteX295" fmla="*/ 1304925 w 2152650"/>
              <a:gd name="connsiteY295" fmla="*/ 90487 h 526256"/>
              <a:gd name="connsiteX296" fmla="*/ 1307306 w 2152650"/>
              <a:gd name="connsiteY296" fmla="*/ 80962 h 526256"/>
              <a:gd name="connsiteX297" fmla="*/ 1304925 w 2152650"/>
              <a:gd name="connsiteY297" fmla="*/ 38100 h 526256"/>
              <a:gd name="connsiteX298" fmla="*/ 1302544 w 2152650"/>
              <a:gd name="connsiteY298" fmla="*/ 23812 h 526256"/>
              <a:gd name="connsiteX299" fmla="*/ 1288256 w 2152650"/>
              <a:gd name="connsiteY299" fmla="*/ 9525 h 526256"/>
              <a:gd name="connsiteX300" fmla="*/ 1281112 w 2152650"/>
              <a:gd name="connsiteY300" fmla="*/ 7143 h 526256"/>
              <a:gd name="connsiteX301" fmla="*/ 1269206 w 2152650"/>
              <a:gd name="connsiteY301" fmla="*/ 2381 h 526256"/>
              <a:gd name="connsiteX302" fmla="*/ 1259681 w 2152650"/>
              <a:gd name="connsiteY302" fmla="*/ 0 h 526256"/>
              <a:gd name="connsiteX303" fmla="*/ 1209675 w 2152650"/>
              <a:gd name="connsiteY303" fmla="*/ 2381 h 526256"/>
              <a:gd name="connsiteX304" fmla="*/ 1195387 w 2152650"/>
              <a:gd name="connsiteY304" fmla="*/ 7143 h 526256"/>
              <a:gd name="connsiteX305" fmla="*/ 1185862 w 2152650"/>
              <a:gd name="connsiteY305" fmla="*/ 9525 h 526256"/>
              <a:gd name="connsiteX306" fmla="*/ 1171575 w 2152650"/>
              <a:gd name="connsiteY306" fmla="*/ 16668 h 526256"/>
              <a:gd name="connsiteX307" fmla="*/ 1164431 w 2152650"/>
              <a:gd name="connsiteY307" fmla="*/ 21431 h 526256"/>
              <a:gd name="connsiteX308" fmla="*/ 1152525 w 2152650"/>
              <a:gd name="connsiteY308" fmla="*/ 28575 h 526256"/>
              <a:gd name="connsiteX309" fmla="*/ 1128712 w 2152650"/>
              <a:gd name="connsiteY309" fmla="*/ 50006 h 526256"/>
              <a:gd name="connsiteX310" fmla="*/ 1121569 w 2152650"/>
              <a:gd name="connsiteY310" fmla="*/ 57150 h 526256"/>
              <a:gd name="connsiteX311" fmla="*/ 1112044 w 2152650"/>
              <a:gd name="connsiteY311" fmla="*/ 66675 h 526256"/>
              <a:gd name="connsiteX312" fmla="*/ 1104900 w 2152650"/>
              <a:gd name="connsiteY312" fmla="*/ 76200 h 526256"/>
              <a:gd name="connsiteX313" fmla="*/ 1100137 w 2152650"/>
              <a:gd name="connsiteY313" fmla="*/ 107156 h 526256"/>
              <a:gd name="connsiteX314" fmla="*/ 1092994 w 2152650"/>
              <a:gd name="connsiteY314" fmla="*/ 128587 h 526256"/>
              <a:gd name="connsiteX315" fmla="*/ 1090612 w 2152650"/>
              <a:gd name="connsiteY315" fmla="*/ 135731 h 526256"/>
              <a:gd name="connsiteX316" fmla="*/ 1083469 w 2152650"/>
              <a:gd name="connsiteY316" fmla="*/ 178593 h 526256"/>
              <a:gd name="connsiteX317" fmla="*/ 1066800 w 2152650"/>
              <a:gd name="connsiteY317" fmla="*/ 176212 h 526256"/>
              <a:gd name="connsiteX318" fmla="*/ 1059656 w 2152650"/>
              <a:gd name="connsiteY318" fmla="*/ 171450 h 526256"/>
              <a:gd name="connsiteX319" fmla="*/ 1050131 w 2152650"/>
              <a:gd name="connsiteY319" fmla="*/ 173831 h 526256"/>
              <a:gd name="connsiteX320" fmla="*/ 1040606 w 2152650"/>
              <a:gd name="connsiteY320" fmla="*/ 178593 h 526256"/>
              <a:gd name="connsiteX321" fmla="*/ 1023937 w 2152650"/>
              <a:gd name="connsiteY321" fmla="*/ 185737 h 526256"/>
              <a:gd name="connsiteX322" fmla="*/ 1019175 w 2152650"/>
              <a:gd name="connsiteY322" fmla="*/ 192881 h 526256"/>
              <a:gd name="connsiteX323" fmla="*/ 1014412 w 2152650"/>
              <a:gd name="connsiteY323" fmla="*/ 207168 h 526256"/>
              <a:gd name="connsiteX324" fmla="*/ 1016794 w 2152650"/>
              <a:gd name="connsiteY324" fmla="*/ 228600 h 526256"/>
              <a:gd name="connsiteX325" fmla="*/ 995362 w 2152650"/>
              <a:gd name="connsiteY325" fmla="*/ 221456 h 526256"/>
              <a:gd name="connsiteX326" fmla="*/ 988219 w 2152650"/>
              <a:gd name="connsiteY326" fmla="*/ 207168 h 526256"/>
              <a:gd name="connsiteX327" fmla="*/ 971550 w 2152650"/>
              <a:gd name="connsiteY327" fmla="*/ 183356 h 526256"/>
              <a:gd name="connsiteX328" fmla="*/ 966787 w 2152650"/>
              <a:gd name="connsiteY328" fmla="*/ 176212 h 526256"/>
              <a:gd name="connsiteX329" fmla="*/ 947737 w 2152650"/>
              <a:gd name="connsiteY329" fmla="*/ 166687 h 526256"/>
              <a:gd name="connsiteX330" fmla="*/ 931069 w 2152650"/>
              <a:gd name="connsiteY330" fmla="*/ 161925 h 526256"/>
              <a:gd name="connsiteX331" fmla="*/ 923925 w 2152650"/>
              <a:gd name="connsiteY331" fmla="*/ 159543 h 526256"/>
              <a:gd name="connsiteX332" fmla="*/ 907256 w 2152650"/>
              <a:gd name="connsiteY332" fmla="*/ 154781 h 526256"/>
              <a:gd name="connsiteX333" fmla="*/ 866775 w 2152650"/>
              <a:gd name="connsiteY333" fmla="*/ 157162 h 526256"/>
              <a:gd name="connsiteX334" fmla="*/ 857250 w 2152650"/>
              <a:gd name="connsiteY334" fmla="*/ 159543 h 526256"/>
              <a:gd name="connsiteX335" fmla="*/ 840581 w 2152650"/>
              <a:gd name="connsiteY335" fmla="*/ 161925 h 526256"/>
              <a:gd name="connsiteX336" fmla="*/ 835819 w 2152650"/>
              <a:gd name="connsiteY336" fmla="*/ 169068 h 526256"/>
              <a:gd name="connsiteX337" fmla="*/ 831056 w 2152650"/>
              <a:gd name="connsiteY337" fmla="*/ 183356 h 526256"/>
              <a:gd name="connsiteX338" fmla="*/ 823912 w 2152650"/>
              <a:gd name="connsiteY338" fmla="*/ 180975 h 526256"/>
              <a:gd name="connsiteX339" fmla="*/ 807244 w 2152650"/>
              <a:gd name="connsiteY339" fmla="*/ 159543 h 526256"/>
              <a:gd name="connsiteX340" fmla="*/ 792956 w 2152650"/>
              <a:gd name="connsiteY340" fmla="*/ 152400 h 526256"/>
              <a:gd name="connsiteX341" fmla="*/ 783431 w 2152650"/>
              <a:gd name="connsiteY341" fmla="*/ 150018 h 526256"/>
              <a:gd name="connsiteX342" fmla="*/ 776287 w 2152650"/>
              <a:gd name="connsiteY342" fmla="*/ 147637 h 526256"/>
              <a:gd name="connsiteX343" fmla="*/ 728662 w 2152650"/>
              <a:gd name="connsiteY343" fmla="*/ 150018 h 526256"/>
              <a:gd name="connsiteX344" fmla="*/ 721519 w 2152650"/>
              <a:gd name="connsiteY344" fmla="*/ 152400 h 526256"/>
              <a:gd name="connsiteX345" fmla="*/ 707231 w 2152650"/>
              <a:gd name="connsiteY345" fmla="*/ 161925 h 526256"/>
              <a:gd name="connsiteX346" fmla="*/ 695325 w 2152650"/>
              <a:gd name="connsiteY346" fmla="*/ 178593 h 526256"/>
              <a:gd name="connsiteX347" fmla="*/ 688181 w 2152650"/>
              <a:gd name="connsiteY347" fmla="*/ 185737 h 526256"/>
              <a:gd name="connsiteX348" fmla="*/ 681037 w 2152650"/>
              <a:gd name="connsiteY348" fmla="*/ 154781 h 526256"/>
              <a:gd name="connsiteX349" fmla="*/ 676275 w 2152650"/>
              <a:gd name="connsiteY349" fmla="*/ 147637 h 526256"/>
              <a:gd name="connsiteX350" fmla="*/ 650081 w 2152650"/>
              <a:gd name="connsiteY350" fmla="*/ 128587 h 526256"/>
              <a:gd name="connsiteX351" fmla="*/ 628650 w 2152650"/>
              <a:gd name="connsiteY351" fmla="*/ 135731 h 526256"/>
              <a:gd name="connsiteX352" fmla="*/ 621506 w 2152650"/>
              <a:gd name="connsiteY352" fmla="*/ 138112 h 526256"/>
              <a:gd name="connsiteX353" fmla="*/ 607219 w 2152650"/>
              <a:gd name="connsiteY353" fmla="*/ 140493 h 526256"/>
              <a:gd name="connsiteX354" fmla="*/ 600075 w 2152650"/>
              <a:gd name="connsiteY354" fmla="*/ 159543 h 526256"/>
              <a:gd name="connsiteX355" fmla="*/ 595312 w 2152650"/>
              <a:gd name="connsiteY355" fmla="*/ 183356 h 526256"/>
              <a:gd name="connsiteX356" fmla="*/ 588169 w 2152650"/>
              <a:gd name="connsiteY356" fmla="*/ 216693 h 526256"/>
              <a:gd name="connsiteX357" fmla="*/ 578644 w 2152650"/>
              <a:gd name="connsiteY357" fmla="*/ 228600 h 526256"/>
              <a:gd name="connsiteX358" fmla="*/ 576262 w 2152650"/>
              <a:gd name="connsiteY358" fmla="*/ 235743 h 526256"/>
              <a:gd name="connsiteX359" fmla="*/ 569119 w 2152650"/>
              <a:gd name="connsiteY359" fmla="*/ 242887 h 526256"/>
              <a:gd name="connsiteX360" fmla="*/ 554831 w 2152650"/>
              <a:gd name="connsiteY360" fmla="*/ 221456 h 526256"/>
              <a:gd name="connsiteX361" fmla="*/ 550069 w 2152650"/>
              <a:gd name="connsiteY361" fmla="*/ 200025 h 526256"/>
              <a:gd name="connsiteX362" fmla="*/ 540544 w 2152650"/>
              <a:gd name="connsiteY362" fmla="*/ 185737 h 526256"/>
              <a:gd name="connsiteX363" fmla="*/ 538162 w 2152650"/>
              <a:gd name="connsiteY363" fmla="*/ 178593 h 526256"/>
              <a:gd name="connsiteX364" fmla="*/ 521494 w 2152650"/>
              <a:gd name="connsiteY364" fmla="*/ 169068 h 526256"/>
              <a:gd name="connsiteX365" fmla="*/ 514350 w 2152650"/>
              <a:gd name="connsiteY365" fmla="*/ 164306 h 526256"/>
              <a:gd name="connsiteX366" fmla="*/ 495300 w 2152650"/>
              <a:gd name="connsiteY366" fmla="*/ 159543 h 526256"/>
              <a:gd name="connsiteX367" fmla="*/ 485775 w 2152650"/>
              <a:gd name="connsiteY367" fmla="*/ 154781 h 526256"/>
              <a:gd name="connsiteX368" fmla="*/ 459581 w 2152650"/>
              <a:gd name="connsiteY368" fmla="*/ 152400 h 526256"/>
              <a:gd name="connsiteX369" fmla="*/ 414337 w 2152650"/>
              <a:gd name="connsiteY369" fmla="*/ 157162 h 526256"/>
              <a:gd name="connsiteX370" fmla="*/ 373856 w 2152650"/>
              <a:gd name="connsiteY370" fmla="*/ 161925 h 526256"/>
              <a:gd name="connsiteX371" fmla="*/ 366712 w 2152650"/>
              <a:gd name="connsiteY371" fmla="*/ 166687 h 526256"/>
              <a:gd name="connsiteX372" fmla="*/ 359569 w 2152650"/>
              <a:gd name="connsiteY372" fmla="*/ 169068 h 526256"/>
              <a:gd name="connsiteX373" fmla="*/ 338137 w 2152650"/>
              <a:gd name="connsiteY373" fmla="*/ 185737 h 526256"/>
              <a:gd name="connsiteX374" fmla="*/ 330994 w 2152650"/>
              <a:gd name="connsiteY374" fmla="*/ 190500 h 526256"/>
              <a:gd name="connsiteX375" fmla="*/ 323850 w 2152650"/>
              <a:gd name="connsiteY375" fmla="*/ 197643 h 526256"/>
              <a:gd name="connsiteX376" fmla="*/ 307181 w 2152650"/>
              <a:gd name="connsiteY376" fmla="*/ 209550 h 526256"/>
              <a:gd name="connsiteX377" fmla="*/ 295275 w 2152650"/>
              <a:gd name="connsiteY377" fmla="*/ 219075 h 526256"/>
              <a:gd name="connsiteX378" fmla="*/ 285750 w 2152650"/>
              <a:gd name="connsiteY378" fmla="*/ 216693 h 526256"/>
              <a:gd name="connsiteX379" fmla="*/ 271462 w 2152650"/>
              <a:gd name="connsiteY379" fmla="*/ 188118 h 526256"/>
              <a:gd name="connsiteX380" fmla="*/ 276225 w 2152650"/>
              <a:gd name="connsiteY380" fmla="*/ 192881 h 52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2152650" h="526256">
                <a:moveTo>
                  <a:pt x="276225" y="192881"/>
                </a:moveTo>
                <a:lnTo>
                  <a:pt x="276225" y="192881"/>
                </a:lnTo>
                <a:cubicBezTo>
                  <a:pt x="270669" y="188912"/>
                  <a:pt x="264888" y="185240"/>
                  <a:pt x="259556" y="180975"/>
                </a:cubicBezTo>
                <a:cubicBezTo>
                  <a:pt x="246815" y="170782"/>
                  <a:pt x="258456" y="175846"/>
                  <a:pt x="245269" y="171450"/>
                </a:cubicBezTo>
                <a:cubicBezTo>
                  <a:pt x="245044" y="171281"/>
                  <a:pt x="230689" y="160239"/>
                  <a:pt x="228600" y="159543"/>
                </a:cubicBezTo>
                <a:cubicBezTo>
                  <a:pt x="224019" y="158016"/>
                  <a:pt x="219075" y="157956"/>
                  <a:pt x="214312" y="157162"/>
                </a:cubicBezTo>
                <a:cubicBezTo>
                  <a:pt x="206542" y="153277"/>
                  <a:pt x="199323" y="149107"/>
                  <a:pt x="190500" y="147637"/>
                </a:cubicBezTo>
                <a:cubicBezTo>
                  <a:pt x="168344" y="143945"/>
                  <a:pt x="181016" y="145736"/>
                  <a:pt x="152400" y="142875"/>
                </a:cubicBezTo>
                <a:cubicBezTo>
                  <a:pt x="142875" y="144462"/>
                  <a:pt x="131859" y="142280"/>
                  <a:pt x="123825" y="147637"/>
                </a:cubicBezTo>
                <a:cubicBezTo>
                  <a:pt x="121444" y="149225"/>
                  <a:pt x="119371" y="151422"/>
                  <a:pt x="116681" y="152400"/>
                </a:cubicBezTo>
                <a:cubicBezTo>
                  <a:pt x="110530" y="154637"/>
                  <a:pt x="97631" y="157162"/>
                  <a:pt x="97631" y="157162"/>
                </a:cubicBezTo>
                <a:cubicBezTo>
                  <a:pt x="86441" y="168352"/>
                  <a:pt x="93287" y="162440"/>
                  <a:pt x="76200" y="173831"/>
                </a:cubicBezTo>
                <a:cubicBezTo>
                  <a:pt x="73819" y="175418"/>
                  <a:pt x="71616" y="177313"/>
                  <a:pt x="69056" y="178593"/>
                </a:cubicBezTo>
                <a:cubicBezTo>
                  <a:pt x="65881" y="180181"/>
                  <a:pt x="62420" y="181293"/>
                  <a:pt x="59531" y="183356"/>
                </a:cubicBezTo>
                <a:cubicBezTo>
                  <a:pt x="56791" y="185314"/>
                  <a:pt x="54974" y="188344"/>
                  <a:pt x="52387" y="190500"/>
                </a:cubicBezTo>
                <a:cubicBezTo>
                  <a:pt x="50189" y="192332"/>
                  <a:pt x="47353" y="193328"/>
                  <a:pt x="45244" y="195262"/>
                </a:cubicBezTo>
                <a:cubicBezTo>
                  <a:pt x="25137" y="213693"/>
                  <a:pt x="28467" y="209710"/>
                  <a:pt x="19050" y="223837"/>
                </a:cubicBezTo>
                <a:cubicBezTo>
                  <a:pt x="18256" y="227012"/>
                  <a:pt x="17958" y="230354"/>
                  <a:pt x="16669" y="233362"/>
                </a:cubicBezTo>
                <a:cubicBezTo>
                  <a:pt x="15542" y="235993"/>
                  <a:pt x="13186" y="237946"/>
                  <a:pt x="11906" y="240506"/>
                </a:cubicBezTo>
                <a:cubicBezTo>
                  <a:pt x="10783" y="242751"/>
                  <a:pt x="10319" y="245269"/>
                  <a:pt x="9525" y="247650"/>
                </a:cubicBezTo>
                <a:cubicBezTo>
                  <a:pt x="8731" y="254794"/>
                  <a:pt x="8326" y="261991"/>
                  <a:pt x="7144" y="269081"/>
                </a:cubicBezTo>
                <a:cubicBezTo>
                  <a:pt x="6731" y="271557"/>
                  <a:pt x="5050" y="273731"/>
                  <a:pt x="4762" y="276225"/>
                </a:cubicBezTo>
                <a:cubicBezTo>
                  <a:pt x="2661" y="294429"/>
                  <a:pt x="1587" y="312737"/>
                  <a:pt x="0" y="330993"/>
                </a:cubicBezTo>
                <a:cubicBezTo>
                  <a:pt x="1068" y="349150"/>
                  <a:pt x="1811" y="373727"/>
                  <a:pt x="4762" y="392906"/>
                </a:cubicBezTo>
                <a:cubicBezTo>
                  <a:pt x="5245" y="396043"/>
                  <a:pt x="8033" y="406093"/>
                  <a:pt x="9525" y="409575"/>
                </a:cubicBezTo>
                <a:cubicBezTo>
                  <a:pt x="10923" y="412838"/>
                  <a:pt x="12889" y="415837"/>
                  <a:pt x="14287" y="419100"/>
                </a:cubicBezTo>
                <a:cubicBezTo>
                  <a:pt x="15276" y="421407"/>
                  <a:pt x="15547" y="423998"/>
                  <a:pt x="16669" y="426243"/>
                </a:cubicBezTo>
                <a:cubicBezTo>
                  <a:pt x="18328" y="429560"/>
                  <a:pt x="25546" y="441128"/>
                  <a:pt x="28575" y="445293"/>
                </a:cubicBezTo>
                <a:cubicBezTo>
                  <a:pt x="35379" y="454648"/>
                  <a:pt x="41444" y="466015"/>
                  <a:pt x="52387" y="471487"/>
                </a:cubicBezTo>
                <a:cubicBezTo>
                  <a:pt x="56877" y="473732"/>
                  <a:pt x="61912" y="474662"/>
                  <a:pt x="66675" y="476250"/>
                </a:cubicBezTo>
                <a:cubicBezTo>
                  <a:pt x="71938" y="481513"/>
                  <a:pt x="74335" y="484842"/>
                  <a:pt x="80962" y="488156"/>
                </a:cubicBezTo>
                <a:cubicBezTo>
                  <a:pt x="83207" y="489279"/>
                  <a:pt x="85756" y="489656"/>
                  <a:pt x="88106" y="490537"/>
                </a:cubicBezTo>
                <a:cubicBezTo>
                  <a:pt x="92108" y="492038"/>
                  <a:pt x="96010" y="493799"/>
                  <a:pt x="100012" y="495300"/>
                </a:cubicBezTo>
                <a:cubicBezTo>
                  <a:pt x="102362" y="496181"/>
                  <a:pt x="104849" y="496692"/>
                  <a:pt x="107156" y="497681"/>
                </a:cubicBezTo>
                <a:cubicBezTo>
                  <a:pt x="110419" y="499079"/>
                  <a:pt x="113268" y="501468"/>
                  <a:pt x="116681" y="502443"/>
                </a:cubicBezTo>
                <a:cubicBezTo>
                  <a:pt x="124464" y="504667"/>
                  <a:pt x="140494" y="507206"/>
                  <a:pt x="140494" y="507206"/>
                </a:cubicBezTo>
                <a:cubicBezTo>
                  <a:pt x="150019" y="506412"/>
                  <a:pt x="159595" y="506088"/>
                  <a:pt x="169069" y="504825"/>
                </a:cubicBezTo>
                <a:cubicBezTo>
                  <a:pt x="171557" y="504493"/>
                  <a:pt x="173808" y="503164"/>
                  <a:pt x="176212" y="502443"/>
                </a:cubicBezTo>
                <a:cubicBezTo>
                  <a:pt x="181747" y="500782"/>
                  <a:pt x="187275" y="499082"/>
                  <a:pt x="192881" y="497681"/>
                </a:cubicBezTo>
                <a:cubicBezTo>
                  <a:pt x="203787" y="494955"/>
                  <a:pt x="212274" y="494364"/>
                  <a:pt x="223837" y="492918"/>
                </a:cubicBezTo>
                <a:cubicBezTo>
                  <a:pt x="226218" y="491331"/>
                  <a:pt x="228366" y="489318"/>
                  <a:pt x="230981" y="488156"/>
                </a:cubicBezTo>
                <a:cubicBezTo>
                  <a:pt x="241600" y="483437"/>
                  <a:pt x="255836" y="481045"/>
                  <a:pt x="266700" y="478631"/>
                </a:cubicBezTo>
                <a:cubicBezTo>
                  <a:pt x="269875" y="477043"/>
                  <a:pt x="272981" y="475310"/>
                  <a:pt x="276225" y="473868"/>
                </a:cubicBezTo>
                <a:cubicBezTo>
                  <a:pt x="280131" y="472132"/>
                  <a:pt x="284395" y="471182"/>
                  <a:pt x="288131" y="469106"/>
                </a:cubicBezTo>
                <a:cubicBezTo>
                  <a:pt x="291600" y="467179"/>
                  <a:pt x="294029" y="463574"/>
                  <a:pt x="297656" y="461962"/>
                </a:cubicBezTo>
                <a:cubicBezTo>
                  <a:pt x="301354" y="460318"/>
                  <a:pt x="305611" y="460459"/>
                  <a:pt x="309562" y="459581"/>
                </a:cubicBezTo>
                <a:cubicBezTo>
                  <a:pt x="339879" y="452844"/>
                  <a:pt x="295019" y="462015"/>
                  <a:pt x="330994" y="454818"/>
                </a:cubicBezTo>
                <a:cubicBezTo>
                  <a:pt x="334169" y="455612"/>
                  <a:pt x="338205" y="454886"/>
                  <a:pt x="340519" y="457200"/>
                </a:cubicBezTo>
                <a:cubicBezTo>
                  <a:pt x="342833" y="459514"/>
                  <a:pt x="342039" y="463568"/>
                  <a:pt x="342900" y="466725"/>
                </a:cubicBezTo>
                <a:cubicBezTo>
                  <a:pt x="344420" y="472300"/>
                  <a:pt x="344895" y="478320"/>
                  <a:pt x="347662" y="483393"/>
                </a:cubicBezTo>
                <a:cubicBezTo>
                  <a:pt x="349812" y="487335"/>
                  <a:pt x="353778" y="489996"/>
                  <a:pt x="357187" y="492918"/>
                </a:cubicBezTo>
                <a:cubicBezTo>
                  <a:pt x="359360" y="494781"/>
                  <a:pt x="361771" y="496401"/>
                  <a:pt x="364331" y="497681"/>
                </a:cubicBezTo>
                <a:cubicBezTo>
                  <a:pt x="369211" y="500121"/>
                  <a:pt x="378855" y="501538"/>
                  <a:pt x="383381" y="502443"/>
                </a:cubicBezTo>
                <a:cubicBezTo>
                  <a:pt x="423069" y="501649"/>
                  <a:pt x="462805" y="502185"/>
                  <a:pt x="502444" y="500062"/>
                </a:cubicBezTo>
                <a:cubicBezTo>
                  <a:pt x="507457" y="499793"/>
                  <a:pt x="512241" y="497545"/>
                  <a:pt x="516731" y="495300"/>
                </a:cubicBezTo>
                <a:cubicBezTo>
                  <a:pt x="528126" y="489603"/>
                  <a:pt x="530322" y="486472"/>
                  <a:pt x="538162" y="478631"/>
                </a:cubicBezTo>
                <a:cubicBezTo>
                  <a:pt x="538956" y="475456"/>
                  <a:pt x="539285" y="472127"/>
                  <a:pt x="540544" y="469106"/>
                </a:cubicBezTo>
                <a:cubicBezTo>
                  <a:pt x="543275" y="462553"/>
                  <a:pt x="547824" y="456791"/>
                  <a:pt x="550069" y="450056"/>
                </a:cubicBezTo>
                <a:cubicBezTo>
                  <a:pt x="551656" y="445293"/>
                  <a:pt x="552248" y="440073"/>
                  <a:pt x="554831" y="435768"/>
                </a:cubicBezTo>
                <a:cubicBezTo>
                  <a:pt x="557141" y="431918"/>
                  <a:pt x="561434" y="429652"/>
                  <a:pt x="564356" y="426243"/>
                </a:cubicBezTo>
                <a:cubicBezTo>
                  <a:pt x="566219" y="424070"/>
                  <a:pt x="567699" y="421585"/>
                  <a:pt x="569119" y="419100"/>
                </a:cubicBezTo>
                <a:cubicBezTo>
                  <a:pt x="570880" y="416018"/>
                  <a:pt x="571371" y="412085"/>
                  <a:pt x="573881" y="409575"/>
                </a:cubicBezTo>
                <a:cubicBezTo>
                  <a:pt x="576391" y="407065"/>
                  <a:pt x="580324" y="406573"/>
                  <a:pt x="583406" y="404812"/>
                </a:cubicBezTo>
                <a:cubicBezTo>
                  <a:pt x="585891" y="403392"/>
                  <a:pt x="588169" y="401637"/>
                  <a:pt x="590550" y="400050"/>
                </a:cubicBezTo>
                <a:cubicBezTo>
                  <a:pt x="615166" y="416458"/>
                  <a:pt x="595513" y="400572"/>
                  <a:pt x="600075" y="466725"/>
                </a:cubicBezTo>
                <a:cubicBezTo>
                  <a:pt x="600248" y="469229"/>
                  <a:pt x="600915" y="471887"/>
                  <a:pt x="602456" y="473868"/>
                </a:cubicBezTo>
                <a:cubicBezTo>
                  <a:pt x="610979" y="484825"/>
                  <a:pt x="622064" y="492497"/>
                  <a:pt x="633412" y="500062"/>
                </a:cubicBezTo>
                <a:cubicBezTo>
                  <a:pt x="648493" y="498475"/>
                  <a:pt x="663910" y="498839"/>
                  <a:pt x="678656" y="495300"/>
                </a:cubicBezTo>
                <a:cubicBezTo>
                  <a:pt x="684222" y="493964"/>
                  <a:pt x="692944" y="485775"/>
                  <a:pt x="692944" y="485775"/>
                </a:cubicBezTo>
                <a:cubicBezTo>
                  <a:pt x="700088" y="464339"/>
                  <a:pt x="692502" y="488714"/>
                  <a:pt x="700087" y="438150"/>
                </a:cubicBezTo>
                <a:cubicBezTo>
                  <a:pt x="700459" y="435668"/>
                  <a:pt x="701675" y="433387"/>
                  <a:pt x="702469" y="431006"/>
                </a:cubicBezTo>
                <a:cubicBezTo>
                  <a:pt x="702822" y="428532"/>
                  <a:pt x="705624" y="406716"/>
                  <a:pt x="707231" y="402431"/>
                </a:cubicBezTo>
                <a:cubicBezTo>
                  <a:pt x="708236" y="399751"/>
                  <a:pt x="710406" y="397668"/>
                  <a:pt x="711994" y="395287"/>
                </a:cubicBezTo>
                <a:cubicBezTo>
                  <a:pt x="712788" y="392112"/>
                  <a:pt x="713790" y="388982"/>
                  <a:pt x="714375" y="385762"/>
                </a:cubicBezTo>
                <a:cubicBezTo>
                  <a:pt x="715379" y="380240"/>
                  <a:pt x="715143" y="374469"/>
                  <a:pt x="716756" y="369093"/>
                </a:cubicBezTo>
                <a:cubicBezTo>
                  <a:pt x="717578" y="366352"/>
                  <a:pt x="719931" y="364331"/>
                  <a:pt x="721519" y="361950"/>
                </a:cubicBezTo>
                <a:cubicBezTo>
                  <a:pt x="726281" y="362744"/>
                  <a:pt x="731488" y="362172"/>
                  <a:pt x="735806" y="364331"/>
                </a:cubicBezTo>
                <a:cubicBezTo>
                  <a:pt x="741895" y="367375"/>
                  <a:pt x="742380" y="382344"/>
                  <a:pt x="742950" y="385762"/>
                </a:cubicBezTo>
                <a:cubicBezTo>
                  <a:pt x="743744" y="401637"/>
                  <a:pt x="743954" y="417552"/>
                  <a:pt x="745331" y="433387"/>
                </a:cubicBezTo>
                <a:cubicBezTo>
                  <a:pt x="745548" y="435888"/>
                  <a:pt x="747022" y="438117"/>
                  <a:pt x="747712" y="440531"/>
                </a:cubicBezTo>
                <a:cubicBezTo>
                  <a:pt x="749989" y="448499"/>
                  <a:pt x="751088" y="456809"/>
                  <a:pt x="754856" y="464343"/>
                </a:cubicBezTo>
                <a:cubicBezTo>
                  <a:pt x="756444" y="467518"/>
                  <a:pt x="757858" y="470786"/>
                  <a:pt x="759619" y="473868"/>
                </a:cubicBezTo>
                <a:cubicBezTo>
                  <a:pt x="761039" y="476353"/>
                  <a:pt x="763101" y="478452"/>
                  <a:pt x="764381" y="481012"/>
                </a:cubicBezTo>
                <a:cubicBezTo>
                  <a:pt x="769562" y="491376"/>
                  <a:pt x="763266" y="486119"/>
                  <a:pt x="771525" y="497681"/>
                </a:cubicBezTo>
                <a:cubicBezTo>
                  <a:pt x="779049" y="508214"/>
                  <a:pt x="776514" y="502557"/>
                  <a:pt x="785812" y="507206"/>
                </a:cubicBezTo>
                <a:cubicBezTo>
                  <a:pt x="802258" y="515428"/>
                  <a:pt x="782656" y="509392"/>
                  <a:pt x="802481" y="514350"/>
                </a:cubicBezTo>
                <a:cubicBezTo>
                  <a:pt x="814387" y="512762"/>
                  <a:pt x="826474" y="512193"/>
                  <a:pt x="838200" y="509587"/>
                </a:cubicBezTo>
                <a:cubicBezTo>
                  <a:pt x="849091" y="507167"/>
                  <a:pt x="846817" y="495829"/>
                  <a:pt x="850106" y="488156"/>
                </a:cubicBezTo>
                <a:cubicBezTo>
                  <a:pt x="851233" y="485525"/>
                  <a:pt x="853281" y="483393"/>
                  <a:pt x="854869" y="481012"/>
                </a:cubicBezTo>
                <a:cubicBezTo>
                  <a:pt x="855663" y="478631"/>
                  <a:pt x="856641" y="476303"/>
                  <a:pt x="857250" y="473868"/>
                </a:cubicBezTo>
                <a:cubicBezTo>
                  <a:pt x="862304" y="453650"/>
                  <a:pt x="859877" y="445780"/>
                  <a:pt x="862012" y="419100"/>
                </a:cubicBezTo>
                <a:cubicBezTo>
                  <a:pt x="862460" y="413505"/>
                  <a:pt x="862781" y="407807"/>
                  <a:pt x="864394" y="402431"/>
                </a:cubicBezTo>
                <a:cubicBezTo>
                  <a:pt x="864975" y="400494"/>
                  <a:pt x="876289" y="385776"/>
                  <a:pt x="876300" y="385762"/>
                </a:cubicBezTo>
                <a:cubicBezTo>
                  <a:pt x="885857" y="386718"/>
                  <a:pt x="901905" y="383246"/>
                  <a:pt x="907256" y="395287"/>
                </a:cubicBezTo>
                <a:cubicBezTo>
                  <a:pt x="909217" y="399699"/>
                  <a:pt x="908843" y="404812"/>
                  <a:pt x="909637" y="409575"/>
                </a:cubicBezTo>
                <a:cubicBezTo>
                  <a:pt x="907190" y="446283"/>
                  <a:pt x="905758" y="438079"/>
                  <a:pt x="909637" y="469106"/>
                </a:cubicBezTo>
                <a:cubicBezTo>
                  <a:pt x="910236" y="473897"/>
                  <a:pt x="910058" y="478981"/>
                  <a:pt x="912019" y="483393"/>
                </a:cubicBezTo>
                <a:cubicBezTo>
                  <a:pt x="913387" y="486470"/>
                  <a:pt x="917006" y="487950"/>
                  <a:pt x="919162" y="490537"/>
                </a:cubicBezTo>
                <a:cubicBezTo>
                  <a:pt x="920994" y="492736"/>
                  <a:pt x="921901" y="495657"/>
                  <a:pt x="923925" y="497681"/>
                </a:cubicBezTo>
                <a:cubicBezTo>
                  <a:pt x="930919" y="504674"/>
                  <a:pt x="941093" y="504949"/>
                  <a:pt x="950119" y="507206"/>
                </a:cubicBezTo>
                <a:lnTo>
                  <a:pt x="959644" y="509587"/>
                </a:lnTo>
                <a:cubicBezTo>
                  <a:pt x="967581" y="508793"/>
                  <a:pt x="975656" y="508877"/>
                  <a:pt x="983456" y="507206"/>
                </a:cubicBezTo>
                <a:cubicBezTo>
                  <a:pt x="989555" y="505899"/>
                  <a:pt x="997939" y="498725"/>
                  <a:pt x="1002506" y="495300"/>
                </a:cubicBezTo>
                <a:cubicBezTo>
                  <a:pt x="1005681" y="490537"/>
                  <a:pt x="1010643" y="486565"/>
                  <a:pt x="1012031" y="481012"/>
                </a:cubicBezTo>
                <a:cubicBezTo>
                  <a:pt x="1013619" y="474662"/>
                  <a:pt x="1014724" y="468172"/>
                  <a:pt x="1016794" y="461962"/>
                </a:cubicBezTo>
                <a:cubicBezTo>
                  <a:pt x="1017588" y="459581"/>
                  <a:pt x="1018053" y="457063"/>
                  <a:pt x="1019175" y="454818"/>
                </a:cubicBezTo>
                <a:cubicBezTo>
                  <a:pt x="1020455" y="452258"/>
                  <a:pt x="1021914" y="449698"/>
                  <a:pt x="1023937" y="447675"/>
                </a:cubicBezTo>
                <a:cubicBezTo>
                  <a:pt x="1025961" y="445651"/>
                  <a:pt x="1028654" y="444429"/>
                  <a:pt x="1031081" y="442912"/>
                </a:cubicBezTo>
                <a:cubicBezTo>
                  <a:pt x="1049172" y="431605"/>
                  <a:pt x="1036741" y="437969"/>
                  <a:pt x="1059656" y="433387"/>
                </a:cubicBezTo>
                <a:cubicBezTo>
                  <a:pt x="1066074" y="432103"/>
                  <a:pt x="1078706" y="428625"/>
                  <a:pt x="1078706" y="428625"/>
                </a:cubicBezTo>
                <a:cubicBezTo>
                  <a:pt x="1084262" y="429419"/>
                  <a:pt x="1092687" y="426079"/>
                  <a:pt x="1095375" y="431006"/>
                </a:cubicBezTo>
                <a:cubicBezTo>
                  <a:pt x="1099195" y="438009"/>
                  <a:pt x="1094665" y="447018"/>
                  <a:pt x="1092994" y="454818"/>
                </a:cubicBezTo>
                <a:cubicBezTo>
                  <a:pt x="1092250" y="458289"/>
                  <a:pt x="1089629" y="461080"/>
                  <a:pt x="1088231" y="464343"/>
                </a:cubicBezTo>
                <a:cubicBezTo>
                  <a:pt x="1082169" y="478486"/>
                  <a:pt x="1091191" y="464366"/>
                  <a:pt x="1078706" y="481012"/>
                </a:cubicBezTo>
                <a:cubicBezTo>
                  <a:pt x="1079500" y="493712"/>
                  <a:pt x="1077497" y="506904"/>
                  <a:pt x="1081087" y="519112"/>
                </a:cubicBezTo>
                <a:cubicBezTo>
                  <a:pt x="1082010" y="522252"/>
                  <a:pt x="1087412" y="520807"/>
                  <a:pt x="1090612" y="521493"/>
                </a:cubicBezTo>
                <a:cubicBezTo>
                  <a:pt x="1098527" y="523189"/>
                  <a:pt x="1106487" y="524668"/>
                  <a:pt x="1114425" y="526256"/>
                </a:cubicBezTo>
                <a:cubicBezTo>
                  <a:pt x="1125537" y="525462"/>
                  <a:pt x="1137247" y="527555"/>
                  <a:pt x="1147762" y="523875"/>
                </a:cubicBezTo>
                <a:cubicBezTo>
                  <a:pt x="1154119" y="521650"/>
                  <a:pt x="1155660" y="511717"/>
                  <a:pt x="1162050" y="509587"/>
                </a:cubicBezTo>
                <a:lnTo>
                  <a:pt x="1169194" y="507206"/>
                </a:lnTo>
                <a:cubicBezTo>
                  <a:pt x="1193904" y="482494"/>
                  <a:pt x="1178128" y="502531"/>
                  <a:pt x="1185862" y="485775"/>
                </a:cubicBezTo>
                <a:cubicBezTo>
                  <a:pt x="1189581" y="477717"/>
                  <a:pt x="1197769" y="461962"/>
                  <a:pt x="1197769" y="461962"/>
                </a:cubicBezTo>
                <a:cubicBezTo>
                  <a:pt x="1198563" y="448468"/>
                  <a:pt x="1199072" y="434955"/>
                  <a:pt x="1200150" y="421481"/>
                </a:cubicBezTo>
                <a:cubicBezTo>
                  <a:pt x="1200660" y="415102"/>
                  <a:pt x="1199356" y="407987"/>
                  <a:pt x="1202531" y="402431"/>
                </a:cubicBezTo>
                <a:cubicBezTo>
                  <a:pt x="1203776" y="400252"/>
                  <a:pt x="1207294" y="404018"/>
                  <a:pt x="1209675" y="404812"/>
                </a:cubicBezTo>
                <a:cubicBezTo>
                  <a:pt x="1215231" y="409575"/>
                  <a:pt x="1220426" y="414796"/>
                  <a:pt x="1226344" y="419100"/>
                </a:cubicBezTo>
                <a:cubicBezTo>
                  <a:pt x="1229546" y="421429"/>
                  <a:pt x="1238559" y="425253"/>
                  <a:pt x="1243012" y="426243"/>
                </a:cubicBezTo>
                <a:cubicBezTo>
                  <a:pt x="1247725" y="427291"/>
                  <a:pt x="1252549" y="427761"/>
                  <a:pt x="1257300" y="428625"/>
                </a:cubicBezTo>
                <a:cubicBezTo>
                  <a:pt x="1263580" y="429767"/>
                  <a:pt x="1277574" y="432949"/>
                  <a:pt x="1283494" y="433387"/>
                </a:cubicBezTo>
                <a:cubicBezTo>
                  <a:pt x="1300136" y="434620"/>
                  <a:pt x="1316831" y="434974"/>
                  <a:pt x="1333500" y="435768"/>
                </a:cubicBezTo>
                <a:cubicBezTo>
                  <a:pt x="1335881" y="438943"/>
                  <a:pt x="1338337" y="442063"/>
                  <a:pt x="1340644" y="445293"/>
                </a:cubicBezTo>
                <a:cubicBezTo>
                  <a:pt x="1342307" y="447622"/>
                  <a:pt x="1343574" y="450238"/>
                  <a:pt x="1345406" y="452437"/>
                </a:cubicBezTo>
                <a:cubicBezTo>
                  <a:pt x="1347562" y="455024"/>
                  <a:pt x="1350358" y="457024"/>
                  <a:pt x="1352550" y="459581"/>
                </a:cubicBezTo>
                <a:cubicBezTo>
                  <a:pt x="1355133" y="462594"/>
                  <a:pt x="1356235" y="467160"/>
                  <a:pt x="1359694" y="469106"/>
                </a:cubicBezTo>
                <a:cubicBezTo>
                  <a:pt x="1367587" y="473546"/>
                  <a:pt x="1387656" y="480889"/>
                  <a:pt x="1400175" y="483393"/>
                </a:cubicBezTo>
                <a:cubicBezTo>
                  <a:pt x="1404909" y="484340"/>
                  <a:pt x="1409778" y="484604"/>
                  <a:pt x="1414462" y="485775"/>
                </a:cubicBezTo>
                <a:cubicBezTo>
                  <a:pt x="1448223" y="494216"/>
                  <a:pt x="1405643" y="487970"/>
                  <a:pt x="1450181" y="492918"/>
                </a:cubicBezTo>
                <a:cubicBezTo>
                  <a:pt x="1461294" y="492124"/>
                  <a:pt x="1472454" y="491839"/>
                  <a:pt x="1483519" y="490537"/>
                </a:cubicBezTo>
                <a:cubicBezTo>
                  <a:pt x="1486012" y="490244"/>
                  <a:pt x="1488249" y="488845"/>
                  <a:pt x="1490662" y="488156"/>
                </a:cubicBezTo>
                <a:cubicBezTo>
                  <a:pt x="1493809" y="487257"/>
                  <a:pt x="1497012" y="486569"/>
                  <a:pt x="1500187" y="485775"/>
                </a:cubicBezTo>
                <a:cubicBezTo>
                  <a:pt x="1502568" y="484187"/>
                  <a:pt x="1504818" y="482383"/>
                  <a:pt x="1507331" y="481012"/>
                </a:cubicBezTo>
                <a:cubicBezTo>
                  <a:pt x="1513564" y="477612"/>
                  <a:pt x="1521361" y="476507"/>
                  <a:pt x="1526381" y="471487"/>
                </a:cubicBezTo>
                <a:lnTo>
                  <a:pt x="1543050" y="454818"/>
                </a:lnTo>
                <a:cubicBezTo>
                  <a:pt x="1545431" y="452437"/>
                  <a:pt x="1548326" y="450477"/>
                  <a:pt x="1550194" y="447675"/>
                </a:cubicBezTo>
                <a:cubicBezTo>
                  <a:pt x="1556824" y="437729"/>
                  <a:pt x="1552932" y="442555"/>
                  <a:pt x="1562100" y="433387"/>
                </a:cubicBezTo>
                <a:cubicBezTo>
                  <a:pt x="1570909" y="415766"/>
                  <a:pt x="1561941" y="431195"/>
                  <a:pt x="1574006" y="416718"/>
                </a:cubicBezTo>
                <a:cubicBezTo>
                  <a:pt x="1580632" y="408768"/>
                  <a:pt x="1583600" y="395865"/>
                  <a:pt x="1595437" y="392906"/>
                </a:cubicBezTo>
                <a:lnTo>
                  <a:pt x="1604962" y="390525"/>
                </a:lnTo>
                <a:cubicBezTo>
                  <a:pt x="1607429" y="392170"/>
                  <a:pt x="1618883" y="399130"/>
                  <a:pt x="1619250" y="402431"/>
                </a:cubicBezTo>
                <a:cubicBezTo>
                  <a:pt x="1620568" y="414291"/>
                  <a:pt x="1618730" y="426363"/>
                  <a:pt x="1616869" y="438150"/>
                </a:cubicBezTo>
                <a:cubicBezTo>
                  <a:pt x="1616315" y="441656"/>
                  <a:pt x="1613548" y="444431"/>
                  <a:pt x="1612106" y="447675"/>
                </a:cubicBezTo>
                <a:cubicBezTo>
                  <a:pt x="1610370" y="451581"/>
                  <a:pt x="1608931" y="455612"/>
                  <a:pt x="1607344" y="459581"/>
                </a:cubicBezTo>
                <a:cubicBezTo>
                  <a:pt x="1608138" y="463550"/>
                  <a:pt x="1609001" y="467505"/>
                  <a:pt x="1609725" y="471487"/>
                </a:cubicBezTo>
                <a:cubicBezTo>
                  <a:pt x="1610589" y="476237"/>
                  <a:pt x="1610145" y="481363"/>
                  <a:pt x="1612106" y="485775"/>
                </a:cubicBezTo>
                <a:cubicBezTo>
                  <a:pt x="1613474" y="488852"/>
                  <a:pt x="1617094" y="490331"/>
                  <a:pt x="1619250" y="492918"/>
                </a:cubicBezTo>
                <a:cubicBezTo>
                  <a:pt x="1621082" y="495117"/>
                  <a:pt x="1621631" y="498474"/>
                  <a:pt x="1624012" y="500062"/>
                </a:cubicBezTo>
                <a:cubicBezTo>
                  <a:pt x="1625451" y="501021"/>
                  <a:pt x="1645185" y="504773"/>
                  <a:pt x="1645444" y="504825"/>
                </a:cubicBezTo>
                <a:cubicBezTo>
                  <a:pt x="1673834" y="502932"/>
                  <a:pt x="1680654" y="510351"/>
                  <a:pt x="1695450" y="488156"/>
                </a:cubicBezTo>
                <a:cubicBezTo>
                  <a:pt x="1698625" y="483393"/>
                  <a:pt x="1702415" y="478988"/>
                  <a:pt x="1704975" y="473868"/>
                </a:cubicBezTo>
                <a:lnTo>
                  <a:pt x="1716881" y="450056"/>
                </a:lnTo>
                <a:cubicBezTo>
                  <a:pt x="1717675" y="443706"/>
                  <a:pt x="1719041" y="437402"/>
                  <a:pt x="1719262" y="431006"/>
                </a:cubicBezTo>
                <a:cubicBezTo>
                  <a:pt x="1720630" y="391334"/>
                  <a:pt x="1718765" y="351534"/>
                  <a:pt x="1721644" y="311943"/>
                </a:cubicBezTo>
                <a:cubicBezTo>
                  <a:pt x="1721980" y="307327"/>
                  <a:pt x="1726717" y="304177"/>
                  <a:pt x="1728787" y="300037"/>
                </a:cubicBezTo>
                <a:cubicBezTo>
                  <a:pt x="1730699" y="296214"/>
                  <a:pt x="1731065" y="291609"/>
                  <a:pt x="1733550" y="288131"/>
                </a:cubicBezTo>
                <a:cubicBezTo>
                  <a:pt x="1735214" y="285802"/>
                  <a:pt x="1738495" y="285200"/>
                  <a:pt x="1740694" y="283368"/>
                </a:cubicBezTo>
                <a:cubicBezTo>
                  <a:pt x="1752853" y="273235"/>
                  <a:pt x="1741944" y="277699"/>
                  <a:pt x="1757362" y="273843"/>
                </a:cubicBezTo>
                <a:cubicBezTo>
                  <a:pt x="1762918" y="274637"/>
                  <a:pt x="1769601" y="272779"/>
                  <a:pt x="1774031" y="276225"/>
                </a:cubicBezTo>
                <a:cubicBezTo>
                  <a:pt x="1777994" y="279307"/>
                  <a:pt x="1777577" y="285642"/>
                  <a:pt x="1778794" y="290512"/>
                </a:cubicBezTo>
                <a:cubicBezTo>
                  <a:pt x="1779588" y="293687"/>
                  <a:pt x="1780590" y="296817"/>
                  <a:pt x="1781175" y="300037"/>
                </a:cubicBezTo>
                <a:cubicBezTo>
                  <a:pt x="1782179" y="305559"/>
                  <a:pt x="1781943" y="311330"/>
                  <a:pt x="1783556" y="316706"/>
                </a:cubicBezTo>
                <a:cubicBezTo>
                  <a:pt x="1786666" y="327073"/>
                  <a:pt x="1798590" y="328798"/>
                  <a:pt x="1807369" y="330993"/>
                </a:cubicBezTo>
                <a:cubicBezTo>
                  <a:pt x="1815306" y="330199"/>
                  <a:pt x="1823557" y="330958"/>
                  <a:pt x="1831181" y="328612"/>
                </a:cubicBezTo>
                <a:cubicBezTo>
                  <a:pt x="1834400" y="327622"/>
                  <a:pt x="1835738" y="323624"/>
                  <a:pt x="1838325" y="321468"/>
                </a:cubicBezTo>
                <a:cubicBezTo>
                  <a:pt x="1840524" y="319636"/>
                  <a:pt x="1843315" y="318591"/>
                  <a:pt x="1845469" y="316706"/>
                </a:cubicBezTo>
                <a:cubicBezTo>
                  <a:pt x="1856613" y="306955"/>
                  <a:pt x="1855682" y="307339"/>
                  <a:pt x="1862137" y="297656"/>
                </a:cubicBezTo>
                <a:cubicBezTo>
                  <a:pt x="1862931" y="294481"/>
                  <a:pt x="1863933" y="291351"/>
                  <a:pt x="1864519" y="288131"/>
                </a:cubicBezTo>
                <a:cubicBezTo>
                  <a:pt x="1865523" y="282609"/>
                  <a:pt x="1865287" y="276838"/>
                  <a:pt x="1866900" y="271462"/>
                </a:cubicBezTo>
                <a:cubicBezTo>
                  <a:pt x="1867722" y="268721"/>
                  <a:pt x="1870242" y="266803"/>
                  <a:pt x="1871662" y="264318"/>
                </a:cubicBezTo>
                <a:cubicBezTo>
                  <a:pt x="1873423" y="261236"/>
                  <a:pt x="1873915" y="257303"/>
                  <a:pt x="1876425" y="254793"/>
                </a:cubicBezTo>
                <a:cubicBezTo>
                  <a:pt x="1879698" y="251521"/>
                  <a:pt x="1884362" y="250031"/>
                  <a:pt x="1888331" y="247650"/>
                </a:cubicBezTo>
                <a:cubicBezTo>
                  <a:pt x="1899444" y="248444"/>
                  <a:pt x="1910680" y="248200"/>
                  <a:pt x="1921669" y="250031"/>
                </a:cubicBezTo>
                <a:cubicBezTo>
                  <a:pt x="1925170" y="250614"/>
                  <a:pt x="1928112" y="253032"/>
                  <a:pt x="1931194" y="254793"/>
                </a:cubicBezTo>
                <a:cubicBezTo>
                  <a:pt x="1936234" y="257673"/>
                  <a:pt x="1942086" y="261947"/>
                  <a:pt x="1945481" y="266700"/>
                </a:cubicBezTo>
                <a:cubicBezTo>
                  <a:pt x="1947544" y="269589"/>
                  <a:pt x="1948656" y="273050"/>
                  <a:pt x="1950244" y="276225"/>
                </a:cubicBezTo>
                <a:cubicBezTo>
                  <a:pt x="1951038" y="279400"/>
                  <a:pt x="1952625" y="282477"/>
                  <a:pt x="1952625" y="285750"/>
                </a:cubicBezTo>
                <a:cubicBezTo>
                  <a:pt x="1952625" y="289797"/>
                  <a:pt x="1950779" y="293644"/>
                  <a:pt x="1950244" y="297656"/>
                </a:cubicBezTo>
                <a:cubicBezTo>
                  <a:pt x="1949190" y="305563"/>
                  <a:pt x="1948656" y="313531"/>
                  <a:pt x="1947862" y="321468"/>
                </a:cubicBezTo>
                <a:cubicBezTo>
                  <a:pt x="1949450" y="347662"/>
                  <a:pt x="1950662" y="373881"/>
                  <a:pt x="1952625" y="400050"/>
                </a:cubicBezTo>
                <a:cubicBezTo>
                  <a:pt x="1953045" y="405647"/>
                  <a:pt x="1954153" y="411171"/>
                  <a:pt x="1955006" y="416718"/>
                </a:cubicBezTo>
                <a:cubicBezTo>
                  <a:pt x="1955480" y="419798"/>
                  <a:pt x="1957873" y="436107"/>
                  <a:pt x="1959769" y="440531"/>
                </a:cubicBezTo>
                <a:cubicBezTo>
                  <a:pt x="1960896" y="443161"/>
                  <a:pt x="1962944" y="445294"/>
                  <a:pt x="1964531" y="447675"/>
                </a:cubicBezTo>
                <a:cubicBezTo>
                  <a:pt x="1966274" y="456389"/>
                  <a:pt x="1967645" y="465807"/>
                  <a:pt x="1971675" y="473868"/>
                </a:cubicBezTo>
                <a:cubicBezTo>
                  <a:pt x="1973262" y="477043"/>
                  <a:pt x="1974374" y="480504"/>
                  <a:pt x="1976437" y="483393"/>
                </a:cubicBezTo>
                <a:cubicBezTo>
                  <a:pt x="1980604" y="489226"/>
                  <a:pt x="1985029" y="491503"/>
                  <a:pt x="1990725" y="495300"/>
                </a:cubicBezTo>
                <a:cubicBezTo>
                  <a:pt x="2004219" y="494506"/>
                  <a:pt x="2017979" y="495703"/>
                  <a:pt x="2031206" y="492918"/>
                </a:cubicBezTo>
                <a:cubicBezTo>
                  <a:pt x="2034006" y="492328"/>
                  <a:pt x="2033945" y="487799"/>
                  <a:pt x="2035969" y="485775"/>
                </a:cubicBezTo>
                <a:cubicBezTo>
                  <a:pt x="2037993" y="483751"/>
                  <a:pt x="2040731" y="482600"/>
                  <a:pt x="2043112" y="481012"/>
                </a:cubicBezTo>
                <a:cubicBezTo>
                  <a:pt x="2052266" y="467282"/>
                  <a:pt x="2044340" y="480528"/>
                  <a:pt x="2050256" y="466725"/>
                </a:cubicBezTo>
                <a:cubicBezTo>
                  <a:pt x="2059082" y="446133"/>
                  <a:pt x="2051817" y="466806"/>
                  <a:pt x="2057400" y="450056"/>
                </a:cubicBezTo>
                <a:cubicBezTo>
                  <a:pt x="2058194" y="423068"/>
                  <a:pt x="2060239" y="396088"/>
                  <a:pt x="2059781" y="369093"/>
                </a:cubicBezTo>
                <a:cubicBezTo>
                  <a:pt x="2059230" y="336565"/>
                  <a:pt x="2056522" y="320078"/>
                  <a:pt x="2052637" y="292893"/>
                </a:cubicBezTo>
                <a:cubicBezTo>
                  <a:pt x="2053431" y="280193"/>
                  <a:pt x="2051428" y="267001"/>
                  <a:pt x="2055019" y="254793"/>
                </a:cubicBezTo>
                <a:cubicBezTo>
                  <a:pt x="2055943" y="251653"/>
                  <a:pt x="2061271" y="252412"/>
                  <a:pt x="2064544" y="252412"/>
                </a:cubicBezTo>
                <a:cubicBezTo>
                  <a:pt x="2067054" y="252412"/>
                  <a:pt x="2069380" y="253804"/>
                  <a:pt x="2071687" y="254793"/>
                </a:cubicBezTo>
                <a:cubicBezTo>
                  <a:pt x="2092279" y="263619"/>
                  <a:pt x="2071606" y="256354"/>
                  <a:pt x="2088356" y="261937"/>
                </a:cubicBezTo>
                <a:cubicBezTo>
                  <a:pt x="2095500" y="261143"/>
                  <a:pt x="2102814" y="261299"/>
                  <a:pt x="2109787" y="259556"/>
                </a:cubicBezTo>
                <a:cubicBezTo>
                  <a:pt x="2112564" y="258862"/>
                  <a:pt x="2114602" y="256457"/>
                  <a:pt x="2116931" y="254793"/>
                </a:cubicBezTo>
                <a:cubicBezTo>
                  <a:pt x="2120160" y="252486"/>
                  <a:pt x="2123506" y="250305"/>
                  <a:pt x="2126456" y="247650"/>
                </a:cubicBezTo>
                <a:cubicBezTo>
                  <a:pt x="2131462" y="243144"/>
                  <a:pt x="2140744" y="233362"/>
                  <a:pt x="2140744" y="233362"/>
                </a:cubicBezTo>
                <a:cubicBezTo>
                  <a:pt x="2142331" y="230187"/>
                  <a:pt x="2144188" y="227133"/>
                  <a:pt x="2145506" y="223837"/>
                </a:cubicBezTo>
                <a:cubicBezTo>
                  <a:pt x="2149373" y="214169"/>
                  <a:pt x="2150310" y="209385"/>
                  <a:pt x="2152650" y="200025"/>
                </a:cubicBezTo>
                <a:cubicBezTo>
                  <a:pt x="2151856" y="192881"/>
                  <a:pt x="2152012" y="185566"/>
                  <a:pt x="2150269" y="178593"/>
                </a:cubicBezTo>
                <a:cubicBezTo>
                  <a:pt x="2149575" y="175817"/>
                  <a:pt x="2147530" y="173474"/>
                  <a:pt x="2145506" y="171450"/>
                </a:cubicBezTo>
                <a:cubicBezTo>
                  <a:pt x="2141635" y="167579"/>
                  <a:pt x="2133200" y="164418"/>
                  <a:pt x="2128837" y="161925"/>
                </a:cubicBezTo>
                <a:cubicBezTo>
                  <a:pt x="2126352" y="160505"/>
                  <a:pt x="2124254" y="158442"/>
                  <a:pt x="2121694" y="157162"/>
                </a:cubicBezTo>
                <a:cubicBezTo>
                  <a:pt x="2119449" y="156039"/>
                  <a:pt x="2116857" y="155770"/>
                  <a:pt x="2114550" y="154781"/>
                </a:cubicBezTo>
                <a:cubicBezTo>
                  <a:pt x="2111287" y="153383"/>
                  <a:pt x="2108269" y="151460"/>
                  <a:pt x="2105025" y="150018"/>
                </a:cubicBezTo>
                <a:cubicBezTo>
                  <a:pt x="2101119" y="148282"/>
                  <a:pt x="2097360" y="145786"/>
                  <a:pt x="2093119" y="145256"/>
                </a:cubicBezTo>
                <a:cubicBezTo>
                  <a:pt x="2078133" y="143383"/>
                  <a:pt x="2062956" y="143669"/>
                  <a:pt x="2047875" y="142875"/>
                </a:cubicBezTo>
                <a:cubicBezTo>
                  <a:pt x="2045424" y="123269"/>
                  <a:pt x="2044732" y="110207"/>
                  <a:pt x="2040731" y="92868"/>
                </a:cubicBezTo>
                <a:cubicBezTo>
                  <a:pt x="2039259" y="86490"/>
                  <a:pt x="2041415" y="77449"/>
                  <a:pt x="2035969" y="73818"/>
                </a:cubicBezTo>
                <a:cubicBezTo>
                  <a:pt x="2018727" y="62324"/>
                  <a:pt x="2026801" y="66853"/>
                  <a:pt x="2012156" y="59531"/>
                </a:cubicBezTo>
                <a:cubicBezTo>
                  <a:pt x="2004219" y="60325"/>
                  <a:pt x="1996228" y="60699"/>
                  <a:pt x="1988344" y="61912"/>
                </a:cubicBezTo>
                <a:cubicBezTo>
                  <a:pt x="1985863" y="62294"/>
                  <a:pt x="1983614" y="63603"/>
                  <a:pt x="1981200" y="64293"/>
                </a:cubicBezTo>
                <a:cubicBezTo>
                  <a:pt x="1978053" y="65192"/>
                  <a:pt x="1974850" y="65881"/>
                  <a:pt x="1971675" y="66675"/>
                </a:cubicBezTo>
                <a:cubicBezTo>
                  <a:pt x="1969294" y="68262"/>
                  <a:pt x="1966363" y="69238"/>
                  <a:pt x="1964531" y="71437"/>
                </a:cubicBezTo>
                <a:cubicBezTo>
                  <a:pt x="1962259" y="74164"/>
                  <a:pt x="1961530" y="77880"/>
                  <a:pt x="1959769" y="80962"/>
                </a:cubicBezTo>
                <a:cubicBezTo>
                  <a:pt x="1958349" y="83447"/>
                  <a:pt x="1956594" y="85725"/>
                  <a:pt x="1955006" y="88106"/>
                </a:cubicBezTo>
                <a:cubicBezTo>
                  <a:pt x="1954212" y="92075"/>
                  <a:pt x="1953197" y="96005"/>
                  <a:pt x="1952625" y="100012"/>
                </a:cubicBezTo>
                <a:cubicBezTo>
                  <a:pt x="1950971" y="111593"/>
                  <a:pt x="1950209" y="126376"/>
                  <a:pt x="1947862" y="138112"/>
                </a:cubicBezTo>
                <a:cubicBezTo>
                  <a:pt x="1946578" y="144530"/>
                  <a:pt x="1943100" y="157162"/>
                  <a:pt x="1943100" y="157162"/>
                </a:cubicBezTo>
                <a:cubicBezTo>
                  <a:pt x="1939131" y="154781"/>
                  <a:pt x="1935423" y="151898"/>
                  <a:pt x="1931194" y="150018"/>
                </a:cubicBezTo>
                <a:cubicBezTo>
                  <a:pt x="1916060" y="143292"/>
                  <a:pt x="1877285" y="149856"/>
                  <a:pt x="1874044" y="150018"/>
                </a:cubicBezTo>
                <a:cubicBezTo>
                  <a:pt x="1870075" y="153193"/>
                  <a:pt x="1865731" y="155949"/>
                  <a:pt x="1862137" y="159543"/>
                </a:cubicBezTo>
                <a:cubicBezTo>
                  <a:pt x="1856417" y="165263"/>
                  <a:pt x="1857899" y="167053"/>
                  <a:pt x="1854994" y="173831"/>
                </a:cubicBezTo>
                <a:cubicBezTo>
                  <a:pt x="1853596" y="177094"/>
                  <a:pt x="1851819" y="180181"/>
                  <a:pt x="1850231" y="183356"/>
                </a:cubicBezTo>
                <a:cubicBezTo>
                  <a:pt x="1847850" y="181768"/>
                  <a:pt x="1845286" y="180425"/>
                  <a:pt x="1843087" y="178593"/>
                </a:cubicBezTo>
                <a:cubicBezTo>
                  <a:pt x="1840500" y="176437"/>
                  <a:pt x="1838956" y="172956"/>
                  <a:pt x="1835944" y="171450"/>
                </a:cubicBezTo>
                <a:cubicBezTo>
                  <a:pt x="1830775" y="168866"/>
                  <a:pt x="1824831" y="168275"/>
                  <a:pt x="1819275" y="166687"/>
                </a:cubicBezTo>
                <a:cubicBezTo>
                  <a:pt x="1789112" y="167481"/>
                  <a:pt x="1758926" y="167633"/>
                  <a:pt x="1728787" y="169068"/>
                </a:cubicBezTo>
                <a:cubicBezTo>
                  <a:pt x="1725518" y="169224"/>
                  <a:pt x="1722253" y="170121"/>
                  <a:pt x="1719262" y="171450"/>
                </a:cubicBezTo>
                <a:cubicBezTo>
                  <a:pt x="1714948" y="173367"/>
                  <a:pt x="1704994" y="180168"/>
                  <a:pt x="1700212" y="183356"/>
                </a:cubicBezTo>
                <a:cubicBezTo>
                  <a:pt x="1699418" y="185737"/>
                  <a:pt x="1700076" y="189378"/>
                  <a:pt x="1697831" y="190500"/>
                </a:cubicBezTo>
                <a:cubicBezTo>
                  <a:pt x="1695586" y="191623"/>
                  <a:pt x="1692462" y="189893"/>
                  <a:pt x="1690687" y="188118"/>
                </a:cubicBezTo>
                <a:cubicBezTo>
                  <a:pt x="1688912" y="186343"/>
                  <a:pt x="1689698" y="183063"/>
                  <a:pt x="1688306" y="180975"/>
                </a:cubicBezTo>
                <a:cubicBezTo>
                  <a:pt x="1686438" y="178173"/>
                  <a:pt x="1683318" y="176418"/>
                  <a:pt x="1681162" y="173831"/>
                </a:cubicBezTo>
                <a:cubicBezTo>
                  <a:pt x="1679330" y="171632"/>
                  <a:pt x="1678424" y="168711"/>
                  <a:pt x="1676400" y="166687"/>
                </a:cubicBezTo>
                <a:cubicBezTo>
                  <a:pt x="1674376" y="164663"/>
                  <a:pt x="1671585" y="163588"/>
                  <a:pt x="1669256" y="161925"/>
                </a:cubicBezTo>
                <a:cubicBezTo>
                  <a:pt x="1666026" y="159618"/>
                  <a:pt x="1663281" y="156556"/>
                  <a:pt x="1659731" y="154781"/>
                </a:cubicBezTo>
                <a:cubicBezTo>
                  <a:pt x="1655241" y="152536"/>
                  <a:pt x="1645444" y="150018"/>
                  <a:pt x="1645444" y="150018"/>
                </a:cubicBezTo>
                <a:cubicBezTo>
                  <a:pt x="1643063" y="150812"/>
                  <a:pt x="1640479" y="151155"/>
                  <a:pt x="1638300" y="152400"/>
                </a:cubicBezTo>
                <a:cubicBezTo>
                  <a:pt x="1633282" y="155267"/>
                  <a:pt x="1625470" y="162080"/>
                  <a:pt x="1621631" y="166687"/>
                </a:cubicBezTo>
                <a:cubicBezTo>
                  <a:pt x="1619799" y="168886"/>
                  <a:pt x="1618456" y="171450"/>
                  <a:pt x="1616869" y="173831"/>
                </a:cubicBezTo>
                <a:cubicBezTo>
                  <a:pt x="1616075" y="180181"/>
                  <a:pt x="1616171" y="186707"/>
                  <a:pt x="1614487" y="192881"/>
                </a:cubicBezTo>
                <a:cubicBezTo>
                  <a:pt x="1613734" y="195642"/>
                  <a:pt x="1610703" y="197335"/>
                  <a:pt x="1609725" y="200025"/>
                </a:cubicBezTo>
                <a:cubicBezTo>
                  <a:pt x="1596695" y="235858"/>
                  <a:pt x="1613423" y="207493"/>
                  <a:pt x="1597819" y="226218"/>
                </a:cubicBezTo>
                <a:cubicBezTo>
                  <a:pt x="1589534" y="236160"/>
                  <a:pt x="1597639" y="231834"/>
                  <a:pt x="1585912" y="235743"/>
                </a:cubicBezTo>
                <a:lnTo>
                  <a:pt x="1571625" y="230981"/>
                </a:lnTo>
                <a:lnTo>
                  <a:pt x="1564481" y="228600"/>
                </a:lnTo>
                <a:cubicBezTo>
                  <a:pt x="1562894" y="226219"/>
                  <a:pt x="1561551" y="223655"/>
                  <a:pt x="1559719" y="221456"/>
                </a:cubicBezTo>
                <a:cubicBezTo>
                  <a:pt x="1557563" y="218869"/>
                  <a:pt x="1554443" y="217114"/>
                  <a:pt x="1552575" y="214312"/>
                </a:cubicBezTo>
                <a:cubicBezTo>
                  <a:pt x="1546798" y="205647"/>
                  <a:pt x="1554426" y="207896"/>
                  <a:pt x="1545431" y="200025"/>
                </a:cubicBezTo>
                <a:cubicBezTo>
                  <a:pt x="1541123" y="196256"/>
                  <a:pt x="1535906" y="193675"/>
                  <a:pt x="1531144" y="190500"/>
                </a:cubicBezTo>
                <a:cubicBezTo>
                  <a:pt x="1528763" y="188912"/>
                  <a:pt x="1526823" y="186207"/>
                  <a:pt x="1524000" y="185737"/>
                </a:cubicBezTo>
                <a:cubicBezTo>
                  <a:pt x="1512782" y="183868"/>
                  <a:pt x="1510128" y="183816"/>
                  <a:pt x="1500187" y="180975"/>
                </a:cubicBezTo>
                <a:cubicBezTo>
                  <a:pt x="1489026" y="177786"/>
                  <a:pt x="1496210" y="179269"/>
                  <a:pt x="1483519" y="173831"/>
                </a:cubicBezTo>
                <a:cubicBezTo>
                  <a:pt x="1481212" y="172842"/>
                  <a:pt x="1478756" y="172244"/>
                  <a:pt x="1476375" y="171450"/>
                </a:cubicBezTo>
                <a:cubicBezTo>
                  <a:pt x="1466056" y="172244"/>
                  <a:pt x="1455688" y="172547"/>
                  <a:pt x="1445419" y="173831"/>
                </a:cubicBezTo>
                <a:cubicBezTo>
                  <a:pt x="1442928" y="174142"/>
                  <a:pt x="1440756" y="175830"/>
                  <a:pt x="1438275" y="176212"/>
                </a:cubicBezTo>
                <a:cubicBezTo>
                  <a:pt x="1430390" y="177425"/>
                  <a:pt x="1422378" y="177603"/>
                  <a:pt x="1414462" y="178593"/>
                </a:cubicBezTo>
                <a:cubicBezTo>
                  <a:pt x="1409671" y="179192"/>
                  <a:pt x="1404937" y="180181"/>
                  <a:pt x="1400175" y="180975"/>
                </a:cubicBezTo>
                <a:cubicBezTo>
                  <a:pt x="1396206" y="182562"/>
                  <a:pt x="1392324" y="184385"/>
                  <a:pt x="1388269" y="185737"/>
                </a:cubicBezTo>
                <a:cubicBezTo>
                  <a:pt x="1382787" y="187564"/>
                  <a:pt x="1376673" y="187733"/>
                  <a:pt x="1371600" y="190500"/>
                </a:cubicBezTo>
                <a:cubicBezTo>
                  <a:pt x="1367658" y="192650"/>
                  <a:pt x="1365667" y="197331"/>
                  <a:pt x="1362075" y="200025"/>
                </a:cubicBezTo>
                <a:cubicBezTo>
                  <a:pt x="1359235" y="202155"/>
                  <a:pt x="1355725" y="203200"/>
                  <a:pt x="1352550" y="204787"/>
                </a:cubicBezTo>
                <a:cubicBezTo>
                  <a:pt x="1344387" y="229279"/>
                  <a:pt x="1357539" y="196170"/>
                  <a:pt x="1343025" y="214312"/>
                </a:cubicBezTo>
                <a:cubicBezTo>
                  <a:pt x="1340981" y="216868"/>
                  <a:pt x="1342459" y="221114"/>
                  <a:pt x="1340644" y="223837"/>
                </a:cubicBezTo>
                <a:cubicBezTo>
                  <a:pt x="1339056" y="226218"/>
                  <a:pt x="1335524" y="226576"/>
                  <a:pt x="1333500" y="228600"/>
                </a:cubicBezTo>
                <a:cubicBezTo>
                  <a:pt x="1330694" y="231406"/>
                  <a:pt x="1328939" y="235112"/>
                  <a:pt x="1326356" y="238125"/>
                </a:cubicBezTo>
                <a:cubicBezTo>
                  <a:pt x="1324164" y="240682"/>
                  <a:pt x="1321593" y="242887"/>
                  <a:pt x="1319212" y="245268"/>
                </a:cubicBezTo>
                <a:cubicBezTo>
                  <a:pt x="1316037" y="243681"/>
                  <a:pt x="1312414" y="242778"/>
                  <a:pt x="1309687" y="240506"/>
                </a:cubicBezTo>
                <a:cubicBezTo>
                  <a:pt x="1307488" y="238674"/>
                  <a:pt x="1306757" y="235561"/>
                  <a:pt x="1304925" y="233362"/>
                </a:cubicBezTo>
                <a:cubicBezTo>
                  <a:pt x="1302769" y="230775"/>
                  <a:pt x="1300162" y="228599"/>
                  <a:pt x="1297781" y="226218"/>
                </a:cubicBezTo>
                <a:cubicBezTo>
                  <a:pt x="1296987" y="223837"/>
                  <a:pt x="1295663" y="221571"/>
                  <a:pt x="1295400" y="219075"/>
                </a:cubicBezTo>
                <a:cubicBezTo>
                  <a:pt x="1294068" y="206420"/>
                  <a:pt x="1297487" y="192890"/>
                  <a:pt x="1293019" y="180975"/>
                </a:cubicBezTo>
                <a:cubicBezTo>
                  <a:pt x="1289563" y="171758"/>
                  <a:pt x="1274845" y="161062"/>
                  <a:pt x="1264444" y="157162"/>
                </a:cubicBezTo>
                <a:cubicBezTo>
                  <a:pt x="1261380" y="156013"/>
                  <a:pt x="1258166" y="155187"/>
                  <a:pt x="1254919" y="154781"/>
                </a:cubicBezTo>
                <a:cubicBezTo>
                  <a:pt x="1245435" y="153596"/>
                  <a:pt x="1235869" y="153194"/>
                  <a:pt x="1226344" y="152400"/>
                </a:cubicBezTo>
                <a:cubicBezTo>
                  <a:pt x="1223963" y="151606"/>
                  <a:pt x="1221710" y="150018"/>
                  <a:pt x="1219200" y="150018"/>
                </a:cubicBezTo>
                <a:cubicBezTo>
                  <a:pt x="1206368" y="150018"/>
                  <a:pt x="1206394" y="151412"/>
                  <a:pt x="1197769" y="157162"/>
                </a:cubicBezTo>
                <a:cubicBezTo>
                  <a:pt x="1199356" y="145256"/>
                  <a:pt x="1198733" y="132838"/>
                  <a:pt x="1202531" y="121443"/>
                </a:cubicBezTo>
                <a:cubicBezTo>
                  <a:pt x="1203786" y="117678"/>
                  <a:pt x="1208610" y="116269"/>
                  <a:pt x="1212056" y="114300"/>
                </a:cubicBezTo>
                <a:cubicBezTo>
                  <a:pt x="1215528" y="112316"/>
                  <a:pt x="1228850" y="109704"/>
                  <a:pt x="1231106" y="109537"/>
                </a:cubicBezTo>
                <a:cubicBezTo>
                  <a:pt x="1248539" y="108246"/>
                  <a:pt x="1266031" y="107950"/>
                  <a:pt x="1283494" y="107156"/>
                </a:cubicBezTo>
                <a:cubicBezTo>
                  <a:pt x="1285875" y="106362"/>
                  <a:pt x="1288656" y="106316"/>
                  <a:pt x="1290637" y="104775"/>
                </a:cubicBezTo>
                <a:cubicBezTo>
                  <a:pt x="1295954" y="100640"/>
                  <a:pt x="1304925" y="90487"/>
                  <a:pt x="1304925" y="90487"/>
                </a:cubicBezTo>
                <a:cubicBezTo>
                  <a:pt x="1305719" y="87312"/>
                  <a:pt x="1307306" y="84235"/>
                  <a:pt x="1307306" y="80962"/>
                </a:cubicBezTo>
                <a:cubicBezTo>
                  <a:pt x="1307306" y="66653"/>
                  <a:pt x="1306113" y="52360"/>
                  <a:pt x="1304925" y="38100"/>
                </a:cubicBezTo>
                <a:cubicBezTo>
                  <a:pt x="1304524" y="33288"/>
                  <a:pt x="1304977" y="27983"/>
                  <a:pt x="1302544" y="23812"/>
                </a:cubicBezTo>
                <a:cubicBezTo>
                  <a:pt x="1299150" y="17994"/>
                  <a:pt x="1294645" y="11655"/>
                  <a:pt x="1288256" y="9525"/>
                </a:cubicBezTo>
                <a:cubicBezTo>
                  <a:pt x="1285875" y="8731"/>
                  <a:pt x="1283462" y="8024"/>
                  <a:pt x="1281112" y="7143"/>
                </a:cubicBezTo>
                <a:cubicBezTo>
                  <a:pt x="1277110" y="5642"/>
                  <a:pt x="1273261" y="3733"/>
                  <a:pt x="1269206" y="2381"/>
                </a:cubicBezTo>
                <a:cubicBezTo>
                  <a:pt x="1266101" y="1346"/>
                  <a:pt x="1262856" y="794"/>
                  <a:pt x="1259681" y="0"/>
                </a:cubicBezTo>
                <a:cubicBezTo>
                  <a:pt x="1243012" y="794"/>
                  <a:pt x="1226261" y="538"/>
                  <a:pt x="1209675" y="2381"/>
                </a:cubicBezTo>
                <a:cubicBezTo>
                  <a:pt x="1204685" y="2935"/>
                  <a:pt x="1200257" y="5925"/>
                  <a:pt x="1195387" y="7143"/>
                </a:cubicBezTo>
                <a:lnTo>
                  <a:pt x="1185862" y="9525"/>
                </a:lnTo>
                <a:cubicBezTo>
                  <a:pt x="1165388" y="23174"/>
                  <a:pt x="1191295" y="6808"/>
                  <a:pt x="1171575" y="16668"/>
                </a:cubicBezTo>
                <a:cubicBezTo>
                  <a:pt x="1169015" y="17948"/>
                  <a:pt x="1166858" y="19914"/>
                  <a:pt x="1164431" y="21431"/>
                </a:cubicBezTo>
                <a:cubicBezTo>
                  <a:pt x="1160506" y="23884"/>
                  <a:pt x="1156376" y="26008"/>
                  <a:pt x="1152525" y="28575"/>
                </a:cubicBezTo>
                <a:cubicBezTo>
                  <a:pt x="1141338" y="36033"/>
                  <a:pt x="1139482" y="39235"/>
                  <a:pt x="1128712" y="50006"/>
                </a:cubicBezTo>
                <a:lnTo>
                  <a:pt x="1121569" y="57150"/>
                </a:lnTo>
                <a:cubicBezTo>
                  <a:pt x="1118394" y="60325"/>
                  <a:pt x="1114738" y="63083"/>
                  <a:pt x="1112044" y="66675"/>
                </a:cubicBezTo>
                <a:lnTo>
                  <a:pt x="1104900" y="76200"/>
                </a:lnTo>
                <a:cubicBezTo>
                  <a:pt x="1099527" y="97693"/>
                  <a:pt x="1105623" y="71502"/>
                  <a:pt x="1100137" y="107156"/>
                </a:cubicBezTo>
                <a:cubicBezTo>
                  <a:pt x="1098749" y="116177"/>
                  <a:pt x="1096321" y="119716"/>
                  <a:pt x="1092994" y="128587"/>
                </a:cubicBezTo>
                <a:cubicBezTo>
                  <a:pt x="1092113" y="130937"/>
                  <a:pt x="1091406" y="133350"/>
                  <a:pt x="1090612" y="135731"/>
                </a:cubicBezTo>
                <a:cubicBezTo>
                  <a:pt x="1090431" y="137538"/>
                  <a:pt x="1087826" y="175204"/>
                  <a:pt x="1083469" y="178593"/>
                </a:cubicBezTo>
                <a:cubicBezTo>
                  <a:pt x="1079039" y="182039"/>
                  <a:pt x="1072356" y="177006"/>
                  <a:pt x="1066800" y="176212"/>
                </a:cubicBezTo>
                <a:cubicBezTo>
                  <a:pt x="1064419" y="174625"/>
                  <a:pt x="1062489" y="171855"/>
                  <a:pt x="1059656" y="171450"/>
                </a:cubicBezTo>
                <a:cubicBezTo>
                  <a:pt x="1056416" y="170987"/>
                  <a:pt x="1053195" y="172682"/>
                  <a:pt x="1050131" y="173831"/>
                </a:cubicBezTo>
                <a:cubicBezTo>
                  <a:pt x="1046807" y="175077"/>
                  <a:pt x="1043869" y="177195"/>
                  <a:pt x="1040606" y="178593"/>
                </a:cubicBezTo>
                <a:cubicBezTo>
                  <a:pt x="1016080" y="189104"/>
                  <a:pt x="1055525" y="169944"/>
                  <a:pt x="1023937" y="185737"/>
                </a:cubicBezTo>
                <a:cubicBezTo>
                  <a:pt x="1022350" y="188118"/>
                  <a:pt x="1020337" y="190266"/>
                  <a:pt x="1019175" y="192881"/>
                </a:cubicBezTo>
                <a:cubicBezTo>
                  <a:pt x="1017136" y="197468"/>
                  <a:pt x="1014412" y="207168"/>
                  <a:pt x="1014412" y="207168"/>
                </a:cubicBezTo>
                <a:cubicBezTo>
                  <a:pt x="1015206" y="214312"/>
                  <a:pt x="1020604" y="222505"/>
                  <a:pt x="1016794" y="228600"/>
                </a:cubicBezTo>
                <a:cubicBezTo>
                  <a:pt x="1013020" y="234638"/>
                  <a:pt x="998618" y="223627"/>
                  <a:pt x="995362" y="221456"/>
                </a:cubicBezTo>
                <a:cubicBezTo>
                  <a:pt x="974208" y="189720"/>
                  <a:pt x="1004661" y="236765"/>
                  <a:pt x="988219" y="207168"/>
                </a:cubicBezTo>
                <a:cubicBezTo>
                  <a:pt x="982746" y="197317"/>
                  <a:pt x="977792" y="192094"/>
                  <a:pt x="971550" y="183356"/>
                </a:cubicBezTo>
                <a:cubicBezTo>
                  <a:pt x="969886" y="181027"/>
                  <a:pt x="968811" y="178236"/>
                  <a:pt x="966787" y="176212"/>
                </a:cubicBezTo>
                <a:cubicBezTo>
                  <a:pt x="962412" y="171837"/>
                  <a:pt x="952852" y="168392"/>
                  <a:pt x="947737" y="166687"/>
                </a:cubicBezTo>
                <a:cubicBezTo>
                  <a:pt x="942255" y="164860"/>
                  <a:pt x="936604" y="163585"/>
                  <a:pt x="931069" y="161925"/>
                </a:cubicBezTo>
                <a:cubicBezTo>
                  <a:pt x="928665" y="161204"/>
                  <a:pt x="926339" y="160233"/>
                  <a:pt x="923925" y="159543"/>
                </a:cubicBezTo>
                <a:cubicBezTo>
                  <a:pt x="902968" y="153555"/>
                  <a:pt x="924405" y="160497"/>
                  <a:pt x="907256" y="154781"/>
                </a:cubicBezTo>
                <a:cubicBezTo>
                  <a:pt x="893762" y="155575"/>
                  <a:pt x="880231" y="155881"/>
                  <a:pt x="866775" y="157162"/>
                </a:cubicBezTo>
                <a:cubicBezTo>
                  <a:pt x="863517" y="157472"/>
                  <a:pt x="860470" y="158958"/>
                  <a:pt x="857250" y="159543"/>
                </a:cubicBezTo>
                <a:cubicBezTo>
                  <a:pt x="851728" y="160547"/>
                  <a:pt x="846137" y="161131"/>
                  <a:pt x="840581" y="161925"/>
                </a:cubicBezTo>
                <a:cubicBezTo>
                  <a:pt x="838994" y="164306"/>
                  <a:pt x="836981" y="166453"/>
                  <a:pt x="835819" y="169068"/>
                </a:cubicBezTo>
                <a:cubicBezTo>
                  <a:pt x="833780" y="173656"/>
                  <a:pt x="831056" y="183356"/>
                  <a:pt x="831056" y="183356"/>
                </a:cubicBezTo>
                <a:cubicBezTo>
                  <a:pt x="828675" y="182562"/>
                  <a:pt x="825687" y="182750"/>
                  <a:pt x="823912" y="180975"/>
                </a:cubicBezTo>
                <a:cubicBezTo>
                  <a:pt x="814457" y="171520"/>
                  <a:pt x="817294" y="166243"/>
                  <a:pt x="807244" y="159543"/>
                </a:cubicBezTo>
                <a:cubicBezTo>
                  <a:pt x="802814" y="156589"/>
                  <a:pt x="797900" y="154377"/>
                  <a:pt x="792956" y="152400"/>
                </a:cubicBezTo>
                <a:cubicBezTo>
                  <a:pt x="789917" y="151185"/>
                  <a:pt x="786578" y="150917"/>
                  <a:pt x="783431" y="150018"/>
                </a:cubicBezTo>
                <a:cubicBezTo>
                  <a:pt x="781017" y="149328"/>
                  <a:pt x="778668" y="148431"/>
                  <a:pt x="776287" y="147637"/>
                </a:cubicBezTo>
                <a:cubicBezTo>
                  <a:pt x="760412" y="148431"/>
                  <a:pt x="744497" y="148641"/>
                  <a:pt x="728662" y="150018"/>
                </a:cubicBezTo>
                <a:cubicBezTo>
                  <a:pt x="726162" y="150235"/>
                  <a:pt x="723713" y="151181"/>
                  <a:pt x="721519" y="152400"/>
                </a:cubicBezTo>
                <a:cubicBezTo>
                  <a:pt x="716515" y="155180"/>
                  <a:pt x="707231" y="161925"/>
                  <a:pt x="707231" y="161925"/>
                </a:cubicBezTo>
                <a:cubicBezTo>
                  <a:pt x="703461" y="167579"/>
                  <a:pt x="699756" y="173423"/>
                  <a:pt x="695325" y="178593"/>
                </a:cubicBezTo>
                <a:cubicBezTo>
                  <a:pt x="693133" y="181150"/>
                  <a:pt x="690562" y="183356"/>
                  <a:pt x="688181" y="185737"/>
                </a:cubicBezTo>
                <a:cubicBezTo>
                  <a:pt x="677082" y="169086"/>
                  <a:pt x="689035" y="189439"/>
                  <a:pt x="681037" y="154781"/>
                </a:cubicBezTo>
                <a:cubicBezTo>
                  <a:pt x="680393" y="151992"/>
                  <a:pt x="678189" y="149764"/>
                  <a:pt x="676275" y="147637"/>
                </a:cubicBezTo>
                <a:cubicBezTo>
                  <a:pt x="659742" y="129266"/>
                  <a:pt x="666209" y="132619"/>
                  <a:pt x="650081" y="128587"/>
                </a:cubicBezTo>
                <a:lnTo>
                  <a:pt x="628650" y="135731"/>
                </a:lnTo>
                <a:cubicBezTo>
                  <a:pt x="626269" y="136525"/>
                  <a:pt x="623982" y="137699"/>
                  <a:pt x="621506" y="138112"/>
                </a:cubicBezTo>
                <a:lnTo>
                  <a:pt x="607219" y="140493"/>
                </a:lnTo>
                <a:cubicBezTo>
                  <a:pt x="606147" y="143172"/>
                  <a:pt x="601093" y="155131"/>
                  <a:pt x="600075" y="159543"/>
                </a:cubicBezTo>
                <a:cubicBezTo>
                  <a:pt x="598255" y="167431"/>
                  <a:pt x="596575" y="175360"/>
                  <a:pt x="595312" y="183356"/>
                </a:cubicBezTo>
                <a:cubicBezTo>
                  <a:pt x="593060" y="197619"/>
                  <a:pt x="595243" y="204903"/>
                  <a:pt x="588169" y="216693"/>
                </a:cubicBezTo>
                <a:cubicBezTo>
                  <a:pt x="585554" y="221051"/>
                  <a:pt x="581819" y="224631"/>
                  <a:pt x="578644" y="228600"/>
                </a:cubicBezTo>
                <a:cubicBezTo>
                  <a:pt x="577850" y="230981"/>
                  <a:pt x="577654" y="233655"/>
                  <a:pt x="576262" y="235743"/>
                </a:cubicBezTo>
                <a:cubicBezTo>
                  <a:pt x="574394" y="238545"/>
                  <a:pt x="572486" y="242887"/>
                  <a:pt x="569119" y="242887"/>
                </a:cubicBezTo>
                <a:cubicBezTo>
                  <a:pt x="563665" y="242887"/>
                  <a:pt x="554857" y="221507"/>
                  <a:pt x="554831" y="221456"/>
                </a:cubicBezTo>
                <a:cubicBezTo>
                  <a:pt x="554581" y="220204"/>
                  <a:pt x="551190" y="202267"/>
                  <a:pt x="550069" y="200025"/>
                </a:cubicBezTo>
                <a:cubicBezTo>
                  <a:pt x="547509" y="194905"/>
                  <a:pt x="542355" y="191167"/>
                  <a:pt x="540544" y="185737"/>
                </a:cubicBezTo>
                <a:cubicBezTo>
                  <a:pt x="539750" y="183356"/>
                  <a:pt x="539730" y="180553"/>
                  <a:pt x="538162" y="178593"/>
                </a:cubicBezTo>
                <a:cubicBezTo>
                  <a:pt x="535720" y="175541"/>
                  <a:pt x="524083" y="170547"/>
                  <a:pt x="521494" y="169068"/>
                </a:cubicBezTo>
                <a:cubicBezTo>
                  <a:pt x="519009" y="167648"/>
                  <a:pt x="517030" y="165311"/>
                  <a:pt x="514350" y="164306"/>
                </a:cubicBezTo>
                <a:cubicBezTo>
                  <a:pt x="484523" y="153122"/>
                  <a:pt x="515872" y="168360"/>
                  <a:pt x="495300" y="159543"/>
                </a:cubicBezTo>
                <a:cubicBezTo>
                  <a:pt x="492037" y="158145"/>
                  <a:pt x="489256" y="155477"/>
                  <a:pt x="485775" y="154781"/>
                </a:cubicBezTo>
                <a:cubicBezTo>
                  <a:pt x="477178" y="153062"/>
                  <a:pt x="468312" y="153194"/>
                  <a:pt x="459581" y="152400"/>
                </a:cubicBezTo>
                <a:cubicBezTo>
                  <a:pt x="392724" y="157971"/>
                  <a:pt x="459664" y="151830"/>
                  <a:pt x="414337" y="157162"/>
                </a:cubicBezTo>
                <a:cubicBezTo>
                  <a:pt x="364410" y="163035"/>
                  <a:pt x="412867" y="156350"/>
                  <a:pt x="373856" y="161925"/>
                </a:cubicBezTo>
                <a:cubicBezTo>
                  <a:pt x="371475" y="163512"/>
                  <a:pt x="369272" y="165407"/>
                  <a:pt x="366712" y="166687"/>
                </a:cubicBezTo>
                <a:cubicBezTo>
                  <a:pt x="364467" y="167809"/>
                  <a:pt x="361763" y="167849"/>
                  <a:pt x="359569" y="169068"/>
                </a:cubicBezTo>
                <a:cubicBezTo>
                  <a:pt x="337908" y="181102"/>
                  <a:pt x="352018" y="174169"/>
                  <a:pt x="338137" y="185737"/>
                </a:cubicBezTo>
                <a:cubicBezTo>
                  <a:pt x="335939" y="187569"/>
                  <a:pt x="333192" y="188668"/>
                  <a:pt x="330994" y="190500"/>
                </a:cubicBezTo>
                <a:cubicBezTo>
                  <a:pt x="328407" y="192656"/>
                  <a:pt x="326437" y="195487"/>
                  <a:pt x="323850" y="197643"/>
                </a:cubicBezTo>
                <a:cubicBezTo>
                  <a:pt x="315742" y="204400"/>
                  <a:pt x="315754" y="200977"/>
                  <a:pt x="307181" y="209550"/>
                </a:cubicBezTo>
                <a:cubicBezTo>
                  <a:pt x="296410" y="220321"/>
                  <a:pt x="309183" y="214438"/>
                  <a:pt x="295275" y="219075"/>
                </a:cubicBezTo>
                <a:cubicBezTo>
                  <a:pt x="292100" y="218281"/>
                  <a:pt x="287880" y="219178"/>
                  <a:pt x="285750" y="216693"/>
                </a:cubicBezTo>
                <a:cubicBezTo>
                  <a:pt x="281968" y="212281"/>
                  <a:pt x="280589" y="189132"/>
                  <a:pt x="271462" y="188118"/>
                </a:cubicBezTo>
                <a:lnTo>
                  <a:pt x="276225" y="192881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1562100" y="4046538"/>
            <a:ext cx="2284413" cy="641350"/>
          </a:xfrm>
          <a:custGeom>
            <a:avLst/>
            <a:gdLst>
              <a:gd name="connsiteX0" fmla="*/ 273850 w 2283625"/>
              <a:gd name="connsiteY0" fmla="*/ 197644 h 642937"/>
              <a:gd name="connsiteX1" fmla="*/ 273850 w 2283625"/>
              <a:gd name="connsiteY1" fmla="*/ 197644 h 642937"/>
              <a:gd name="connsiteX2" fmla="*/ 252419 w 2283625"/>
              <a:gd name="connsiteY2" fmla="*/ 176212 h 642937"/>
              <a:gd name="connsiteX3" fmla="*/ 235750 w 2283625"/>
              <a:gd name="connsiteY3" fmla="*/ 171450 h 642937"/>
              <a:gd name="connsiteX4" fmla="*/ 216700 w 2283625"/>
              <a:gd name="connsiteY4" fmla="*/ 164306 h 642937"/>
              <a:gd name="connsiteX5" fmla="*/ 188125 w 2283625"/>
              <a:gd name="connsiteY5" fmla="*/ 159544 h 642937"/>
              <a:gd name="connsiteX6" fmla="*/ 140500 w 2283625"/>
              <a:gd name="connsiteY6" fmla="*/ 159544 h 642937"/>
              <a:gd name="connsiteX7" fmla="*/ 133356 w 2283625"/>
              <a:gd name="connsiteY7" fmla="*/ 161925 h 642937"/>
              <a:gd name="connsiteX8" fmla="*/ 121450 w 2283625"/>
              <a:gd name="connsiteY8" fmla="*/ 164306 h 642937"/>
              <a:gd name="connsiteX9" fmla="*/ 114306 w 2283625"/>
              <a:gd name="connsiteY9" fmla="*/ 169069 h 642937"/>
              <a:gd name="connsiteX10" fmla="*/ 97637 w 2283625"/>
              <a:gd name="connsiteY10" fmla="*/ 173831 h 642937"/>
              <a:gd name="connsiteX11" fmla="*/ 83350 w 2283625"/>
              <a:gd name="connsiteY11" fmla="*/ 185737 h 642937"/>
              <a:gd name="connsiteX12" fmla="*/ 66681 w 2283625"/>
              <a:gd name="connsiteY12" fmla="*/ 200025 h 642937"/>
              <a:gd name="connsiteX13" fmla="*/ 50012 w 2283625"/>
              <a:gd name="connsiteY13" fmla="*/ 211931 h 642937"/>
              <a:gd name="connsiteX14" fmla="*/ 42869 w 2283625"/>
              <a:gd name="connsiteY14" fmla="*/ 221456 h 642937"/>
              <a:gd name="connsiteX15" fmla="*/ 21437 w 2283625"/>
              <a:gd name="connsiteY15" fmla="*/ 245269 h 642937"/>
              <a:gd name="connsiteX16" fmla="*/ 19056 w 2283625"/>
              <a:gd name="connsiteY16" fmla="*/ 264319 h 642937"/>
              <a:gd name="connsiteX17" fmla="*/ 14294 w 2283625"/>
              <a:gd name="connsiteY17" fmla="*/ 273844 h 642937"/>
              <a:gd name="connsiteX18" fmla="*/ 11912 w 2283625"/>
              <a:gd name="connsiteY18" fmla="*/ 280987 h 642937"/>
              <a:gd name="connsiteX19" fmla="*/ 7150 w 2283625"/>
              <a:gd name="connsiteY19" fmla="*/ 321469 h 642937"/>
              <a:gd name="connsiteX20" fmla="*/ 6 w 2283625"/>
              <a:gd name="connsiteY20" fmla="*/ 366712 h 642937"/>
              <a:gd name="connsiteX21" fmla="*/ 2387 w 2283625"/>
              <a:gd name="connsiteY21" fmla="*/ 402431 h 642937"/>
              <a:gd name="connsiteX22" fmla="*/ 7150 w 2283625"/>
              <a:gd name="connsiteY22" fmla="*/ 419100 h 642937"/>
              <a:gd name="connsiteX23" fmla="*/ 9531 w 2283625"/>
              <a:gd name="connsiteY23" fmla="*/ 433387 h 642937"/>
              <a:gd name="connsiteX24" fmla="*/ 16675 w 2283625"/>
              <a:gd name="connsiteY24" fmla="*/ 440531 h 642937"/>
              <a:gd name="connsiteX25" fmla="*/ 28581 w 2283625"/>
              <a:gd name="connsiteY25" fmla="*/ 452437 h 642937"/>
              <a:gd name="connsiteX26" fmla="*/ 52394 w 2283625"/>
              <a:gd name="connsiteY26" fmla="*/ 469106 h 642937"/>
              <a:gd name="connsiteX27" fmla="*/ 71444 w 2283625"/>
              <a:gd name="connsiteY27" fmla="*/ 473869 h 642937"/>
              <a:gd name="connsiteX28" fmla="*/ 78587 w 2283625"/>
              <a:gd name="connsiteY28" fmla="*/ 476250 h 642937"/>
              <a:gd name="connsiteX29" fmla="*/ 92875 w 2283625"/>
              <a:gd name="connsiteY29" fmla="*/ 478631 h 642937"/>
              <a:gd name="connsiteX30" fmla="*/ 102400 w 2283625"/>
              <a:gd name="connsiteY30" fmla="*/ 483394 h 642937"/>
              <a:gd name="connsiteX31" fmla="*/ 150025 w 2283625"/>
              <a:gd name="connsiteY31" fmla="*/ 488156 h 642937"/>
              <a:gd name="connsiteX32" fmla="*/ 202412 w 2283625"/>
              <a:gd name="connsiteY32" fmla="*/ 483394 h 642937"/>
              <a:gd name="connsiteX33" fmla="*/ 211937 w 2283625"/>
              <a:gd name="connsiteY33" fmla="*/ 478631 h 642937"/>
              <a:gd name="connsiteX34" fmla="*/ 190506 w 2283625"/>
              <a:gd name="connsiteY34" fmla="*/ 495300 h 642937"/>
              <a:gd name="connsiteX35" fmla="*/ 180981 w 2283625"/>
              <a:gd name="connsiteY35" fmla="*/ 500062 h 642937"/>
              <a:gd name="connsiteX36" fmla="*/ 166694 w 2283625"/>
              <a:gd name="connsiteY36" fmla="*/ 509587 h 642937"/>
              <a:gd name="connsiteX37" fmla="*/ 147644 w 2283625"/>
              <a:gd name="connsiteY37" fmla="*/ 514350 h 642937"/>
              <a:gd name="connsiteX38" fmla="*/ 111925 w 2283625"/>
              <a:gd name="connsiteY38" fmla="*/ 531019 h 642937"/>
              <a:gd name="connsiteX39" fmla="*/ 76206 w 2283625"/>
              <a:gd name="connsiteY39" fmla="*/ 523875 h 642937"/>
              <a:gd name="connsiteX40" fmla="*/ 21437 w 2283625"/>
              <a:gd name="connsiteY40" fmla="*/ 528637 h 642937"/>
              <a:gd name="connsiteX41" fmla="*/ 14294 w 2283625"/>
              <a:gd name="connsiteY41" fmla="*/ 531019 h 642937"/>
              <a:gd name="connsiteX42" fmla="*/ 4769 w 2283625"/>
              <a:gd name="connsiteY42" fmla="*/ 540544 h 642937"/>
              <a:gd name="connsiteX43" fmla="*/ 2387 w 2283625"/>
              <a:gd name="connsiteY43" fmla="*/ 550069 h 642937"/>
              <a:gd name="connsiteX44" fmla="*/ 6 w 2283625"/>
              <a:gd name="connsiteY44" fmla="*/ 557212 h 642937"/>
              <a:gd name="connsiteX45" fmla="*/ 4769 w 2283625"/>
              <a:gd name="connsiteY45" fmla="*/ 595312 h 642937"/>
              <a:gd name="connsiteX46" fmla="*/ 16675 w 2283625"/>
              <a:gd name="connsiteY46" fmla="*/ 609600 h 642937"/>
              <a:gd name="connsiteX47" fmla="*/ 21437 w 2283625"/>
              <a:gd name="connsiteY47" fmla="*/ 616744 h 642937"/>
              <a:gd name="connsiteX48" fmla="*/ 38106 w 2283625"/>
              <a:gd name="connsiteY48" fmla="*/ 626269 h 642937"/>
              <a:gd name="connsiteX49" fmla="*/ 54775 w 2283625"/>
              <a:gd name="connsiteY49" fmla="*/ 635794 h 642937"/>
              <a:gd name="connsiteX50" fmla="*/ 64300 w 2283625"/>
              <a:gd name="connsiteY50" fmla="*/ 638175 h 642937"/>
              <a:gd name="connsiteX51" fmla="*/ 95256 w 2283625"/>
              <a:gd name="connsiteY51" fmla="*/ 642937 h 642937"/>
              <a:gd name="connsiteX52" fmla="*/ 188125 w 2283625"/>
              <a:gd name="connsiteY52" fmla="*/ 640556 h 642937"/>
              <a:gd name="connsiteX53" fmla="*/ 200031 w 2283625"/>
              <a:gd name="connsiteY53" fmla="*/ 638175 h 642937"/>
              <a:gd name="connsiteX54" fmla="*/ 207175 w 2283625"/>
              <a:gd name="connsiteY54" fmla="*/ 633412 h 642937"/>
              <a:gd name="connsiteX55" fmla="*/ 221462 w 2283625"/>
              <a:gd name="connsiteY55" fmla="*/ 628650 h 642937"/>
              <a:gd name="connsiteX56" fmla="*/ 228606 w 2283625"/>
              <a:gd name="connsiteY56" fmla="*/ 623887 h 642937"/>
              <a:gd name="connsiteX57" fmla="*/ 245275 w 2283625"/>
              <a:gd name="connsiteY57" fmla="*/ 614362 h 642937"/>
              <a:gd name="connsiteX58" fmla="*/ 254800 w 2283625"/>
              <a:gd name="connsiteY58" fmla="*/ 595312 h 642937"/>
              <a:gd name="connsiteX59" fmla="*/ 259562 w 2283625"/>
              <a:gd name="connsiteY59" fmla="*/ 585787 h 642937"/>
              <a:gd name="connsiteX60" fmla="*/ 261944 w 2283625"/>
              <a:gd name="connsiteY60" fmla="*/ 578644 h 642937"/>
              <a:gd name="connsiteX61" fmla="*/ 269087 w 2283625"/>
              <a:gd name="connsiteY61" fmla="*/ 569119 h 642937"/>
              <a:gd name="connsiteX62" fmla="*/ 271469 w 2283625"/>
              <a:gd name="connsiteY62" fmla="*/ 561975 h 642937"/>
              <a:gd name="connsiteX63" fmla="*/ 283375 w 2283625"/>
              <a:gd name="connsiteY63" fmla="*/ 535781 h 642937"/>
              <a:gd name="connsiteX64" fmla="*/ 290519 w 2283625"/>
              <a:gd name="connsiteY64" fmla="*/ 507206 h 642937"/>
              <a:gd name="connsiteX65" fmla="*/ 292900 w 2283625"/>
              <a:gd name="connsiteY65" fmla="*/ 500062 h 642937"/>
              <a:gd name="connsiteX66" fmla="*/ 295281 w 2283625"/>
              <a:gd name="connsiteY66" fmla="*/ 490537 h 642937"/>
              <a:gd name="connsiteX67" fmla="*/ 297662 w 2283625"/>
              <a:gd name="connsiteY67" fmla="*/ 478631 h 642937"/>
              <a:gd name="connsiteX68" fmla="*/ 302425 w 2283625"/>
              <a:gd name="connsiteY68" fmla="*/ 466725 h 642937"/>
              <a:gd name="connsiteX69" fmla="*/ 307187 w 2283625"/>
              <a:gd name="connsiteY69" fmla="*/ 447675 h 642937"/>
              <a:gd name="connsiteX70" fmla="*/ 314331 w 2283625"/>
              <a:gd name="connsiteY70" fmla="*/ 438150 h 642937"/>
              <a:gd name="connsiteX71" fmla="*/ 333381 w 2283625"/>
              <a:gd name="connsiteY71" fmla="*/ 447675 h 642937"/>
              <a:gd name="connsiteX72" fmla="*/ 342906 w 2283625"/>
              <a:gd name="connsiteY72" fmla="*/ 461962 h 642937"/>
              <a:gd name="connsiteX73" fmla="*/ 347669 w 2283625"/>
              <a:gd name="connsiteY73" fmla="*/ 481012 h 642937"/>
              <a:gd name="connsiteX74" fmla="*/ 369100 w 2283625"/>
              <a:gd name="connsiteY74" fmla="*/ 497681 h 642937"/>
              <a:gd name="connsiteX75" fmla="*/ 376244 w 2283625"/>
              <a:gd name="connsiteY75" fmla="*/ 500062 h 642937"/>
              <a:gd name="connsiteX76" fmla="*/ 385769 w 2283625"/>
              <a:gd name="connsiteY76" fmla="*/ 504825 h 642937"/>
              <a:gd name="connsiteX77" fmla="*/ 400056 w 2283625"/>
              <a:gd name="connsiteY77" fmla="*/ 507206 h 642937"/>
              <a:gd name="connsiteX78" fmla="*/ 452444 w 2283625"/>
              <a:gd name="connsiteY78" fmla="*/ 504825 h 642937"/>
              <a:gd name="connsiteX79" fmla="*/ 461969 w 2283625"/>
              <a:gd name="connsiteY79" fmla="*/ 502444 h 642937"/>
              <a:gd name="connsiteX80" fmla="*/ 483400 w 2283625"/>
              <a:gd name="connsiteY80" fmla="*/ 497681 h 642937"/>
              <a:gd name="connsiteX81" fmla="*/ 490544 w 2283625"/>
              <a:gd name="connsiteY81" fmla="*/ 490537 h 642937"/>
              <a:gd name="connsiteX82" fmla="*/ 497687 w 2283625"/>
              <a:gd name="connsiteY82" fmla="*/ 488156 h 642937"/>
              <a:gd name="connsiteX83" fmla="*/ 511975 w 2283625"/>
              <a:gd name="connsiteY83" fmla="*/ 500062 h 642937"/>
              <a:gd name="connsiteX84" fmla="*/ 538169 w 2283625"/>
              <a:gd name="connsiteY84" fmla="*/ 502444 h 642937"/>
              <a:gd name="connsiteX85" fmla="*/ 547694 w 2283625"/>
              <a:gd name="connsiteY85" fmla="*/ 504825 h 642937"/>
              <a:gd name="connsiteX86" fmla="*/ 554837 w 2283625"/>
              <a:gd name="connsiteY86" fmla="*/ 507206 h 642937"/>
              <a:gd name="connsiteX87" fmla="*/ 569125 w 2283625"/>
              <a:gd name="connsiteY87" fmla="*/ 504825 h 642937"/>
              <a:gd name="connsiteX88" fmla="*/ 576269 w 2283625"/>
              <a:gd name="connsiteY88" fmla="*/ 500062 h 642937"/>
              <a:gd name="connsiteX89" fmla="*/ 590556 w 2283625"/>
              <a:gd name="connsiteY89" fmla="*/ 483394 h 642937"/>
              <a:gd name="connsiteX90" fmla="*/ 592937 w 2283625"/>
              <a:gd name="connsiteY90" fmla="*/ 471487 h 642937"/>
              <a:gd name="connsiteX91" fmla="*/ 602462 w 2283625"/>
              <a:gd name="connsiteY91" fmla="*/ 450056 h 642937"/>
              <a:gd name="connsiteX92" fmla="*/ 609606 w 2283625"/>
              <a:gd name="connsiteY92" fmla="*/ 440531 h 642937"/>
              <a:gd name="connsiteX93" fmla="*/ 619131 w 2283625"/>
              <a:gd name="connsiteY93" fmla="*/ 445294 h 642937"/>
              <a:gd name="connsiteX94" fmla="*/ 633419 w 2283625"/>
              <a:gd name="connsiteY94" fmla="*/ 464344 h 642937"/>
              <a:gd name="connsiteX95" fmla="*/ 638181 w 2283625"/>
              <a:gd name="connsiteY95" fmla="*/ 471487 h 642937"/>
              <a:gd name="connsiteX96" fmla="*/ 650087 w 2283625"/>
              <a:gd name="connsiteY96" fmla="*/ 488156 h 642937"/>
              <a:gd name="connsiteX97" fmla="*/ 654850 w 2283625"/>
              <a:gd name="connsiteY97" fmla="*/ 495300 h 642937"/>
              <a:gd name="connsiteX98" fmla="*/ 669137 w 2283625"/>
              <a:gd name="connsiteY98" fmla="*/ 497681 h 642937"/>
              <a:gd name="connsiteX99" fmla="*/ 700094 w 2283625"/>
              <a:gd name="connsiteY99" fmla="*/ 495300 h 642937"/>
              <a:gd name="connsiteX100" fmla="*/ 709619 w 2283625"/>
              <a:gd name="connsiteY100" fmla="*/ 488156 h 642937"/>
              <a:gd name="connsiteX101" fmla="*/ 716762 w 2283625"/>
              <a:gd name="connsiteY101" fmla="*/ 485775 h 642937"/>
              <a:gd name="connsiteX102" fmla="*/ 723906 w 2283625"/>
              <a:gd name="connsiteY102" fmla="*/ 450056 h 642937"/>
              <a:gd name="connsiteX103" fmla="*/ 728669 w 2283625"/>
              <a:gd name="connsiteY103" fmla="*/ 440531 h 642937"/>
              <a:gd name="connsiteX104" fmla="*/ 731050 w 2283625"/>
              <a:gd name="connsiteY104" fmla="*/ 433387 h 642937"/>
              <a:gd name="connsiteX105" fmla="*/ 733431 w 2283625"/>
              <a:gd name="connsiteY105" fmla="*/ 423862 h 642937"/>
              <a:gd name="connsiteX106" fmla="*/ 740575 w 2283625"/>
              <a:gd name="connsiteY106" fmla="*/ 421481 h 642937"/>
              <a:gd name="connsiteX107" fmla="*/ 764387 w 2283625"/>
              <a:gd name="connsiteY107" fmla="*/ 428625 h 642937"/>
              <a:gd name="connsiteX108" fmla="*/ 788200 w 2283625"/>
              <a:gd name="connsiteY108" fmla="*/ 447675 h 642937"/>
              <a:gd name="connsiteX109" fmla="*/ 797725 w 2283625"/>
              <a:gd name="connsiteY109" fmla="*/ 461962 h 642937"/>
              <a:gd name="connsiteX110" fmla="*/ 804869 w 2283625"/>
              <a:gd name="connsiteY110" fmla="*/ 466725 h 642937"/>
              <a:gd name="connsiteX111" fmla="*/ 814394 w 2283625"/>
              <a:gd name="connsiteY111" fmla="*/ 473869 h 642937"/>
              <a:gd name="connsiteX112" fmla="*/ 821537 w 2283625"/>
              <a:gd name="connsiteY112" fmla="*/ 476250 h 642937"/>
              <a:gd name="connsiteX113" fmla="*/ 828681 w 2283625"/>
              <a:gd name="connsiteY113" fmla="*/ 481012 h 642937"/>
              <a:gd name="connsiteX114" fmla="*/ 850112 w 2283625"/>
              <a:gd name="connsiteY114" fmla="*/ 485775 h 642937"/>
              <a:gd name="connsiteX115" fmla="*/ 857256 w 2283625"/>
              <a:gd name="connsiteY115" fmla="*/ 488156 h 642937"/>
              <a:gd name="connsiteX116" fmla="*/ 888212 w 2283625"/>
              <a:gd name="connsiteY116" fmla="*/ 492919 h 642937"/>
              <a:gd name="connsiteX117" fmla="*/ 959650 w 2283625"/>
              <a:gd name="connsiteY117" fmla="*/ 490537 h 642937"/>
              <a:gd name="connsiteX118" fmla="*/ 971556 w 2283625"/>
              <a:gd name="connsiteY118" fmla="*/ 488156 h 642937"/>
              <a:gd name="connsiteX119" fmla="*/ 985844 w 2283625"/>
              <a:gd name="connsiteY119" fmla="*/ 483394 h 642937"/>
              <a:gd name="connsiteX120" fmla="*/ 992987 w 2283625"/>
              <a:gd name="connsiteY120" fmla="*/ 478631 h 642937"/>
              <a:gd name="connsiteX121" fmla="*/ 997750 w 2283625"/>
              <a:gd name="connsiteY121" fmla="*/ 485775 h 642937"/>
              <a:gd name="connsiteX122" fmla="*/ 1004894 w 2283625"/>
              <a:gd name="connsiteY122" fmla="*/ 495300 h 642937"/>
              <a:gd name="connsiteX123" fmla="*/ 1009656 w 2283625"/>
              <a:gd name="connsiteY123" fmla="*/ 502444 h 642937"/>
              <a:gd name="connsiteX124" fmla="*/ 1016800 w 2283625"/>
              <a:gd name="connsiteY124" fmla="*/ 507206 h 642937"/>
              <a:gd name="connsiteX125" fmla="*/ 1042994 w 2283625"/>
              <a:gd name="connsiteY125" fmla="*/ 504825 h 642937"/>
              <a:gd name="connsiteX126" fmla="*/ 1050137 w 2283625"/>
              <a:gd name="connsiteY126" fmla="*/ 502444 h 642937"/>
              <a:gd name="connsiteX127" fmla="*/ 1054900 w 2283625"/>
              <a:gd name="connsiteY127" fmla="*/ 495300 h 642937"/>
              <a:gd name="connsiteX128" fmla="*/ 1062044 w 2283625"/>
              <a:gd name="connsiteY128" fmla="*/ 490537 h 642937"/>
              <a:gd name="connsiteX129" fmla="*/ 1066806 w 2283625"/>
              <a:gd name="connsiteY129" fmla="*/ 471487 h 642937"/>
              <a:gd name="connsiteX130" fmla="*/ 1069187 w 2283625"/>
              <a:gd name="connsiteY130" fmla="*/ 464344 h 642937"/>
              <a:gd name="connsiteX131" fmla="*/ 1088237 w 2283625"/>
              <a:gd name="connsiteY131" fmla="*/ 445294 h 642937"/>
              <a:gd name="connsiteX132" fmla="*/ 1109669 w 2283625"/>
              <a:gd name="connsiteY132" fmla="*/ 447675 h 642937"/>
              <a:gd name="connsiteX133" fmla="*/ 1116812 w 2283625"/>
              <a:gd name="connsiteY133" fmla="*/ 469106 h 642937"/>
              <a:gd name="connsiteX134" fmla="*/ 1131100 w 2283625"/>
              <a:gd name="connsiteY134" fmla="*/ 481012 h 642937"/>
              <a:gd name="connsiteX135" fmla="*/ 1162056 w 2283625"/>
              <a:gd name="connsiteY135" fmla="*/ 492919 h 642937"/>
              <a:gd name="connsiteX136" fmla="*/ 1209681 w 2283625"/>
              <a:gd name="connsiteY136" fmla="*/ 497681 h 642937"/>
              <a:gd name="connsiteX137" fmla="*/ 1295406 w 2283625"/>
              <a:gd name="connsiteY137" fmla="*/ 495300 h 642937"/>
              <a:gd name="connsiteX138" fmla="*/ 1302550 w 2283625"/>
              <a:gd name="connsiteY138" fmla="*/ 488156 h 642937"/>
              <a:gd name="connsiteX139" fmla="*/ 1309694 w 2283625"/>
              <a:gd name="connsiteY139" fmla="*/ 485775 h 642937"/>
              <a:gd name="connsiteX140" fmla="*/ 1323981 w 2283625"/>
              <a:gd name="connsiteY140" fmla="*/ 504825 h 642937"/>
              <a:gd name="connsiteX141" fmla="*/ 1345412 w 2283625"/>
              <a:gd name="connsiteY141" fmla="*/ 511969 h 642937"/>
              <a:gd name="connsiteX142" fmla="*/ 1373987 w 2283625"/>
              <a:gd name="connsiteY142" fmla="*/ 507206 h 642937"/>
              <a:gd name="connsiteX143" fmla="*/ 1381131 w 2283625"/>
              <a:gd name="connsiteY143" fmla="*/ 502444 h 642937"/>
              <a:gd name="connsiteX144" fmla="*/ 1385894 w 2283625"/>
              <a:gd name="connsiteY144" fmla="*/ 488156 h 642937"/>
              <a:gd name="connsiteX145" fmla="*/ 1400181 w 2283625"/>
              <a:gd name="connsiteY145" fmla="*/ 471487 h 642937"/>
              <a:gd name="connsiteX146" fmla="*/ 1409706 w 2283625"/>
              <a:gd name="connsiteY146" fmla="*/ 478631 h 642937"/>
              <a:gd name="connsiteX147" fmla="*/ 1419231 w 2283625"/>
              <a:gd name="connsiteY147" fmla="*/ 492919 h 642937"/>
              <a:gd name="connsiteX148" fmla="*/ 1428756 w 2283625"/>
              <a:gd name="connsiteY148" fmla="*/ 497681 h 642937"/>
              <a:gd name="connsiteX149" fmla="*/ 1447806 w 2283625"/>
              <a:gd name="connsiteY149" fmla="*/ 511969 h 642937"/>
              <a:gd name="connsiteX150" fmla="*/ 1464475 w 2283625"/>
              <a:gd name="connsiteY150" fmla="*/ 516731 h 642937"/>
              <a:gd name="connsiteX151" fmla="*/ 1478762 w 2283625"/>
              <a:gd name="connsiteY151" fmla="*/ 511969 h 642937"/>
              <a:gd name="connsiteX152" fmla="*/ 1490669 w 2283625"/>
              <a:gd name="connsiteY152" fmla="*/ 495300 h 642937"/>
              <a:gd name="connsiteX153" fmla="*/ 1497812 w 2283625"/>
              <a:gd name="connsiteY153" fmla="*/ 461962 h 642937"/>
              <a:gd name="connsiteX154" fmla="*/ 1500194 w 2283625"/>
              <a:gd name="connsiteY154" fmla="*/ 445294 h 642937"/>
              <a:gd name="connsiteX155" fmla="*/ 1504956 w 2283625"/>
              <a:gd name="connsiteY155" fmla="*/ 428625 h 642937"/>
              <a:gd name="connsiteX156" fmla="*/ 1507337 w 2283625"/>
              <a:gd name="connsiteY156" fmla="*/ 414337 h 642937"/>
              <a:gd name="connsiteX157" fmla="*/ 1526387 w 2283625"/>
              <a:gd name="connsiteY157" fmla="*/ 392906 h 642937"/>
              <a:gd name="connsiteX158" fmla="*/ 1578775 w 2283625"/>
              <a:gd name="connsiteY158" fmla="*/ 402431 h 642937"/>
              <a:gd name="connsiteX159" fmla="*/ 1583537 w 2283625"/>
              <a:gd name="connsiteY159" fmla="*/ 409575 h 642937"/>
              <a:gd name="connsiteX160" fmla="*/ 1588300 w 2283625"/>
              <a:gd name="connsiteY160" fmla="*/ 426244 h 642937"/>
              <a:gd name="connsiteX161" fmla="*/ 1590681 w 2283625"/>
              <a:gd name="connsiteY161" fmla="*/ 435769 h 642937"/>
              <a:gd name="connsiteX162" fmla="*/ 1595444 w 2283625"/>
              <a:gd name="connsiteY162" fmla="*/ 442912 h 642937"/>
              <a:gd name="connsiteX163" fmla="*/ 1600206 w 2283625"/>
              <a:gd name="connsiteY163" fmla="*/ 452437 h 642937"/>
              <a:gd name="connsiteX164" fmla="*/ 1604969 w 2283625"/>
              <a:gd name="connsiteY164" fmla="*/ 469106 h 642937"/>
              <a:gd name="connsiteX165" fmla="*/ 1609731 w 2283625"/>
              <a:gd name="connsiteY165" fmla="*/ 478631 h 642937"/>
              <a:gd name="connsiteX166" fmla="*/ 1612112 w 2283625"/>
              <a:gd name="connsiteY166" fmla="*/ 485775 h 642937"/>
              <a:gd name="connsiteX167" fmla="*/ 1619256 w 2283625"/>
              <a:gd name="connsiteY167" fmla="*/ 492919 h 642937"/>
              <a:gd name="connsiteX168" fmla="*/ 1624019 w 2283625"/>
              <a:gd name="connsiteY168" fmla="*/ 502444 h 642937"/>
              <a:gd name="connsiteX169" fmla="*/ 1638306 w 2283625"/>
              <a:gd name="connsiteY169" fmla="*/ 509587 h 642937"/>
              <a:gd name="connsiteX170" fmla="*/ 1681169 w 2283625"/>
              <a:gd name="connsiteY170" fmla="*/ 504825 h 642937"/>
              <a:gd name="connsiteX171" fmla="*/ 1688312 w 2283625"/>
              <a:gd name="connsiteY171" fmla="*/ 490537 h 642937"/>
              <a:gd name="connsiteX172" fmla="*/ 1697837 w 2283625"/>
              <a:gd name="connsiteY172" fmla="*/ 461962 h 642937"/>
              <a:gd name="connsiteX173" fmla="*/ 1704981 w 2283625"/>
              <a:gd name="connsiteY173" fmla="*/ 447675 h 642937"/>
              <a:gd name="connsiteX174" fmla="*/ 1712125 w 2283625"/>
              <a:gd name="connsiteY174" fmla="*/ 445294 h 642937"/>
              <a:gd name="connsiteX175" fmla="*/ 1731175 w 2283625"/>
              <a:gd name="connsiteY175" fmla="*/ 457200 h 642937"/>
              <a:gd name="connsiteX176" fmla="*/ 1740700 w 2283625"/>
              <a:gd name="connsiteY176" fmla="*/ 471487 h 642937"/>
              <a:gd name="connsiteX177" fmla="*/ 1743081 w 2283625"/>
              <a:gd name="connsiteY177" fmla="*/ 478631 h 642937"/>
              <a:gd name="connsiteX178" fmla="*/ 1759750 w 2283625"/>
              <a:gd name="connsiteY178" fmla="*/ 488156 h 642937"/>
              <a:gd name="connsiteX179" fmla="*/ 1778800 w 2283625"/>
              <a:gd name="connsiteY179" fmla="*/ 497681 h 642937"/>
              <a:gd name="connsiteX180" fmla="*/ 1914531 w 2283625"/>
              <a:gd name="connsiteY180" fmla="*/ 495300 h 642937"/>
              <a:gd name="connsiteX181" fmla="*/ 1921675 w 2283625"/>
              <a:gd name="connsiteY181" fmla="*/ 490537 h 642937"/>
              <a:gd name="connsiteX182" fmla="*/ 1940725 w 2283625"/>
              <a:gd name="connsiteY182" fmla="*/ 485775 h 642937"/>
              <a:gd name="connsiteX183" fmla="*/ 1957394 w 2283625"/>
              <a:gd name="connsiteY183" fmla="*/ 469106 h 642937"/>
              <a:gd name="connsiteX184" fmla="*/ 1978825 w 2283625"/>
              <a:gd name="connsiteY184" fmla="*/ 452437 h 642937"/>
              <a:gd name="connsiteX185" fmla="*/ 1985969 w 2283625"/>
              <a:gd name="connsiteY185" fmla="*/ 450056 h 642937"/>
              <a:gd name="connsiteX186" fmla="*/ 1993112 w 2283625"/>
              <a:gd name="connsiteY186" fmla="*/ 445294 h 642937"/>
              <a:gd name="connsiteX187" fmla="*/ 2007400 w 2283625"/>
              <a:gd name="connsiteY187" fmla="*/ 454819 h 642937"/>
              <a:gd name="connsiteX188" fmla="*/ 2014544 w 2283625"/>
              <a:gd name="connsiteY188" fmla="*/ 461962 h 642937"/>
              <a:gd name="connsiteX189" fmla="*/ 2016925 w 2283625"/>
              <a:gd name="connsiteY189" fmla="*/ 476250 h 642937"/>
              <a:gd name="connsiteX190" fmla="*/ 2035975 w 2283625"/>
              <a:gd name="connsiteY190" fmla="*/ 483394 h 642937"/>
              <a:gd name="connsiteX191" fmla="*/ 2043119 w 2283625"/>
              <a:gd name="connsiteY191" fmla="*/ 488156 h 642937"/>
              <a:gd name="connsiteX192" fmla="*/ 2062169 w 2283625"/>
              <a:gd name="connsiteY192" fmla="*/ 492919 h 642937"/>
              <a:gd name="connsiteX193" fmla="*/ 2221712 w 2283625"/>
              <a:gd name="connsiteY193" fmla="*/ 488156 h 642937"/>
              <a:gd name="connsiteX194" fmla="*/ 2231237 w 2283625"/>
              <a:gd name="connsiteY194" fmla="*/ 485775 h 642937"/>
              <a:gd name="connsiteX195" fmla="*/ 2247906 w 2283625"/>
              <a:gd name="connsiteY195" fmla="*/ 478631 h 642937"/>
              <a:gd name="connsiteX196" fmla="*/ 2262194 w 2283625"/>
              <a:gd name="connsiteY196" fmla="*/ 461962 h 642937"/>
              <a:gd name="connsiteX197" fmla="*/ 2271719 w 2283625"/>
              <a:gd name="connsiteY197" fmla="*/ 433387 h 642937"/>
              <a:gd name="connsiteX198" fmla="*/ 2278862 w 2283625"/>
              <a:gd name="connsiteY198" fmla="*/ 426244 h 642937"/>
              <a:gd name="connsiteX199" fmla="*/ 2283625 w 2283625"/>
              <a:gd name="connsiteY199" fmla="*/ 409575 h 642937"/>
              <a:gd name="connsiteX200" fmla="*/ 2281244 w 2283625"/>
              <a:gd name="connsiteY200" fmla="*/ 395287 h 642937"/>
              <a:gd name="connsiteX201" fmla="*/ 2271719 w 2283625"/>
              <a:gd name="connsiteY201" fmla="*/ 381000 h 642937"/>
              <a:gd name="connsiteX202" fmla="*/ 2257431 w 2283625"/>
              <a:gd name="connsiteY202" fmla="*/ 371475 h 642937"/>
              <a:gd name="connsiteX203" fmla="*/ 2228856 w 2283625"/>
              <a:gd name="connsiteY203" fmla="*/ 373856 h 642937"/>
              <a:gd name="connsiteX204" fmla="*/ 2216950 w 2283625"/>
              <a:gd name="connsiteY204" fmla="*/ 376237 h 642937"/>
              <a:gd name="connsiteX205" fmla="*/ 2147894 w 2283625"/>
              <a:gd name="connsiteY205" fmla="*/ 400050 h 642937"/>
              <a:gd name="connsiteX206" fmla="*/ 2100269 w 2283625"/>
              <a:gd name="connsiteY206" fmla="*/ 385762 h 642937"/>
              <a:gd name="connsiteX207" fmla="*/ 2100269 w 2283625"/>
              <a:gd name="connsiteY207" fmla="*/ 385762 h 642937"/>
              <a:gd name="connsiteX208" fmla="*/ 2224094 w 2283625"/>
              <a:gd name="connsiteY208" fmla="*/ 330994 h 642937"/>
              <a:gd name="connsiteX209" fmla="*/ 2250287 w 2283625"/>
              <a:gd name="connsiteY209" fmla="*/ 311944 h 642937"/>
              <a:gd name="connsiteX210" fmla="*/ 2281244 w 2283625"/>
              <a:gd name="connsiteY210" fmla="*/ 252412 h 642937"/>
              <a:gd name="connsiteX211" fmla="*/ 2245525 w 2283625"/>
              <a:gd name="connsiteY211" fmla="*/ 192881 h 642937"/>
              <a:gd name="connsiteX212" fmla="*/ 2245525 w 2283625"/>
              <a:gd name="connsiteY212" fmla="*/ 192881 h 642937"/>
              <a:gd name="connsiteX213" fmla="*/ 2205044 w 2283625"/>
              <a:gd name="connsiteY213" fmla="*/ 176212 h 642937"/>
              <a:gd name="connsiteX214" fmla="*/ 2195519 w 2283625"/>
              <a:gd name="connsiteY214" fmla="*/ 169069 h 642937"/>
              <a:gd name="connsiteX215" fmla="*/ 2181231 w 2283625"/>
              <a:gd name="connsiteY215" fmla="*/ 164306 h 642937"/>
              <a:gd name="connsiteX216" fmla="*/ 2076456 w 2283625"/>
              <a:gd name="connsiteY216" fmla="*/ 169069 h 642937"/>
              <a:gd name="connsiteX217" fmla="*/ 2069312 w 2283625"/>
              <a:gd name="connsiteY217" fmla="*/ 171450 h 642937"/>
              <a:gd name="connsiteX218" fmla="*/ 2062169 w 2283625"/>
              <a:gd name="connsiteY218" fmla="*/ 176212 h 642937"/>
              <a:gd name="connsiteX219" fmla="*/ 2047881 w 2283625"/>
              <a:gd name="connsiteY219" fmla="*/ 178594 h 642937"/>
              <a:gd name="connsiteX220" fmla="*/ 2043119 w 2283625"/>
              <a:gd name="connsiteY220" fmla="*/ 185737 h 642937"/>
              <a:gd name="connsiteX221" fmla="*/ 2035975 w 2283625"/>
              <a:gd name="connsiteY221" fmla="*/ 190500 h 642937"/>
              <a:gd name="connsiteX222" fmla="*/ 2019306 w 2283625"/>
              <a:gd name="connsiteY222" fmla="*/ 207169 h 642937"/>
              <a:gd name="connsiteX223" fmla="*/ 2012162 w 2283625"/>
              <a:gd name="connsiteY223" fmla="*/ 214312 h 642937"/>
              <a:gd name="connsiteX224" fmla="*/ 2005019 w 2283625"/>
              <a:gd name="connsiteY224" fmla="*/ 235744 h 642937"/>
              <a:gd name="connsiteX225" fmla="*/ 2000256 w 2283625"/>
              <a:gd name="connsiteY225" fmla="*/ 250031 h 642937"/>
              <a:gd name="connsiteX226" fmla="*/ 1997875 w 2283625"/>
              <a:gd name="connsiteY226" fmla="*/ 257175 h 642937"/>
              <a:gd name="connsiteX227" fmla="*/ 1988350 w 2283625"/>
              <a:gd name="connsiteY227" fmla="*/ 292894 h 642937"/>
              <a:gd name="connsiteX228" fmla="*/ 1981206 w 2283625"/>
              <a:gd name="connsiteY228" fmla="*/ 288131 h 642937"/>
              <a:gd name="connsiteX229" fmla="*/ 1974062 w 2283625"/>
              <a:gd name="connsiteY229" fmla="*/ 273844 h 642937"/>
              <a:gd name="connsiteX230" fmla="*/ 1969300 w 2283625"/>
              <a:gd name="connsiteY230" fmla="*/ 264319 h 642937"/>
              <a:gd name="connsiteX231" fmla="*/ 1966919 w 2283625"/>
              <a:gd name="connsiteY231" fmla="*/ 226219 h 642937"/>
              <a:gd name="connsiteX232" fmla="*/ 1962156 w 2283625"/>
              <a:gd name="connsiteY232" fmla="*/ 219075 h 642937"/>
              <a:gd name="connsiteX233" fmla="*/ 1959775 w 2283625"/>
              <a:gd name="connsiteY233" fmla="*/ 211931 h 642937"/>
              <a:gd name="connsiteX234" fmla="*/ 1947869 w 2283625"/>
              <a:gd name="connsiteY234" fmla="*/ 195262 h 642937"/>
              <a:gd name="connsiteX235" fmla="*/ 1940725 w 2283625"/>
              <a:gd name="connsiteY235" fmla="*/ 190500 h 642937"/>
              <a:gd name="connsiteX236" fmla="*/ 1926437 w 2283625"/>
              <a:gd name="connsiteY236" fmla="*/ 180975 h 642937"/>
              <a:gd name="connsiteX237" fmla="*/ 1919294 w 2283625"/>
              <a:gd name="connsiteY237" fmla="*/ 176212 h 642937"/>
              <a:gd name="connsiteX238" fmla="*/ 1909769 w 2283625"/>
              <a:gd name="connsiteY238" fmla="*/ 169069 h 642937"/>
              <a:gd name="connsiteX239" fmla="*/ 1895481 w 2283625"/>
              <a:gd name="connsiteY239" fmla="*/ 164306 h 642937"/>
              <a:gd name="connsiteX240" fmla="*/ 1855000 w 2283625"/>
              <a:gd name="connsiteY240" fmla="*/ 157162 h 642937"/>
              <a:gd name="connsiteX241" fmla="*/ 1814519 w 2283625"/>
              <a:gd name="connsiteY241" fmla="*/ 159544 h 642937"/>
              <a:gd name="connsiteX242" fmla="*/ 1807375 w 2283625"/>
              <a:gd name="connsiteY242" fmla="*/ 161925 h 642937"/>
              <a:gd name="connsiteX243" fmla="*/ 1788325 w 2283625"/>
              <a:gd name="connsiteY243" fmla="*/ 166687 h 642937"/>
              <a:gd name="connsiteX244" fmla="*/ 1774037 w 2283625"/>
              <a:gd name="connsiteY244" fmla="*/ 176212 h 642937"/>
              <a:gd name="connsiteX245" fmla="*/ 1747844 w 2283625"/>
              <a:gd name="connsiteY245" fmla="*/ 185737 h 642937"/>
              <a:gd name="connsiteX246" fmla="*/ 1733556 w 2283625"/>
              <a:gd name="connsiteY246" fmla="*/ 200025 h 642937"/>
              <a:gd name="connsiteX247" fmla="*/ 1721650 w 2283625"/>
              <a:gd name="connsiteY247" fmla="*/ 214312 h 642937"/>
              <a:gd name="connsiteX248" fmla="*/ 1716887 w 2283625"/>
              <a:gd name="connsiteY248" fmla="*/ 230981 h 642937"/>
              <a:gd name="connsiteX249" fmla="*/ 1714506 w 2283625"/>
              <a:gd name="connsiteY249" fmla="*/ 238125 h 642937"/>
              <a:gd name="connsiteX250" fmla="*/ 1707362 w 2283625"/>
              <a:gd name="connsiteY250" fmla="*/ 247650 h 642937"/>
              <a:gd name="connsiteX251" fmla="*/ 1700219 w 2283625"/>
              <a:gd name="connsiteY251" fmla="*/ 261937 h 642937"/>
              <a:gd name="connsiteX252" fmla="*/ 1697837 w 2283625"/>
              <a:gd name="connsiteY252" fmla="*/ 269081 h 642937"/>
              <a:gd name="connsiteX253" fmla="*/ 1688312 w 2283625"/>
              <a:gd name="connsiteY253" fmla="*/ 292894 h 642937"/>
              <a:gd name="connsiteX254" fmla="*/ 1678787 w 2283625"/>
              <a:gd name="connsiteY254" fmla="*/ 316706 h 642937"/>
              <a:gd name="connsiteX255" fmla="*/ 1674025 w 2283625"/>
              <a:gd name="connsiteY255" fmla="*/ 304800 h 642937"/>
              <a:gd name="connsiteX256" fmla="*/ 1676406 w 2283625"/>
              <a:gd name="connsiteY256" fmla="*/ 247650 h 642937"/>
              <a:gd name="connsiteX257" fmla="*/ 1674025 w 2283625"/>
              <a:gd name="connsiteY257" fmla="*/ 223837 h 642937"/>
              <a:gd name="connsiteX258" fmla="*/ 1669262 w 2283625"/>
              <a:gd name="connsiteY258" fmla="*/ 200025 h 642937"/>
              <a:gd name="connsiteX259" fmla="*/ 1662119 w 2283625"/>
              <a:gd name="connsiteY259" fmla="*/ 190500 h 642937"/>
              <a:gd name="connsiteX260" fmla="*/ 1659737 w 2283625"/>
              <a:gd name="connsiteY260" fmla="*/ 183356 h 642937"/>
              <a:gd name="connsiteX261" fmla="*/ 1652594 w 2283625"/>
              <a:gd name="connsiteY261" fmla="*/ 178594 h 642937"/>
              <a:gd name="connsiteX262" fmla="*/ 1638306 w 2283625"/>
              <a:gd name="connsiteY262" fmla="*/ 166687 h 642937"/>
              <a:gd name="connsiteX263" fmla="*/ 1590681 w 2283625"/>
              <a:gd name="connsiteY263" fmla="*/ 171450 h 642937"/>
              <a:gd name="connsiteX264" fmla="*/ 1504956 w 2283625"/>
              <a:gd name="connsiteY264" fmla="*/ 173831 h 642937"/>
              <a:gd name="connsiteX265" fmla="*/ 1502575 w 2283625"/>
              <a:gd name="connsiteY265" fmla="*/ 180975 h 642937"/>
              <a:gd name="connsiteX266" fmla="*/ 1500194 w 2283625"/>
              <a:gd name="connsiteY266" fmla="*/ 216694 h 642937"/>
              <a:gd name="connsiteX267" fmla="*/ 1497812 w 2283625"/>
              <a:gd name="connsiteY267" fmla="*/ 209550 h 642937"/>
              <a:gd name="connsiteX268" fmla="*/ 1495431 w 2283625"/>
              <a:gd name="connsiteY268" fmla="*/ 190500 h 642937"/>
              <a:gd name="connsiteX269" fmla="*/ 1488287 w 2283625"/>
              <a:gd name="connsiteY269" fmla="*/ 159544 h 642937"/>
              <a:gd name="connsiteX270" fmla="*/ 1483525 w 2283625"/>
              <a:gd name="connsiteY270" fmla="*/ 150019 h 642937"/>
              <a:gd name="connsiteX271" fmla="*/ 1476381 w 2283625"/>
              <a:gd name="connsiteY271" fmla="*/ 145256 h 642937"/>
              <a:gd name="connsiteX272" fmla="*/ 1447806 w 2283625"/>
              <a:gd name="connsiteY272" fmla="*/ 147637 h 642937"/>
              <a:gd name="connsiteX273" fmla="*/ 1433519 w 2283625"/>
              <a:gd name="connsiteY273" fmla="*/ 152400 h 642937"/>
              <a:gd name="connsiteX274" fmla="*/ 1428756 w 2283625"/>
              <a:gd name="connsiteY274" fmla="*/ 159544 h 642937"/>
              <a:gd name="connsiteX275" fmla="*/ 1419231 w 2283625"/>
              <a:gd name="connsiteY275" fmla="*/ 173831 h 642937"/>
              <a:gd name="connsiteX276" fmla="*/ 1414469 w 2283625"/>
              <a:gd name="connsiteY276" fmla="*/ 207169 h 642937"/>
              <a:gd name="connsiteX277" fmla="*/ 1412087 w 2283625"/>
              <a:gd name="connsiteY277" fmla="*/ 221456 h 642937"/>
              <a:gd name="connsiteX278" fmla="*/ 1395419 w 2283625"/>
              <a:gd name="connsiteY278" fmla="*/ 238125 h 642937"/>
              <a:gd name="connsiteX279" fmla="*/ 1383512 w 2283625"/>
              <a:gd name="connsiteY279" fmla="*/ 250031 h 642937"/>
              <a:gd name="connsiteX280" fmla="*/ 1378750 w 2283625"/>
              <a:gd name="connsiteY280" fmla="*/ 242887 h 642937"/>
              <a:gd name="connsiteX281" fmla="*/ 1369225 w 2283625"/>
              <a:gd name="connsiteY281" fmla="*/ 207169 h 642937"/>
              <a:gd name="connsiteX282" fmla="*/ 1362081 w 2283625"/>
              <a:gd name="connsiteY282" fmla="*/ 200025 h 642937"/>
              <a:gd name="connsiteX283" fmla="*/ 1343031 w 2283625"/>
              <a:gd name="connsiteY283" fmla="*/ 183356 h 642937"/>
              <a:gd name="connsiteX284" fmla="*/ 1323981 w 2283625"/>
              <a:gd name="connsiteY284" fmla="*/ 178594 h 642937"/>
              <a:gd name="connsiteX285" fmla="*/ 1297787 w 2283625"/>
              <a:gd name="connsiteY285" fmla="*/ 176212 h 642937"/>
              <a:gd name="connsiteX286" fmla="*/ 1238256 w 2283625"/>
              <a:gd name="connsiteY286" fmla="*/ 169069 h 642937"/>
              <a:gd name="connsiteX287" fmla="*/ 1204919 w 2283625"/>
              <a:gd name="connsiteY287" fmla="*/ 173831 h 642937"/>
              <a:gd name="connsiteX288" fmla="*/ 1181106 w 2283625"/>
              <a:gd name="connsiteY288" fmla="*/ 178594 h 642937"/>
              <a:gd name="connsiteX289" fmla="*/ 1173962 w 2283625"/>
              <a:gd name="connsiteY289" fmla="*/ 185737 h 642937"/>
              <a:gd name="connsiteX290" fmla="*/ 1169200 w 2283625"/>
              <a:gd name="connsiteY290" fmla="*/ 192881 h 642937"/>
              <a:gd name="connsiteX291" fmla="*/ 1154912 w 2283625"/>
              <a:gd name="connsiteY291" fmla="*/ 195262 h 642937"/>
              <a:gd name="connsiteX292" fmla="*/ 1131100 w 2283625"/>
              <a:gd name="connsiteY292" fmla="*/ 209550 h 642937"/>
              <a:gd name="connsiteX293" fmla="*/ 1116812 w 2283625"/>
              <a:gd name="connsiteY293" fmla="*/ 214312 h 642937"/>
              <a:gd name="connsiteX294" fmla="*/ 1107287 w 2283625"/>
              <a:gd name="connsiteY294" fmla="*/ 228600 h 642937"/>
              <a:gd name="connsiteX295" fmla="*/ 1102525 w 2283625"/>
              <a:gd name="connsiteY295" fmla="*/ 235744 h 642937"/>
              <a:gd name="connsiteX296" fmla="*/ 1095381 w 2283625"/>
              <a:gd name="connsiteY296" fmla="*/ 247650 h 642937"/>
              <a:gd name="connsiteX297" fmla="*/ 1090619 w 2283625"/>
              <a:gd name="connsiteY297" fmla="*/ 257175 h 642937"/>
              <a:gd name="connsiteX298" fmla="*/ 1081094 w 2283625"/>
              <a:gd name="connsiteY298" fmla="*/ 271462 h 642937"/>
              <a:gd name="connsiteX299" fmla="*/ 1078712 w 2283625"/>
              <a:gd name="connsiteY299" fmla="*/ 278606 h 642937"/>
              <a:gd name="connsiteX300" fmla="*/ 1069187 w 2283625"/>
              <a:gd name="connsiteY300" fmla="*/ 292894 h 642937"/>
              <a:gd name="connsiteX301" fmla="*/ 1066806 w 2283625"/>
              <a:gd name="connsiteY301" fmla="*/ 273844 h 642937"/>
              <a:gd name="connsiteX302" fmla="*/ 1076331 w 2283625"/>
              <a:gd name="connsiteY302" fmla="*/ 230981 h 642937"/>
              <a:gd name="connsiteX303" fmla="*/ 1076331 w 2283625"/>
              <a:gd name="connsiteY303" fmla="*/ 40481 h 642937"/>
              <a:gd name="connsiteX304" fmla="*/ 1071569 w 2283625"/>
              <a:gd name="connsiteY304" fmla="*/ 30956 h 642937"/>
              <a:gd name="connsiteX305" fmla="*/ 1062044 w 2283625"/>
              <a:gd name="connsiteY305" fmla="*/ 9525 h 642937"/>
              <a:gd name="connsiteX306" fmla="*/ 1054900 w 2283625"/>
              <a:gd name="connsiteY306" fmla="*/ 2381 h 642937"/>
              <a:gd name="connsiteX307" fmla="*/ 1047756 w 2283625"/>
              <a:gd name="connsiteY307" fmla="*/ 0 h 642937"/>
              <a:gd name="connsiteX308" fmla="*/ 1016800 w 2283625"/>
              <a:gd name="connsiteY308" fmla="*/ 2381 h 642937"/>
              <a:gd name="connsiteX309" fmla="*/ 1009656 w 2283625"/>
              <a:gd name="connsiteY309" fmla="*/ 7144 h 642937"/>
              <a:gd name="connsiteX310" fmla="*/ 1000131 w 2283625"/>
              <a:gd name="connsiteY310" fmla="*/ 9525 h 642937"/>
              <a:gd name="connsiteX311" fmla="*/ 985844 w 2283625"/>
              <a:gd name="connsiteY311" fmla="*/ 23812 h 642937"/>
              <a:gd name="connsiteX312" fmla="*/ 981081 w 2283625"/>
              <a:gd name="connsiteY312" fmla="*/ 38100 h 642937"/>
              <a:gd name="connsiteX313" fmla="*/ 976319 w 2283625"/>
              <a:gd name="connsiteY313" fmla="*/ 69056 h 642937"/>
              <a:gd name="connsiteX314" fmla="*/ 971556 w 2283625"/>
              <a:gd name="connsiteY314" fmla="*/ 97631 h 642937"/>
              <a:gd name="connsiteX315" fmla="*/ 969175 w 2283625"/>
              <a:gd name="connsiteY315" fmla="*/ 111919 h 642937"/>
              <a:gd name="connsiteX316" fmla="*/ 964412 w 2283625"/>
              <a:gd name="connsiteY316" fmla="*/ 133350 h 642937"/>
              <a:gd name="connsiteX317" fmla="*/ 962031 w 2283625"/>
              <a:gd name="connsiteY317" fmla="*/ 142875 h 642937"/>
              <a:gd name="connsiteX318" fmla="*/ 959650 w 2283625"/>
              <a:gd name="connsiteY318" fmla="*/ 159544 h 642937"/>
              <a:gd name="connsiteX319" fmla="*/ 969175 w 2283625"/>
              <a:gd name="connsiteY319" fmla="*/ 171450 h 642937"/>
              <a:gd name="connsiteX320" fmla="*/ 962031 w 2283625"/>
              <a:gd name="connsiteY320" fmla="*/ 173831 h 642937"/>
              <a:gd name="connsiteX321" fmla="*/ 940600 w 2283625"/>
              <a:gd name="connsiteY321" fmla="*/ 164306 h 642937"/>
              <a:gd name="connsiteX322" fmla="*/ 926312 w 2283625"/>
              <a:gd name="connsiteY322" fmla="*/ 154781 h 642937"/>
              <a:gd name="connsiteX323" fmla="*/ 883450 w 2283625"/>
              <a:gd name="connsiteY323" fmla="*/ 159544 h 642937"/>
              <a:gd name="connsiteX324" fmla="*/ 873925 w 2283625"/>
              <a:gd name="connsiteY324" fmla="*/ 161925 h 642937"/>
              <a:gd name="connsiteX325" fmla="*/ 847731 w 2283625"/>
              <a:gd name="connsiteY325" fmla="*/ 178594 h 642937"/>
              <a:gd name="connsiteX326" fmla="*/ 840587 w 2283625"/>
              <a:gd name="connsiteY326" fmla="*/ 180975 h 642937"/>
              <a:gd name="connsiteX327" fmla="*/ 833444 w 2283625"/>
              <a:gd name="connsiteY327" fmla="*/ 185737 h 642937"/>
              <a:gd name="connsiteX328" fmla="*/ 816775 w 2283625"/>
              <a:gd name="connsiteY328" fmla="*/ 197644 h 642937"/>
              <a:gd name="connsiteX329" fmla="*/ 812012 w 2283625"/>
              <a:gd name="connsiteY329" fmla="*/ 204787 h 642937"/>
              <a:gd name="connsiteX330" fmla="*/ 804869 w 2283625"/>
              <a:gd name="connsiteY330" fmla="*/ 221456 h 642937"/>
              <a:gd name="connsiteX331" fmla="*/ 790581 w 2283625"/>
              <a:gd name="connsiteY331" fmla="*/ 240506 h 642937"/>
              <a:gd name="connsiteX332" fmla="*/ 785819 w 2283625"/>
              <a:gd name="connsiteY332" fmla="*/ 247650 h 642937"/>
              <a:gd name="connsiteX333" fmla="*/ 773912 w 2283625"/>
              <a:gd name="connsiteY333" fmla="*/ 261937 h 642937"/>
              <a:gd name="connsiteX334" fmla="*/ 764387 w 2283625"/>
              <a:gd name="connsiteY334" fmla="*/ 278606 h 642937"/>
              <a:gd name="connsiteX335" fmla="*/ 762006 w 2283625"/>
              <a:gd name="connsiteY335" fmla="*/ 288131 h 642937"/>
              <a:gd name="connsiteX336" fmla="*/ 752481 w 2283625"/>
              <a:gd name="connsiteY336" fmla="*/ 297656 h 642937"/>
              <a:gd name="connsiteX337" fmla="*/ 747719 w 2283625"/>
              <a:gd name="connsiteY337" fmla="*/ 304800 h 642937"/>
              <a:gd name="connsiteX338" fmla="*/ 745337 w 2283625"/>
              <a:gd name="connsiteY338" fmla="*/ 311944 h 642937"/>
              <a:gd name="connsiteX339" fmla="*/ 738194 w 2283625"/>
              <a:gd name="connsiteY339" fmla="*/ 314325 h 642937"/>
              <a:gd name="connsiteX340" fmla="*/ 731050 w 2283625"/>
              <a:gd name="connsiteY340" fmla="*/ 307181 h 642937"/>
              <a:gd name="connsiteX341" fmla="*/ 723906 w 2283625"/>
              <a:gd name="connsiteY341" fmla="*/ 278606 h 642937"/>
              <a:gd name="connsiteX342" fmla="*/ 726287 w 2283625"/>
              <a:gd name="connsiteY342" fmla="*/ 261937 h 642937"/>
              <a:gd name="connsiteX343" fmla="*/ 731050 w 2283625"/>
              <a:gd name="connsiteY343" fmla="*/ 247650 h 642937"/>
              <a:gd name="connsiteX344" fmla="*/ 733431 w 2283625"/>
              <a:gd name="connsiteY344" fmla="*/ 228600 h 642937"/>
              <a:gd name="connsiteX345" fmla="*/ 731050 w 2283625"/>
              <a:gd name="connsiteY345" fmla="*/ 188119 h 642937"/>
              <a:gd name="connsiteX346" fmla="*/ 728669 w 2283625"/>
              <a:gd name="connsiteY346" fmla="*/ 173831 h 642937"/>
              <a:gd name="connsiteX347" fmla="*/ 719144 w 2283625"/>
              <a:gd name="connsiteY347" fmla="*/ 169069 h 642937"/>
              <a:gd name="connsiteX348" fmla="*/ 704856 w 2283625"/>
              <a:gd name="connsiteY348" fmla="*/ 157162 h 642937"/>
              <a:gd name="connsiteX349" fmla="*/ 721525 w 2283625"/>
              <a:gd name="connsiteY349" fmla="*/ 145256 h 642937"/>
              <a:gd name="connsiteX350" fmla="*/ 735812 w 2283625"/>
              <a:gd name="connsiteY350" fmla="*/ 130969 h 642937"/>
              <a:gd name="connsiteX351" fmla="*/ 742956 w 2283625"/>
              <a:gd name="connsiteY351" fmla="*/ 123825 h 642937"/>
              <a:gd name="connsiteX352" fmla="*/ 747719 w 2283625"/>
              <a:gd name="connsiteY352" fmla="*/ 109537 h 642937"/>
              <a:gd name="connsiteX353" fmla="*/ 740575 w 2283625"/>
              <a:gd name="connsiteY353" fmla="*/ 73819 h 642937"/>
              <a:gd name="connsiteX354" fmla="*/ 738194 w 2283625"/>
              <a:gd name="connsiteY354" fmla="*/ 59531 h 642937"/>
              <a:gd name="connsiteX355" fmla="*/ 731050 w 2283625"/>
              <a:gd name="connsiteY355" fmla="*/ 52387 h 642937"/>
              <a:gd name="connsiteX356" fmla="*/ 707237 w 2283625"/>
              <a:gd name="connsiteY356" fmla="*/ 45244 h 642937"/>
              <a:gd name="connsiteX357" fmla="*/ 657231 w 2283625"/>
              <a:gd name="connsiteY357" fmla="*/ 52387 h 642937"/>
              <a:gd name="connsiteX358" fmla="*/ 647706 w 2283625"/>
              <a:gd name="connsiteY358" fmla="*/ 61912 h 642937"/>
              <a:gd name="connsiteX359" fmla="*/ 642944 w 2283625"/>
              <a:gd name="connsiteY359" fmla="*/ 69056 h 642937"/>
              <a:gd name="connsiteX360" fmla="*/ 640562 w 2283625"/>
              <a:gd name="connsiteY360" fmla="*/ 90487 h 642937"/>
              <a:gd name="connsiteX361" fmla="*/ 647706 w 2283625"/>
              <a:gd name="connsiteY361" fmla="*/ 119062 h 642937"/>
              <a:gd name="connsiteX362" fmla="*/ 650087 w 2283625"/>
              <a:gd name="connsiteY362" fmla="*/ 126206 h 642937"/>
              <a:gd name="connsiteX363" fmla="*/ 664375 w 2283625"/>
              <a:gd name="connsiteY363" fmla="*/ 138112 h 642937"/>
              <a:gd name="connsiteX364" fmla="*/ 685806 w 2283625"/>
              <a:gd name="connsiteY364" fmla="*/ 147637 h 642937"/>
              <a:gd name="connsiteX365" fmla="*/ 678662 w 2283625"/>
              <a:gd name="connsiteY365" fmla="*/ 161925 h 642937"/>
              <a:gd name="connsiteX366" fmla="*/ 669137 w 2283625"/>
              <a:gd name="connsiteY366" fmla="*/ 173831 h 642937"/>
              <a:gd name="connsiteX367" fmla="*/ 657231 w 2283625"/>
              <a:gd name="connsiteY367" fmla="*/ 176212 h 642937"/>
              <a:gd name="connsiteX368" fmla="*/ 642944 w 2283625"/>
              <a:gd name="connsiteY368" fmla="*/ 185737 h 642937"/>
              <a:gd name="connsiteX369" fmla="*/ 635800 w 2283625"/>
              <a:gd name="connsiteY369" fmla="*/ 200025 h 642937"/>
              <a:gd name="connsiteX370" fmla="*/ 640562 w 2283625"/>
              <a:gd name="connsiteY370" fmla="*/ 214312 h 642937"/>
              <a:gd name="connsiteX371" fmla="*/ 633419 w 2283625"/>
              <a:gd name="connsiteY371" fmla="*/ 266700 h 642937"/>
              <a:gd name="connsiteX372" fmla="*/ 631037 w 2283625"/>
              <a:gd name="connsiteY372" fmla="*/ 280987 h 642937"/>
              <a:gd name="connsiteX373" fmla="*/ 623894 w 2283625"/>
              <a:gd name="connsiteY373" fmla="*/ 285750 h 642937"/>
              <a:gd name="connsiteX374" fmla="*/ 592937 w 2283625"/>
              <a:gd name="connsiteY374" fmla="*/ 283369 h 642937"/>
              <a:gd name="connsiteX375" fmla="*/ 581031 w 2283625"/>
              <a:gd name="connsiteY375" fmla="*/ 271462 h 642937"/>
              <a:gd name="connsiteX376" fmla="*/ 585794 w 2283625"/>
              <a:gd name="connsiteY376" fmla="*/ 264319 h 642937"/>
              <a:gd name="connsiteX377" fmla="*/ 588175 w 2283625"/>
              <a:gd name="connsiteY377" fmla="*/ 257175 h 642937"/>
              <a:gd name="connsiteX378" fmla="*/ 590556 w 2283625"/>
              <a:gd name="connsiteY378" fmla="*/ 245269 h 642937"/>
              <a:gd name="connsiteX379" fmla="*/ 595319 w 2283625"/>
              <a:gd name="connsiteY379" fmla="*/ 235744 h 642937"/>
              <a:gd name="connsiteX380" fmla="*/ 597700 w 2283625"/>
              <a:gd name="connsiteY380" fmla="*/ 228600 h 642937"/>
              <a:gd name="connsiteX381" fmla="*/ 595319 w 2283625"/>
              <a:gd name="connsiteY381" fmla="*/ 204787 h 642937"/>
              <a:gd name="connsiteX382" fmla="*/ 578650 w 2283625"/>
              <a:gd name="connsiteY382" fmla="*/ 183356 h 642937"/>
              <a:gd name="connsiteX383" fmla="*/ 564362 w 2283625"/>
              <a:gd name="connsiteY383" fmla="*/ 173831 h 642937"/>
              <a:gd name="connsiteX384" fmla="*/ 550075 w 2283625"/>
              <a:gd name="connsiteY384" fmla="*/ 171450 h 642937"/>
              <a:gd name="connsiteX385" fmla="*/ 538169 w 2283625"/>
              <a:gd name="connsiteY385" fmla="*/ 173831 h 642937"/>
              <a:gd name="connsiteX386" fmla="*/ 519119 w 2283625"/>
              <a:gd name="connsiteY386" fmla="*/ 180975 h 642937"/>
              <a:gd name="connsiteX387" fmla="*/ 514356 w 2283625"/>
              <a:gd name="connsiteY387" fmla="*/ 233362 h 642937"/>
              <a:gd name="connsiteX388" fmla="*/ 507212 w 2283625"/>
              <a:gd name="connsiteY388" fmla="*/ 254794 h 642937"/>
              <a:gd name="connsiteX389" fmla="*/ 504831 w 2283625"/>
              <a:gd name="connsiteY389" fmla="*/ 276225 h 642937"/>
              <a:gd name="connsiteX390" fmla="*/ 495306 w 2283625"/>
              <a:gd name="connsiteY390" fmla="*/ 259556 h 642937"/>
              <a:gd name="connsiteX391" fmla="*/ 497687 w 2283625"/>
              <a:gd name="connsiteY391" fmla="*/ 233362 h 642937"/>
              <a:gd name="connsiteX392" fmla="*/ 502450 w 2283625"/>
              <a:gd name="connsiteY392" fmla="*/ 223837 h 642937"/>
              <a:gd name="connsiteX393" fmla="*/ 504831 w 2283625"/>
              <a:gd name="connsiteY393" fmla="*/ 216694 h 642937"/>
              <a:gd name="connsiteX394" fmla="*/ 511975 w 2283625"/>
              <a:gd name="connsiteY394" fmla="*/ 192881 h 642937"/>
              <a:gd name="connsiteX395" fmla="*/ 514356 w 2283625"/>
              <a:gd name="connsiteY395" fmla="*/ 185737 h 642937"/>
              <a:gd name="connsiteX396" fmla="*/ 507212 w 2283625"/>
              <a:gd name="connsiteY396" fmla="*/ 207169 h 642937"/>
              <a:gd name="connsiteX397" fmla="*/ 497687 w 2283625"/>
              <a:gd name="connsiteY397" fmla="*/ 223837 h 642937"/>
              <a:gd name="connsiteX398" fmla="*/ 500069 w 2283625"/>
              <a:gd name="connsiteY398" fmla="*/ 242887 h 642937"/>
              <a:gd name="connsiteX399" fmla="*/ 502450 w 2283625"/>
              <a:gd name="connsiteY399" fmla="*/ 252412 h 642937"/>
              <a:gd name="connsiteX400" fmla="*/ 500069 w 2283625"/>
              <a:gd name="connsiteY400" fmla="*/ 316706 h 642937"/>
              <a:gd name="connsiteX401" fmla="*/ 497687 w 2283625"/>
              <a:gd name="connsiteY401" fmla="*/ 330994 h 642937"/>
              <a:gd name="connsiteX402" fmla="*/ 495306 w 2283625"/>
              <a:gd name="connsiteY402" fmla="*/ 338137 h 642937"/>
              <a:gd name="connsiteX403" fmla="*/ 488162 w 2283625"/>
              <a:gd name="connsiteY403" fmla="*/ 340519 h 642937"/>
              <a:gd name="connsiteX404" fmla="*/ 478637 w 2283625"/>
              <a:gd name="connsiteY404" fmla="*/ 347662 h 642937"/>
              <a:gd name="connsiteX405" fmla="*/ 454825 w 2283625"/>
              <a:gd name="connsiteY405" fmla="*/ 347662 h 642937"/>
              <a:gd name="connsiteX406" fmla="*/ 438156 w 2283625"/>
              <a:gd name="connsiteY406" fmla="*/ 338137 h 642937"/>
              <a:gd name="connsiteX407" fmla="*/ 431012 w 2283625"/>
              <a:gd name="connsiteY407" fmla="*/ 330994 h 642937"/>
              <a:gd name="connsiteX408" fmla="*/ 423869 w 2283625"/>
              <a:gd name="connsiteY408" fmla="*/ 326231 h 642937"/>
              <a:gd name="connsiteX409" fmla="*/ 414344 w 2283625"/>
              <a:gd name="connsiteY409" fmla="*/ 311944 h 642937"/>
              <a:gd name="connsiteX410" fmla="*/ 411962 w 2283625"/>
              <a:gd name="connsiteY410" fmla="*/ 302419 h 642937"/>
              <a:gd name="connsiteX411" fmla="*/ 421487 w 2283625"/>
              <a:gd name="connsiteY411" fmla="*/ 223837 h 642937"/>
              <a:gd name="connsiteX412" fmla="*/ 416725 w 2283625"/>
              <a:gd name="connsiteY412" fmla="*/ 202406 h 642937"/>
              <a:gd name="connsiteX413" fmla="*/ 409581 w 2283625"/>
              <a:gd name="connsiteY413" fmla="*/ 197644 h 642937"/>
              <a:gd name="connsiteX414" fmla="*/ 390531 w 2283625"/>
              <a:gd name="connsiteY414" fmla="*/ 192881 h 642937"/>
              <a:gd name="connsiteX415" fmla="*/ 400056 w 2283625"/>
              <a:gd name="connsiteY415" fmla="*/ 188119 h 642937"/>
              <a:gd name="connsiteX416" fmla="*/ 414344 w 2283625"/>
              <a:gd name="connsiteY416" fmla="*/ 200025 h 642937"/>
              <a:gd name="connsiteX417" fmla="*/ 411962 w 2283625"/>
              <a:gd name="connsiteY417" fmla="*/ 178594 h 642937"/>
              <a:gd name="connsiteX418" fmla="*/ 397675 w 2283625"/>
              <a:gd name="connsiteY418" fmla="*/ 169069 h 642937"/>
              <a:gd name="connsiteX419" fmla="*/ 390531 w 2283625"/>
              <a:gd name="connsiteY419" fmla="*/ 164306 h 642937"/>
              <a:gd name="connsiteX420" fmla="*/ 361956 w 2283625"/>
              <a:gd name="connsiteY420" fmla="*/ 166687 h 642937"/>
              <a:gd name="connsiteX421" fmla="*/ 354812 w 2283625"/>
              <a:gd name="connsiteY421" fmla="*/ 169069 h 642937"/>
              <a:gd name="connsiteX422" fmla="*/ 338144 w 2283625"/>
              <a:gd name="connsiteY422" fmla="*/ 190500 h 642937"/>
              <a:gd name="connsiteX423" fmla="*/ 333381 w 2283625"/>
              <a:gd name="connsiteY423" fmla="*/ 197644 h 642937"/>
              <a:gd name="connsiteX424" fmla="*/ 311950 w 2283625"/>
              <a:gd name="connsiteY424" fmla="*/ 221456 h 642937"/>
              <a:gd name="connsiteX425" fmla="*/ 300044 w 2283625"/>
              <a:gd name="connsiteY425" fmla="*/ 219075 h 642937"/>
              <a:gd name="connsiteX426" fmla="*/ 288137 w 2283625"/>
              <a:gd name="connsiteY426" fmla="*/ 202406 h 642937"/>
              <a:gd name="connsiteX427" fmla="*/ 280994 w 2283625"/>
              <a:gd name="connsiteY427" fmla="*/ 197644 h 642937"/>
              <a:gd name="connsiteX428" fmla="*/ 276231 w 2283625"/>
              <a:gd name="connsiteY428" fmla="*/ 190500 h 642937"/>
              <a:gd name="connsiteX429" fmla="*/ 273850 w 2283625"/>
              <a:gd name="connsiteY429" fmla="*/ 197644 h 64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</a:cxnLst>
            <a:rect l="l" t="t" r="r" b="b"/>
            <a:pathLst>
              <a:path w="2283625" h="642937">
                <a:moveTo>
                  <a:pt x="273850" y="197644"/>
                </a:moveTo>
                <a:lnTo>
                  <a:pt x="273850" y="197644"/>
                </a:lnTo>
                <a:cubicBezTo>
                  <a:pt x="266706" y="190500"/>
                  <a:pt x="260744" y="181936"/>
                  <a:pt x="252419" y="176212"/>
                </a:cubicBezTo>
                <a:cubicBezTo>
                  <a:pt x="247657" y="172938"/>
                  <a:pt x="241232" y="173277"/>
                  <a:pt x="235750" y="171450"/>
                </a:cubicBezTo>
                <a:cubicBezTo>
                  <a:pt x="229316" y="169305"/>
                  <a:pt x="223134" y="166451"/>
                  <a:pt x="216700" y="164306"/>
                </a:cubicBezTo>
                <a:cubicBezTo>
                  <a:pt x="207262" y="161160"/>
                  <a:pt x="198113" y="160792"/>
                  <a:pt x="188125" y="159544"/>
                </a:cubicBezTo>
                <a:cubicBezTo>
                  <a:pt x="168916" y="153139"/>
                  <a:pt x="179404" y="155653"/>
                  <a:pt x="140500" y="159544"/>
                </a:cubicBezTo>
                <a:cubicBezTo>
                  <a:pt x="138002" y="159794"/>
                  <a:pt x="135791" y="161316"/>
                  <a:pt x="133356" y="161925"/>
                </a:cubicBezTo>
                <a:cubicBezTo>
                  <a:pt x="129430" y="162907"/>
                  <a:pt x="125419" y="163512"/>
                  <a:pt x="121450" y="164306"/>
                </a:cubicBezTo>
                <a:cubicBezTo>
                  <a:pt x="119069" y="165894"/>
                  <a:pt x="116866" y="167789"/>
                  <a:pt x="114306" y="169069"/>
                </a:cubicBezTo>
                <a:cubicBezTo>
                  <a:pt x="110891" y="170777"/>
                  <a:pt x="100687" y="173068"/>
                  <a:pt x="97637" y="173831"/>
                </a:cubicBezTo>
                <a:cubicBezTo>
                  <a:pt x="76777" y="194694"/>
                  <a:pt x="103234" y="169168"/>
                  <a:pt x="83350" y="185737"/>
                </a:cubicBezTo>
                <a:cubicBezTo>
                  <a:pt x="62578" y="203046"/>
                  <a:pt x="91653" y="182189"/>
                  <a:pt x="66681" y="200025"/>
                </a:cubicBezTo>
                <a:cubicBezTo>
                  <a:pt x="61945" y="203408"/>
                  <a:pt x="53908" y="208035"/>
                  <a:pt x="50012" y="211931"/>
                </a:cubicBezTo>
                <a:cubicBezTo>
                  <a:pt x="47206" y="214737"/>
                  <a:pt x="45539" y="218519"/>
                  <a:pt x="42869" y="221456"/>
                </a:cubicBezTo>
                <a:cubicBezTo>
                  <a:pt x="19500" y="247163"/>
                  <a:pt x="32262" y="229032"/>
                  <a:pt x="21437" y="245269"/>
                </a:cubicBezTo>
                <a:cubicBezTo>
                  <a:pt x="20643" y="251619"/>
                  <a:pt x="20608" y="258111"/>
                  <a:pt x="19056" y="264319"/>
                </a:cubicBezTo>
                <a:cubicBezTo>
                  <a:pt x="18195" y="267763"/>
                  <a:pt x="15692" y="270581"/>
                  <a:pt x="14294" y="273844"/>
                </a:cubicBezTo>
                <a:cubicBezTo>
                  <a:pt x="13305" y="276151"/>
                  <a:pt x="12706" y="278606"/>
                  <a:pt x="11912" y="280987"/>
                </a:cubicBezTo>
                <a:cubicBezTo>
                  <a:pt x="6573" y="339721"/>
                  <a:pt x="12360" y="283260"/>
                  <a:pt x="7150" y="321469"/>
                </a:cubicBezTo>
                <a:cubicBezTo>
                  <a:pt x="1296" y="364399"/>
                  <a:pt x="6587" y="346968"/>
                  <a:pt x="6" y="366712"/>
                </a:cubicBezTo>
                <a:cubicBezTo>
                  <a:pt x="800" y="378618"/>
                  <a:pt x="1138" y="390564"/>
                  <a:pt x="2387" y="402431"/>
                </a:cubicBezTo>
                <a:cubicBezTo>
                  <a:pt x="3423" y="412275"/>
                  <a:pt x="5233" y="410474"/>
                  <a:pt x="7150" y="419100"/>
                </a:cubicBezTo>
                <a:cubicBezTo>
                  <a:pt x="8197" y="423813"/>
                  <a:pt x="7570" y="428975"/>
                  <a:pt x="9531" y="433387"/>
                </a:cubicBezTo>
                <a:cubicBezTo>
                  <a:pt x="10899" y="436464"/>
                  <a:pt x="14519" y="437944"/>
                  <a:pt x="16675" y="440531"/>
                </a:cubicBezTo>
                <a:cubicBezTo>
                  <a:pt x="27882" y="453980"/>
                  <a:pt x="14198" y="442164"/>
                  <a:pt x="28581" y="452437"/>
                </a:cubicBezTo>
                <a:cubicBezTo>
                  <a:pt x="32826" y="455469"/>
                  <a:pt x="49023" y="468263"/>
                  <a:pt x="52394" y="469106"/>
                </a:cubicBezTo>
                <a:cubicBezTo>
                  <a:pt x="58744" y="470694"/>
                  <a:pt x="65234" y="471799"/>
                  <a:pt x="71444" y="473869"/>
                </a:cubicBezTo>
                <a:cubicBezTo>
                  <a:pt x="73825" y="474663"/>
                  <a:pt x="76137" y="475706"/>
                  <a:pt x="78587" y="476250"/>
                </a:cubicBezTo>
                <a:cubicBezTo>
                  <a:pt x="83300" y="477297"/>
                  <a:pt x="88112" y="477837"/>
                  <a:pt x="92875" y="478631"/>
                </a:cubicBezTo>
                <a:cubicBezTo>
                  <a:pt x="96050" y="480219"/>
                  <a:pt x="98941" y="482596"/>
                  <a:pt x="102400" y="483394"/>
                </a:cubicBezTo>
                <a:cubicBezTo>
                  <a:pt x="106754" y="484399"/>
                  <a:pt x="148132" y="487984"/>
                  <a:pt x="150025" y="488156"/>
                </a:cubicBezTo>
                <a:cubicBezTo>
                  <a:pt x="153227" y="487956"/>
                  <a:pt x="190642" y="486925"/>
                  <a:pt x="202412" y="483394"/>
                </a:cubicBezTo>
                <a:cubicBezTo>
                  <a:pt x="205812" y="482374"/>
                  <a:pt x="208762" y="480219"/>
                  <a:pt x="211937" y="478631"/>
                </a:cubicBezTo>
                <a:cubicBezTo>
                  <a:pt x="204098" y="486472"/>
                  <a:pt x="201900" y="489603"/>
                  <a:pt x="190506" y="495300"/>
                </a:cubicBezTo>
                <a:cubicBezTo>
                  <a:pt x="187331" y="496887"/>
                  <a:pt x="184025" y="498236"/>
                  <a:pt x="180981" y="500062"/>
                </a:cubicBezTo>
                <a:cubicBezTo>
                  <a:pt x="176073" y="503007"/>
                  <a:pt x="172247" y="508199"/>
                  <a:pt x="166694" y="509587"/>
                </a:cubicBezTo>
                <a:lnTo>
                  <a:pt x="147644" y="514350"/>
                </a:lnTo>
                <a:cubicBezTo>
                  <a:pt x="124104" y="532005"/>
                  <a:pt x="136452" y="527514"/>
                  <a:pt x="111925" y="531019"/>
                </a:cubicBezTo>
                <a:cubicBezTo>
                  <a:pt x="80874" y="525843"/>
                  <a:pt x="92511" y="529309"/>
                  <a:pt x="76206" y="523875"/>
                </a:cubicBezTo>
                <a:cubicBezTo>
                  <a:pt x="57950" y="525462"/>
                  <a:pt x="39641" y="526536"/>
                  <a:pt x="21437" y="528637"/>
                </a:cubicBezTo>
                <a:cubicBezTo>
                  <a:pt x="18944" y="528925"/>
                  <a:pt x="16336" y="529560"/>
                  <a:pt x="14294" y="531019"/>
                </a:cubicBezTo>
                <a:cubicBezTo>
                  <a:pt x="10640" y="533629"/>
                  <a:pt x="7944" y="537369"/>
                  <a:pt x="4769" y="540544"/>
                </a:cubicBezTo>
                <a:cubicBezTo>
                  <a:pt x="3975" y="543719"/>
                  <a:pt x="3286" y="546922"/>
                  <a:pt x="2387" y="550069"/>
                </a:cubicBezTo>
                <a:cubicBezTo>
                  <a:pt x="1697" y="552482"/>
                  <a:pt x="-126" y="554706"/>
                  <a:pt x="6" y="557212"/>
                </a:cubicBezTo>
                <a:cubicBezTo>
                  <a:pt x="679" y="569993"/>
                  <a:pt x="2132" y="582788"/>
                  <a:pt x="4769" y="595312"/>
                </a:cubicBezTo>
                <a:cubicBezTo>
                  <a:pt x="5769" y="600060"/>
                  <a:pt x="14133" y="606549"/>
                  <a:pt x="16675" y="609600"/>
                </a:cubicBezTo>
                <a:cubicBezTo>
                  <a:pt x="18507" y="611799"/>
                  <a:pt x="19413" y="614720"/>
                  <a:pt x="21437" y="616744"/>
                </a:cubicBezTo>
                <a:cubicBezTo>
                  <a:pt x="25301" y="620608"/>
                  <a:pt x="33753" y="623782"/>
                  <a:pt x="38106" y="626269"/>
                </a:cubicBezTo>
                <a:cubicBezTo>
                  <a:pt x="46893" y="631290"/>
                  <a:pt x="44316" y="631872"/>
                  <a:pt x="54775" y="635794"/>
                </a:cubicBezTo>
                <a:cubicBezTo>
                  <a:pt x="57839" y="636943"/>
                  <a:pt x="61153" y="637276"/>
                  <a:pt x="64300" y="638175"/>
                </a:cubicBezTo>
                <a:cubicBezTo>
                  <a:pt x="82783" y="643455"/>
                  <a:pt x="56960" y="639108"/>
                  <a:pt x="95256" y="642937"/>
                </a:cubicBezTo>
                <a:lnTo>
                  <a:pt x="188125" y="640556"/>
                </a:lnTo>
                <a:cubicBezTo>
                  <a:pt x="192168" y="640372"/>
                  <a:pt x="196241" y="639596"/>
                  <a:pt x="200031" y="638175"/>
                </a:cubicBezTo>
                <a:cubicBezTo>
                  <a:pt x="202711" y="637170"/>
                  <a:pt x="204560" y="634574"/>
                  <a:pt x="207175" y="633412"/>
                </a:cubicBezTo>
                <a:cubicBezTo>
                  <a:pt x="211762" y="631373"/>
                  <a:pt x="216700" y="630237"/>
                  <a:pt x="221462" y="628650"/>
                </a:cubicBezTo>
                <a:cubicBezTo>
                  <a:pt x="223843" y="627062"/>
                  <a:pt x="226121" y="625307"/>
                  <a:pt x="228606" y="623887"/>
                </a:cubicBezTo>
                <a:cubicBezTo>
                  <a:pt x="249755" y="611802"/>
                  <a:pt x="227869" y="625967"/>
                  <a:pt x="245275" y="614362"/>
                </a:cubicBezTo>
                <a:lnTo>
                  <a:pt x="254800" y="595312"/>
                </a:lnTo>
                <a:cubicBezTo>
                  <a:pt x="256387" y="592137"/>
                  <a:pt x="258439" y="589154"/>
                  <a:pt x="259562" y="585787"/>
                </a:cubicBezTo>
                <a:cubicBezTo>
                  <a:pt x="260356" y="583406"/>
                  <a:pt x="260699" y="580823"/>
                  <a:pt x="261944" y="578644"/>
                </a:cubicBezTo>
                <a:cubicBezTo>
                  <a:pt x="263913" y="575198"/>
                  <a:pt x="266706" y="572294"/>
                  <a:pt x="269087" y="569119"/>
                </a:cubicBezTo>
                <a:cubicBezTo>
                  <a:pt x="269881" y="566738"/>
                  <a:pt x="270430" y="564260"/>
                  <a:pt x="271469" y="561975"/>
                </a:cubicBezTo>
                <a:cubicBezTo>
                  <a:pt x="277163" y="549449"/>
                  <a:pt x="280501" y="546560"/>
                  <a:pt x="283375" y="535781"/>
                </a:cubicBezTo>
                <a:cubicBezTo>
                  <a:pt x="285905" y="526294"/>
                  <a:pt x="287415" y="516520"/>
                  <a:pt x="290519" y="507206"/>
                </a:cubicBezTo>
                <a:cubicBezTo>
                  <a:pt x="291313" y="504825"/>
                  <a:pt x="292210" y="502476"/>
                  <a:pt x="292900" y="500062"/>
                </a:cubicBezTo>
                <a:cubicBezTo>
                  <a:pt x="293799" y="496915"/>
                  <a:pt x="294571" y="493732"/>
                  <a:pt x="295281" y="490537"/>
                </a:cubicBezTo>
                <a:cubicBezTo>
                  <a:pt x="296159" y="486586"/>
                  <a:pt x="296499" y="482508"/>
                  <a:pt x="297662" y="478631"/>
                </a:cubicBezTo>
                <a:cubicBezTo>
                  <a:pt x="298890" y="474537"/>
                  <a:pt x="300837" y="470694"/>
                  <a:pt x="302425" y="466725"/>
                </a:cubicBezTo>
                <a:cubicBezTo>
                  <a:pt x="303028" y="463712"/>
                  <a:pt x="304935" y="451617"/>
                  <a:pt x="307187" y="447675"/>
                </a:cubicBezTo>
                <a:cubicBezTo>
                  <a:pt x="309156" y="444229"/>
                  <a:pt x="311950" y="441325"/>
                  <a:pt x="314331" y="438150"/>
                </a:cubicBezTo>
                <a:cubicBezTo>
                  <a:pt x="326375" y="440559"/>
                  <a:pt x="326008" y="438196"/>
                  <a:pt x="333381" y="447675"/>
                </a:cubicBezTo>
                <a:cubicBezTo>
                  <a:pt x="336895" y="452193"/>
                  <a:pt x="342906" y="461962"/>
                  <a:pt x="342906" y="461962"/>
                </a:cubicBezTo>
                <a:cubicBezTo>
                  <a:pt x="343251" y="463685"/>
                  <a:pt x="345575" y="477870"/>
                  <a:pt x="347669" y="481012"/>
                </a:cubicBezTo>
                <a:cubicBezTo>
                  <a:pt x="351192" y="486297"/>
                  <a:pt x="365042" y="496328"/>
                  <a:pt x="369100" y="497681"/>
                </a:cubicBezTo>
                <a:cubicBezTo>
                  <a:pt x="371481" y="498475"/>
                  <a:pt x="373937" y="499073"/>
                  <a:pt x="376244" y="500062"/>
                </a:cubicBezTo>
                <a:cubicBezTo>
                  <a:pt x="379507" y="501460"/>
                  <a:pt x="382369" y="503805"/>
                  <a:pt x="385769" y="504825"/>
                </a:cubicBezTo>
                <a:cubicBezTo>
                  <a:pt x="390393" y="506212"/>
                  <a:pt x="395294" y="506412"/>
                  <a:pt x="400056" y="507206"/>
                </a:cubicBezTo>
                <a:cubicBezTo>
                  <a:pt x="417519" y="506412"/>
                  <a:pt x="435015" y="506166"/>
                  <a:pt x="452444" y="504825"/>
                </a:cubicBezTo>
                <a:cubicBezTo>
                  <a:pt x="455707" y="504574"/>
                  <a:pt x="458780" y="503180"/>
                  <a:pt x="461969" y="502444"/>
                </a:cubicBezTo>
                <a:lnTo>
                  <a:pt x="483400" y="497681"/>
                </a:lnTo>
                <a:cubicBezTo>
                  <a:pt x="485781" y="495300"/>
                  <a:pt x="487742" y="492405"/>
                  <a:pt x="490544" y="490537"/>
                </a:cubicBezTo>
                <a:cubicBezTo>
                  <a:pt x="492632" y="489145"/>
                  <a:pt x="495211" y="487743"/>
                  <a:pt x="497687" y="488156"/>
                </a:cubicBezTo>
                <a:cubicBezTo>
                  <a:pt x="512607" y="490643"/>
                  <a:pt x="496955" y="495771"/>
                  <a:pt x="511975" y="500062"/>
                </a:cubicBezTo>
                <a:cubicBezTo>
                  <a:pt x="520405" y="502471"/>
                  <a:pt x="529438" y="501650"/>
                  <a:pt x="538169" y="502444"/>
                </a:cubicBezTo>
                <a:cubicBezTo>
                  <a:pt x="541344" y="503238"/>
                  <a:pt x="544547" y="503926"/>
                  <a:pt x="547694" y="504825"/>
                </a:cubicBezTo>
                <a:cubicBezTo>
                  <a:pt x="550107" y="505514"/>
                  <a:pt x="552327" y="507206"/>
                  <a:pt x="554837" y="507206"/>
                </a:cubicBezTo>
                <a:cubicBezTo>
                  <a:pt x="559665" y="507206"/>
                  <a:pt x="564362" y="505619"/>
                  <a:pt x="569125" y="504825"/>
                </a:cubicBezTo>
                <a:cubicBezTo>
                  <a:pt x="571506" y="503237"/>
                  <a:pt x="574070" y="501894"/>
                  <a:pt x="576269" y="500062"/>
                </a:cubicBezTo>
                <a:cubicBezTo>
                  <a:pt x="582902" y="494535"/>
                  <a:pt x="585301" y="490401"/>
                  <a:pt x="590556" y="483394"/>
                </a:cubicBezTo>
                <a:cubicBezTo>
                  <a:pt x="591350" y="479425"/>
                  <a:pt x="591774" y="475364"/>
                  <a:pt x="592937" y="471487"/>
                </a:cubicBezTo>
                <a:cubicBezTo>
                  <a:pt x="594238" y="467150"/>
                  <a:pt x="599758" y="454382"/>
                  <a:pt x="602462" y="450056"/>
                </a:cubicBezTo>
                <a:cubicBezTo>
                  <a:pt x="604565" y="446690"/>
                  <a:pt x="607225" y="443706"/>
                  <a:pt x="609606" y="440531"/>
                </a:cubicBezTo>
                <a:cubicBezTo>
                  <a:pt x="612781" y="442119"/>
                  <a:pt x="616291" y="443164"/>
                  <a:pt x="619131" y="445294"/>
                </a:cubicBezTo>
                <a:cubicBezTo>
                  <a:pt x="630298" y="453669"/>
                  <a:pt x="627334" y="453696"/>
                  <a:pt x="633419" y="464344"/>
                </a:cubicBezTo>
                <a:cubicBezTo>
                  <a:pt x="634839" y="466829"/>
                  <a:pt x="636761" y="469002"/>
                  <a:pt x="638181" y="471487"/>
                </a:cubicBezTo>
                <a:cubicBezTo>
                  <a:pt x="650999" y="493917"/>
                  <a:pt x="634222" y="469117"/>
                  <a:pt x="650087" y="488156"/>
                </a:cubicBezTo>
                <a:cubicBezTo>
                  <a:pt x="651919" y="490355"/>
                  <a:pt x="652290" y="494020"/>
                  <a:pt x="654850" y="495300"/>
                </a:cubicBezTo>
                <a:cubicBezTo>
                  <a:pt x="659168" y="497459"/>
                  <a:pt x="664375" y="496887"/>
                  <a:pt x="669137" y="497681"/>
                </a:cubicBezTo>
                <a:cubicBezTo>
                  <a:pt x="679456" y="496887"/>
                  <a:pt x="690020" y="497670"/>
                  <a:pt x="700094" y="495300"/>
                </a:cubicBezTo>
                <a:cubicBezTo>
                  <a:pt x="703957" y="494391"/>
                  <a:pt x="706173" y="490125"/>
                  <a:pt x="709619" y="488156"/>
                </a:cubicBezTo>
                <a:cubicBezTo>
                  <a:pt x="711798" y="486911"/>
                  <a:pt x="714381" y="486569"/>
                  <a:pt x="716762" y="485775"/>
                </a:cubicBezTo>
                <a:cubicBezTo>
                  <a:pt x="728191" y="468633"/>
                  <a:pt x="716732" y="488316"/>
                  <a:pt x="723906" y="450056"/>
                </a:cubicBezTo>
                <a:cubicBezTo>
                  <a:pt x="724560" y="446567"/>
                  <a:pt x="727271" y="443794"/>
                  <a:pt x="728669" y="440531"/>
                </a:cubicBezTo>
                <a:cubicBezTo>
                  <a:pt x="729658" y="438224"/>
                  <a:pt x="730360" y="435801"/>
                  <a:pt x="731050" y="433387"/>
                </a:cubicBezTo>
                <a:cubicBezTo>
                  <a:pt x="731949" y="430240"/>
                  <a:pt x="731387" y="426418"/>
                  <a:pt x="733431" y="423862"/>
                </a:cubicBezTo>
                <a:cubicBezTo>
                  <a:pt x="734999" y="421902"/>
                  <a:pt x="738194" y="422275"/>
                  <a:pt x="740575" y="421481"/>
                </a:cubicBezTo>
                <a:cubicBezTo>
                  <a:pt x="757967" y="427279"/>
                  <a:pt x="749992" y="425027"/>
                  <a:pt x="764387" y="428625"/>
                </a:cubicBezTo>
                <a:cubicBezTo>
                  <a:pt x="774997" y="435698"/>
                  <a:pt x="780444" y="437980"/>
                  <a:pt x="788200" y="447675"/>
                </a:cubicBezTo>
                <a:cubicBezTo>
                  <a:pt x="791776" y="452144"/>
                  <a:pt x="792963" y="458787"/>
                  <a:pt x="797725" y="461962"/>
                </a:cubicBezTo>
                <a:cubicBezTo>
                  <a:pt x="800106" y="463550"/>
                  <a:pt x="802540" y="465061"/>
                  <a:pt x="804869" y="466725"/>
                </a:cubicBezTo>
                <a:cubicBezTo>
                  <a:pt x="808098" y="469032"/>
                  <a:pt x="810948" y="471900"/>
                  <a:pt x="814394" y="473869"/>
                </a:cubicBezTo>
                <a:cubicBezTo>
                  <a:pt x="816573" y="475114"/>
                  <a:pt x="819292" y="475128"/>
                  <a:pt x="821537" y="476250"/>
                </a:cubicBezTo>
                <a:cubicBezTo>
                  <a:pt x="824097" y="477530"/>
                  <a:pt x="826051" y="479885"/>
                  <a:pt x="828681" y="481012"/>
                </a:cubicBezTo>
                <a:cubicBezTo>
                  <a:pt x="832110" y="482482"/>
                  <a:pt x="847391" y="485095"/>
                  <a:pt x="850112" y="485775"/>
                </a:cubicBezTo>
                <a:cubicBezTo>
                  <a:pt x="852547" y="486384"/>
                  <a:pt x="854789" y="487693"/>
                  <a:pt x="857256" y="488156"/>
                </a:cubicBezTo>
                <a:cubicBezTo>
                  <a:pt x="867517" y="490080"/>
                  <a:pt x="877893" y="491331"/>
                  <a:pt x="888212" y="492919"/>
                </a:cubicBezTo>
                <a:cubicBezTo>
                  <a:pt x="912025" y="492125"/>
                  <a:pt x="935863" y="491896"/>
                  <a:pt x="959650" y="490537"/>
                </a:cubicBezTo>
                <a:cubicBezTo>
                  <a:pt x="963691" y="490306"/>
                  <a:pt x="967651" y="489221"/>
                  <a:pt x="971556" y="488156"/>
                </a:cubicBezTo>
                <a:cubicBezTo>
                  <a:pt x="976399" y="486835"/>
                  <a:pt x="985844" y="483394"/>
                  <a:pt x="985844" y="483394"/>
                </a:cubicBezTo>
                <a:cubicBezTo>
                  <a:pt x="988225" y="481806"/>
                  <a:pt x="990181" y="478070"/>
                  <a:pt x="992987" y="478631"/>
                </a:cubicBezTo>
                <a:cubicBezTo>
                  <a:pt x="995793" y="479192"/>
                  <a:pt x="996086" y="483446"/>
                  <a:pt x="997750" y="485775"/>
                </a:cubicBezTo>
                <a:cubicBezTo>
                  <a:pt x="1000057" y="489004"/>
                  <a:pt x="1002587" y="492070"/>
                  <a:pt x="1004894" y="495300"/>
                </a:cubicBezTo>
                <a:cubicBezTo>
                  <a:pt x="1006557" y="497629"/>
                  <a:pt x="1007632" y="500420"/>
                  <a:pt x="1009656" y="502444"/>
                </a:cubicBezTo>
                <a:cubicBezTo>
                  <a:pt x="1011680" y="504468"/>
                  <a:pt x="1014419" y="505619"/>
                  <a:pt x="1016800" y="507206"/>
                </a:cubicBezTo>
                <a:cubicBezTo>
                  <a:pt x="1025531" y="506412"/>
                  <a:pt x="1034315" y="506065"/>
                  <a:pt x="1042994" y="504825"/>
                </a:cubicBezTo>
                <a:cubicBezTo>
                  <a:pt x="1045479" y="504470"/>
                  <a:pt x="1048177" y="504012"/>
                  <a:pt x="1050137" y="502444"/>
                </a:cubicBezTo>
                <a:cubicBezTo>
                  <a:pt x="1052372" y="500656"/>
                  <a:pt x="1052876" y="497324"/>
                  <a:pt x="1054900" y="495300"/>
                </a:cubicBezTo>
                <a:cubicBezTo>
                  <a:pt x="1056924" y="493276"/>
                  <a:pt x="1059663" y="492125"/>
                  <a:pt x="1062044" y="490537"/>
                </a:cubicBezTo>
                <a:cubicBezTo>
                  <a:pt x="1067487" y="474209"/>
                  <a:pt x="1061060" y="494474"/>
                  <a:pt x="1066806" y="471487"/>
                </a:cubicBezTo>
                <a:cubicBezTo>
                  <a:pt x="1067415" y="469052"/>
                  <a:pt x="1067857" y="466472"/>
                  <a:pt x="1069187" y="464344"/>
                </a:cubicBezTo>
                <a:cubicBezTo>
                  <a:pt x="1076250" y="453044"/>
                  <a:pt x="1078504" y="452593"/>
                  <a:pt x="1088237" y="445294"/>
                </a:cubicBezTo>
                <a:cubicBezTo>
                  <a:pt x="1095381" y="446088"/>
                  <a:pt x="1103605" y="443816"/>
                  <a:pt x="1109669" y="447675"/>
                </a:cubicBezTo>
                <a:cubicBezTo>
                  <a:pt x="1122765" y="456008"/>
                  <a:pt x="1109073" y="461367"/>
                  <a:pt x="1116812" y="469106"/>
                </a:cubicBezTo>
                <a:cubicBezTo>
                  <a:pt x="1123381" y="475675"/>
                  <a:pt x="1123362" y="476590"/>
                  <a:pt x="1131100" y="481012"/>
                </a:cubicBezTo>
                <a:cubicBezTo>
                  <a:pt x="1139195" y="485637"/>
                  <a:pt x="1154578" y="492088"/>
                  <a:pt x="1162056" y="492919"/>
                </a:cubicBezTo>
                <a:cubicBezTo>
                  <a:pt x="1192201" y="496268"/>
                  <a:pt x="1176329" y="494649"/>
                  <a:pt x="1209681" y="497681"/>
                </a:cubicBezTo>
                <a:cubicBezTo>
                  <a:pt x="1238256" y="496887"/>
                  <a:pt x="1266969" y="498217"/>
                  <a:pt x="1295406" y="495300"/>
                </a:cubicBezTo>
                <a:cubicBezTo>
                  <a:pt x="1298756" y="494956"/>
                  <a:pt x="1299748" y="490024"/>
                  <a:pt x="1302550" y="488156"/>
                </a:cubicBezTo>
                <a:cubicBezTo>
                  <a:pt x="1304639" y="486764"/>
                  <a:pt x="1307313" y="486569"/>
                  <a:pt x="1309694" y="485775"/>
                </a:cubicBezTo>
                <a:cubicBezTo>
                  <a:pt x="1314717" y="495822"/>
                  <a:pt x="1314234" y="500764"/>
                  <a:pt x="1323981" y="504825"/>
                </a:cubicBezTo>
                <a:cubicBezTo>
                  <a:pt x="1330932" y="507721"/>
                  <a:pt x="1345412" y="511969"/>
                  <a:pt x="1345412" y="511969"/>
                </a:cubicBezTo>
                <a:cubicBezTo>
                  <a:pt x="1349609" y="511444"/>
                  <a:pt x="1367510" y="509982"/>
                  <a:pt x="1373987" y="507206"/>
                </a:cubicBezTo>
                <a:cubicBezTo>
                  <a:pt x="1376618" y="506079"/>
                  <a:pt x="1378750" y="504031"/>
                  <a:pt x="1381131" y="502444"/>
                </a:cubicBezTo>
                <a:cubicBezTo>
                  <a:pt x="1382719" y="497681"/>
                  <a:pt x="1382882" y="492172"/>
                  <a:pt x="1385894" y="488156"/>
                </a:cubicBezTo>
                <a:cubicBezTo>
                  <a:pt x="1395057" y="475937"/>
                  <a:pt x="1390231" y="481437"/>
                  <a:pt x="1400181" y="471487"/>
                </a:cubicBezTo>
                <a:cubicBezTo>
                  <a:pt x="1403356" y="473868"/>
                  <a:pt x="1407069" y="475665"/>
                  <a:pt x="1409706" y="478631"/>
                </a:cubicBezTo>
                <a:cubicBezTo>
                  <a:pt x="1413509" y="482909"/>
                  <a:pt x="1414111" y="490359"/>
                  <a:pt x="1419231" y="492919"/>
                </a:cubicBezTo>
                <a:cubicBezTo>
                  <a:pt x="1422406" y="494506"/>
                  <a:pt x="1425802" y="495712"/>
                  <a:pt x="1428756" y="497681"/>
                </a:cubicBezTo>
                <a:cubicBezTo>
                  <a:pt x="1435360" y="502084"/>
                  <a:pt x="1440276" y="509459"/>
                  <a:pt x="1447806" y="511969"/>
                </a:cubicBezTo>
                <a:cubicBezTo>
                  <a:pt x="1458055" y="515385"/>
                  <a:pt x="1452515" y="513741"/>
                  <a:pt x="1464475" y="516731"/>
                </a:cubicBezTo>
                <a:cubicBezTo>
                  <a:pt x="1469237" y="515144"/>
                  <a:pt x="1474585" y="514753"/>
                  <a:pt x="1478762" y="511969"/>
                </a:cubicBezTo>
                <a:cubicBezTo>
                  <a:pt x="1480534" y="510788"/>
                  <a:pt x="1488817" y="498078"/>
                  <a:pt x="1490669" y="495300"/>
                </a:cubicBezTo>
                <a:cubicBezTo>
                  <a:pt x="1496816" y="446122"/>
                  <a:pt x="1488561" y="502048"/>
                  <a:pt x="1497812" y="461962"/>
                </a:cubicBezTo>
                <a:cubicBezTo>
                  <a:pt x="1499074" y="456493"/>
                  <a:pt x="1499190" y="450816"/>
                  <a:pt x="1500194" y="445294"/>
                </a:cubicBezTo>
                <a:cubicBezTo>
                  <a:pt x="1505387" y="416737"/>
                  <a:pt x="1499850" y="451603"/>
                  <a:pt x="1504956" y="428625"/>
                </a:cubicBezTo>
                <a:cubicBezTo>
                  <a:pt x="1506003" y="423912"/>
                  <a:pt x="1505480" y="418794"/>
                  <a:pt x="1507337" y="414337"/>
                </a:cubicBezTo>
                <a:cubicBezTo>
                  <a:pt x="1512667" y="401546"/>
                  <a:pt x="1516719" y="400157"/>
                  <a:pt x="1526387" y="392906"/>
                </a:cubicBezTo>
                <a:cubicBezTo>
                  <a:pt x="1535453" y="393860"/>
                  <a:pt x="1566377" y="390033"/>
                  <a:pt x="1578775" y="402431"/>
                </a:cubicBezTo>
                <a:cubicBezTo>
                  <a:pt x="1580799" y="404455"/>
                  <a:pt x="1581950" y="407194"/>
                  <a:pt x="1583537" y="409575"/>
                </a:cubicBezTo>
                <a:cubicBezTo>
                  <a:pt x="1590997" y="439404"/>
                  <a:pt x="1581457" y="402290"/>
                  <a:pt x="1588300" y="426244"/>
                </a:cubicBezTo>
                <a:cubicBezTo>
                  <a:pt x="1589199" y="429391"/>
                  <a:pt x="1589392" y="432761"/>
                  <a:pt x="1590681" y="435769"/>
                </a:cubicBezTo>
                <a:cubicBezTo>
                  <a:pt x="1591808" y="438399"/>
                  <a:pt x="1594024" y="440427"/>
                  <a:pt x="1595444" y="442912"/>
                </a:cubicBezTo>
                <a:cubicBezTo>
                  <a:pt x="1597205" y="445994"/>
                  <a:pt x="1598960" y="449113"/>
                  <a:pt x="1600206" y="452437"/>
                </a:cubicBezTo>
                <a:cubicBezTo>
                  <a:pt x="1606253" y="468565"/>
                  <a:pt x="1599207" y="455661"/>
                  <a:pt x="1604969" y="469106"/>
                </a:cubicBezTo>
                <a:cubicBezTo>
                  <a:pt x="1606367" y="472369"/>
                  <a:pt x="1608333" y="475368"/>
                  <a:pt x="1609731" y="478631"/>
                </a:cubicBezTo>
                <a:cubicBezTo>
                  <a:pt x="1610720" y="480938"/>
                  <a:pt x="1610720" y="483686"/>
                  <a:pt x="1612112" y="485775"/>
                </a:cubicBezTo>
                <a:cubicBezTo>
                  <a:pt x="1613980" y="488577"/>
                  <a:pt x="1617298" y="490179"/>
                  <a:pt x="1619256" y="492919"/>
                </a:cubicBezTo>
                <a:cubicBezTo>
                  <a:pt x="1621319" y="495808"/>
                  <a:pt x="1621746" y="499717"/>
                  <a:pt x="1624019" y="502444"/>
                </a:cubicBezTo>
                <a:cubicBezTo>
                  <a:pt x="1627570" y="506705"/>
                  <a:pt x="1633430" y="507962"/>
                  <a:pt x="1638306" y="509587"/>
                </a:cubicBezTo>
                <a:cubicBezTo>
                  <a:pt x="1652594" y="508000"/>
                  <a:pt x="1667223" y="508312"/>
                  <a:pt x="1681169" y="504825"/>
                </a:cubicBezTo>
                <a:cubicBezTo>
                  <a:pt x="1684341" y="504032"/>
                  <a:pt x="1687642" y="492994"/>
                  <a:pt x="1688312" y="490537"/>
                </a:cubicBezTo>
                <a:cubicBezTo>
                  <a:pt x="1698881" y="451786"/>
                  <a:pt x="1687467" y="486158"/>
                  <a:pt x="1697837" y="461962"/>
                </a:cubicBezTo>
                <a:cubicBezTo>
                  <a:pt x="1700087" y="456713"/>
                  <a:pt x="1700010" y="451652"/>
                  <a:pt x="1704981" y="447675"/>
                </a:cubicBezTo>
                <a:cubicBezTo>
                  <a:pt x="1706941" y="446107"/>
                  <a:pt x="1709744" y="446088"/>
                  <a:pt x="1712125" y="445294"/>
                </a:cubicBezTo>
                <a:cubicBezTo>
                  <a:pt x="1732005" y="448607"/>
                  <a:pt x="1722715" y="443100"/>
                  <a:pt x="1731175" y="457200"/>
                </a:cubicBezTo>
                <a:cubicBezTo>
                  <a:pt x="1734120" y="462108"/>
                  <a:pt x="1740700" y="471487"/>
                  <a:pt x="1740700" y="471487"/>
                </a:cubicBezTo>
                <a:cubicBezTo>
                  <a:pt x="1741494" y="473868"/>
                  <a:pt x="1741513" y="476671"/>
                  <a:pt x="1743081" y="478631"/>
                </a:cubicBezTo>
                <a:cubicBezTo>
                  <a:pt x="1745326" y="481437"/>
                  <a:pt x="1757404" y="486983"/>
                  <a:pt x="1759750" y="488156"/>
                </a:cubicBezTo>
                <a:cubicBezTo>
                  <a:pt x="1767225" y="495631"/>
                  <a:pt x="1766633" y="497681"/>
                  <a:pt x="1778800" y="497681"/>
                </a:cubicBezTo>
                <a:cubicBezTo>
                  <a:pt x="1824051" y="497681"/>
                  <a:pt x="1869287" y="496094"/>
                  <a:pt x="1914531" y="495300"/>
                </a:cubicBezTo>
                <a:cubicBezTo>
                  <a:pt x="1916912" y="493712"/>
                  <a:pt x="1918985" y="491515"/>
                  <a:pt x="1921675" y="490537"/>
                </a:cubicBezTo>
                <a:cubicBezTo>
                  <a:pt x="1927826" y="488300"/>
                  <a:pt x="1935112" y="489143"/>
                  <a:pt x="1940725" y="485775"/>
                </a:cubicBezTo>
                <a:cubicBezTo>
                  <a:pt x="1947463" y="481732"/>
                  <a:pt x="1951838" y="474662"/>
                  <a:pt x="1957394" y="469106"/>
                </a:cubicBezTo>
                <a:cubicBezTo>
                  <a:pt x="1963559" y="462941"/>
                  <a:pt x="1970277" y="455286"/>
                  <a:pt x="1978825" y="452437"/>
                </a:cubicBezTo>
                <a:lnTo>
                  <a:pt x="1985969" y="450056"/>
                </a:lnTo>
                <a:cubicBezTo>
                  <a:pt x="1988350" y="448469"/>
                  <a:pt x="1990279" y="445699"/>
                  <a:pt x="1993112" y="445294"/>
                </a:cubicBezTo>
                <a:cubicBezTo>
                  <a:pt x="2003495" y="443811"/>
                  <a:pt x="2002499" y="448938"/>
                  <a:pt x="2007400" y="454819"/>
                </a:cubicBezTo>
                <a:cubicBezTo>
                  <a:pt x="2009556" y="457406"/>
                  <a:pt x="2012163" y="459581"/>
                  <a:pt x="2014544" y="461962"/>
                </a:cubicBezTo>
                <a:cubicBezTo>
                  <a:pt x="2015338" y="466725"/>
                  <a:pt x="2014366" y="472156"/>
                  <a:pt x="2016925" y="476250"/>
                </a:cubicBezTo>
                <a:cubicBezTo>
                  <a:pt x="2019230" y="479938"/>
                  <a:pt x="2032362" y="482491"/>
                  <a:pt x="2035975" y="483394"/>
                </a:cubicBezTo>
                <a:cubicBezTo>
                  <a:pt x="2038356" y="484981"/>
                  <a:pt x="2040559" y="486876"/>
                  <a:pt x="2043119" y="488156"/>
                </a:cubicBezTo>
                <a:cubicBezTo>
                  <a:pt x="2048000" y="490596"/>
                  <a:pt x="2057642" y="492013"/>
                  <a:pt x="2062169" y="492919"/>
                </a:cubicBezTo>
                <a:lnTo>
                  <a:pt x="2221712" y="488156"/>
                </a:lnTo>
                <a:cubicBezTo>
                  <a:pt x="2224982" y="488018"/>
                  <a:pt x="2228090" y="486674"/>
                  <a:pt x="2231237" y="485775"/>
                </a:cubicBezTo>
                <a:cubicBezTo>
                  <a:pt x="2236421" y="484294"/>
                  <a:pt x="2243671" y="481656"/>
                  <a:pt x="2247906" y="478631"/>
                </a:cubicBezTo>
                <a:cubicBezTo>
                  <a:pt x="2252305" y="475489"/>
                  <a:pt x="2259572" y="466158"/>
                  <a:pt x="2262194" y="461962"/>
                </a:cubicBezTo>
                <a:cubicBezTo>
                  <a:pt x="2273903" y="443227"/>
                  <a:pt x="2258682" y="462067"/>
                  <a:pt x="2271719" y="433387"/>
                </a:cubicBezTo>
                <a:cubicBezTo>
                  <a:pt x="2273112" y="430322"/>
                  <a:pt x="2276481" y="428625"/>
                  <a:pt x="2278862" y="426244"/>
                </a:cubicBezTo>
                <a:cubicBezTo>
                  <a:pt x="2279986" y="422873"/>
                  <a:pt x="2283625" y="412569"/>
                  <a:pt x="2283625" y="409575"/>
                </a:cubicBezTo>
                <a:cubicBezTo>
                  <a:pt x="2283625" y="404747"/>
                  <a:pt x="2283101" y="399744"/>
                  <a:pt x="2281244" y="395287"/>
                </a:cubicBezTo>
                <a:cubicBezTo>
                  <a:pt x="2279043" y="390004"/>
                  <a:pt x="2276481" y="384175"/>
                  <a:pt x="2271719" y="381000"/>
                </a:cubicBezTo>
                <a:lnTo>
                  <a:pt x="2257431" y="371475"/>
                </a:lnTo>
                <a:cubicBezTo>
                  <a:pt x="2247906" y="372269"/>
                  <a:pt x="2238330" y="372593"/>
                  <a:pt x="2228856" y="373856"/>
                </a:cubicBezTo>
                <a:cubicBezTo>
                  <a:pt x="2207232" y="376739"/>
                  <a:pt x="2232427" y="376237"/>
                  <a:pt x="2216950" y="376237"/>
                </a:cubicBezTo>
                <a:lnTo>
                  <a:pt x="2147894" y="400050"/>
                </a:lnTo>
                <a:lnTo>
                  <a:pt x="2100269" y="385762"/>
                </a:lnTo>
                <a:lnTo>
                  <a:pt x="2100269" y="385762"/>
                </a:lnTo>
                <a:lnTo>
                  <a:pt x="2224094" y="330994"/>
                </a:lnTo>
                <a:cubicBezTo>
                  <a:pt x="2247393" y="315461"/>
                  <a:pt x="2239454" y="322777"/>
                  <a:pt x="2250287" y="311944"/>
                </a:cubicBezTo>
                <a:lnTo>
                  <a:pt x="2281244" y="252412"/>
                </a:lnTo>
                <a:lnTo>
                  <a:pt x="2245525" y="192881"/>
                </a:lnTo>
                <a:lnTo>
                  <a:pt x="2245525" y="192881"/>
                </a:lnTo>
                <a:cubicBezTo>
                  <a:pt x="2213330" y="176784"/>
                  <a:pt x="2227392" y="180683"/>
                  <a:pt x="2205044" y="176212"/>
                </a:cubicBezTo>
                <a:cubicBezTo>
                  <a:pt x="2201869" y="173831"/>
                  <a:pt x="2199069" y="170844"/>
                  <a:pt x="2195519" y="169069"/>
                </a:cubicBezTo>
                <a:cubicBezTo>
                  <a:pt x="2191029" y="166824"/>
                  <a:pt x="2181231" y="164306"/>
                  <a:pt x="2181231" y="164306"/>
                </a:cubicBezTo>
                <a:cubicBezTo>
                  <a:pt x="2136245" y="165431"/>
                  <a:pt x="2111275" y="159120"/>
                  <a:pt x="2076456" y="169069"/>
                </a:cubicBezTo>
                <a:cubicBezTo>
                  <a:pt x="2074042" y="169759"/>
                  <a:pt x="2071693" y="170656"/>
                  <a:pt x="2069312" y="171450"/>
                </a:cubicBezTo>
                <a:cubicBezTo>
                  <a:pt x="2066931" y="173037"/>
                  <a:pt x="2064884" y="175307"/>
                  <a:pt x="2062169" y="176212"/>
                </a:cubicBezTo>
                <a:cubicBezTo>
                  <a:pt x="2057588" y="177739"/>
                  <a:pt x="2052200" y="176435"/>
                  <a:pt x="2047881" y="178594"/>
                </a:cubicBezTo>
                <a:cubicBezTo>
                  <a:pt x="2045322" y="179874"/>
                  <a:pt x="2045142" y="183714"/>
                  <a:pt x="2043119" y="185737"/>
                </a:cubicBezTo>
                <a:cubicBezTo>
                  <a:pt x="2041095" y="187761"/>
                  <a:pt x="2038102" y="188585"/>
                  <a:pt x="2035975" y="190500"/>
                </a:cubicBezTo>
                <a:cubicBezTo>
                  <a:pt x="2030134" y="195757"/>
                  <a:pt x="2024862" y="201613"/>
                  <a:pt x="2019306" y="207169"/>
                </a:cubicBezTo>
                <a:lnTo>
                  <a:pt x="2012162" y="214312"/>
                </a:lnTo>
                <a:lnTo>
                  <a:pt x="2005019" y="235744"/>
                </a:lnTo>
                <a:lnTo>
                  <a:pt x="2000256" y="250031"/>
                </a:lnTo>
                <a:cubicBezTo>
                  <a:pt x="1999462" y="252412"/>
                  <a:pt x="1998288" y="254699"/>
                  <a:pt x="1997875" y="257175"/>
                </a:cubicBezTo>
                <a:cubicBezTo>
                  <a:pt x="1992641" y="288573"/>
                  <a:pt x="1998468" y="277715"/>
                  <a:pt x="1988350" y="292894"/>
                </a:cubicBezTo>
                <a:cubicBezTo>
                  <a:pt x="1985969" y="291306"/>
                  <a:pt x="1983230" y="290155"/>
                  <a:pt x="1981206" y="288131"/>
                </a:cubicBezTo>
                <a:cubicBezTo>
                  <a:pt x="1975489" y="282414"/>
                  <a:pt x="1976966" y="280619"/>
                  <a:pt x="1974062" y="273844"/>
                </a:cubicBezTo>
                <a:cubicBezTo>
                  <a:pt x="1972664" y="270581"/>
                  <a:pt x="1970887" y="267494"/>
                  <a:pt x="1969300" y="264319"/>
                </a:cubicBezTo>
                <a:cubicBezTo>
                  <a:pt x="1968506" y="251619"/>
                  <a:pt x="1968904" y="238788"/>
                  <a:pt x="1966919" y="226219"/>
                </a:cubicBezTo>
                <a:cubicBezTo>
                  <a:pt x="1966473" y="223392"/>
                  <a:pt x="1963436" y="221635"/>
                  <a:pt x="1962156" y="219075"/>
                </a:cubicBezTo>
                <a:cubicBezTo>
                  <a:pt x="1961033" y="216830"/>
                  <a:pt x="1960898" y="214176"/>
                  <a:pt x="1959775" y="211931"/>
                </a:cubicBezTo>
                <a:cubicBezTo>
                  <a:pt x="1958424" y="209230"/>
                  <a:pt x="1948945" y="196338"/>
                  <a:pt x="1947869" y="195262"/>
                </a:cubicBezTo>
                <a:cubicBezTo>
                  <a:pt x="1945845" y="193238"/>
                  <a:pt x="1942924" y="192332"/>
                  <a:pt x="1940725" y="190500"/>
                </a:cubicBezTo>
                <a:cubicBezTo>
                  <a:pt x="1928832" y="180590"/>
                  <a:pt x="1938992" y="185160"/>
                  <a:pt x="1926437" y="180975"/>
                </a:cubicBezTo>
                <a:cubicBezTo>
                  <a:pt x="1924056" y="179387"/>
                  <a:pt x="1921623" y="177875"/>
                  <a:pt x="1919294" y="176212"/>
                </a:cubicBezTo>
                <a:cubicBezTo>
                  <a:pt x="1916065" y="173905"/>
                  <a:pt x="1913319" y="170844"/>
                  <a:pt x="1909769" y="169069"/>
                </a:cubicBezTo>
                <a:cubicBezTo>
                  <a:pt x="1905279" y="166824"/>
                  <a:pt x="1900404" y="165290"/>
                  <a:pt x="1895481" y="164306"/>
                </a:cubicBezTo>
                <a:cubicBezTo>
                  <a:pt x="1866165" y="158443"/>
                  <a:pt x="1879682" y="160689"/>
                  <a:pt x="1855000" y="157162"/>
                </a:cubicBezTo>
                <a:cubicBezTo>
                  <a:pt x="1841506" y="157956"/>
                  <a:pt x="1827969" y="158199"/>
                  <a:pt x="1814519" y="159544"/>
                </a:cubicBezTo>
                <a:cubicBezTo>
                  <a:pt x="1812021" y="159794"/>
                  <a:pt x="1809810" y="161316"/>
                  <a:pt x="1807375" y="161925"/>
                </a:cubicBezTo>
                <a:lnTo>
                  <a:pt x="1788325" y="166687"/>
                </a:lnTo>
                <a:cubicBezTo>
                  <a:pt x="1783562" y="169862"/>
                  <a:pt x="1779467" y="174401"/>
                  <a:pt x="1774037" y="176212"/>
                </a:cubicBezTo>
                <a:cubicBezTo>
                  <a:pt x="1760461" y="180739"/>
                  <a:pt x="1769244" y="177713"/>
                  <a:pt x="1747844" y="185737"/>
                </a:cubicBezTo>
                <a:cubicBezTo>
                  <a:pt x="1743081" y="190500"/>
                  <a:pt x="1737292" y="194421"/>
                  <a:pt x="1733556" y="200025"/>
                </a:cubicBezTo>
                <a:cubicBezTo>
                  <a:pt x="1726926" y="209971"/>
                  <a:pt x="1730818" y="205145"/>
                  <a:pt x="1721650" y="214312"/>
                </a:cubicBezTo>
                <a:cubicBezTo>
                  <a:pt x="1715941" y="231441"/>
                  <a:pt x="1722868" y="210050"/>
                  <a:pt x="1716887" y="230981"/>
                </a:cubicBezTo>
                <a:cubicBezTo>
                  <a:pt x="1716197" y="233395"/>
                  <a:pt x="1715751" y="235946"/>
                  <a:pt x="1714506" y="238125"/>
                </a:cubicBezTo>
                <a:cubicBezTo>
                  <a:pt x="1712537" y="241571"/>
                  <a:pt x="1709743" y="244475"/>
                  <a:pt x="1707362" y="247650"/>
                </a:cubicBezTo>
                <a:cubicBezTo>
                  <a:pt x="1701379" y="265601"/>
                  <a:pt x="1709448" y="243480"/>
                  <a:pt x="1700219" y="261937"/>
                </a:cubicBezTo>
                <a:cubicBezTo>
                  <a:pt x="1699096" y="264182"/>
                  <a:pt x="1698738" y="266738"/>
                  <a:pt x="1697837" y="269081"/>
                </a:cubicBezTo>
                <a:cubicBezTo>
                  <a:pt x="1694768" y="277060"/>
                  <a:pt x="1690660" y="284674"/>
                  <a:pt x="1688312" y="292894"/>
                </a:cubicBezTo>
                <a:cubicBezTo>
                  <a:pt x="1682764" y="312314"/>
                  <a:pt x="1686755" y="304754"/>
                  <a:pt x="1678787" y="316706"/>
                </a:cubicBezTo>
                <a:cubicBezTo>
                  <a:pt x="1677200" y="312737"/>
                  <a:pt x="1674921" y="308979"/>
                  <a:pt x="1674025" y="304800"/>
                </a:cubicBezTo>
                <a:cubicBezTo>
                  <a:pt x="1668997" y="281335"/>
                  <a:pt x="1672901" y="273942"/>
                  <a:pt x="1676406" y="247650"/>
                </a:cubicBezTo>
                <a:cubicBezTo>
                  <a:pt x="1675612" y="239712"/>
                  <a:pt x="1674957" y="231760"/>
                  <a:pt x="1674025" y="223837"/>
                </a:cubicBezTo>
                <a:cubicBezTo>
                  <a:pt x="1673617" y="220369"/>
                  <a:pt x="1672378" y="205478"/>
                  <a:pt x="1669262" y="200025"/>
                </a:cubicBezTo>
                <a:cubicBezTo>
                  <a:pt x="1667293" y="196579"/>
                  <a:pt x="1664500" y="193675"/>
                  <a:pt x="1662119" y="190500"/>
                </a:cubicBezTo>
                <a:cubicBezTo>
                  <a:pt x="1661325" y="188119"/>
                  <a:pt x="1661305" y="185316"/>
                  <a:pt x="1659737" y="183356"/>
                </a:cubicBezTo>
                <a:cubicBezTo>
                  <a:pt x="1657949" y="181121"/>
                  <a:pt x="1654792" y="180426"/>
                  <a:pt x="1652594" y="178594"/>
                </a:cubicBezTo>
                <a:cubicBezTo>
                  <a:pt x="1634257" y="163313"/>
                  <a:pt x="1656044" y="178513"/>
                  <a:pt x="1638306" y="166687"/>
                </a:cubicBezTo>
                <a:cubicBezTo>
                  <a:pt x="1622431" y="168275"/>
                  <a:pt x="1606612" y="170597"/>
                  <a:pt x="1590681" y="171450"/>
                </a:cubicBezTo>
                <a:cubicBezTo>
                  <a:pt x="1562136" y="172979"/>
                  <a:pt x="1533376" y="170759"/>
                  <a:pt x="1504956" y="173831"/>
                </a:cubicBezTo>
                <a:cubicBezTo>
                  <a:pt x="1502460" y="174101"/>
                  <a:pt x="1503369" y="178594"/>
                  <a:pt x="1502575" y="180975"/>
                </a:cubicBezTo>
                <a:cubicBezTo>
                  <a:pt x="1501781" y="192881"/>
                  <a:pt x="1502156" y="204924"/>
                  <a:pt x="1500194" y="216694"/>
                </a:cubicBezTo>
                <a:cubicBezTo>
                  <a:pt x="1499781" y="219170"/>
                  <a:pt x="1498261" y="212020"/>
                  <a:pt x="1497812" y="209550"/>
                </a:cubicBezTo>
                <a:cubicBezTo>
                  <a:pt x="1496667" y="203254"/>
                  <a:pt x="1496483" y="196812"/>
                  <a:pt x="1495431" y="190500"/>
                </a:cubicBezTo>
                <a:cubicBezTo>
                  <a:pt x="1494503" y="184929"/>
                  <a:pt x="1491889" y="167947"/>
                  <a:pt x="1488287" y="159544"/>
                </a:cubicBezTo>
                <a:cubicBezTo>
                  <a:pt x="1486889" y="156281"/>
                  <a:pt x="1485797" y="152746"/>
                  <a:pt x="1483525" y="150019"/>
                </a:cubicBezTo>
                <a:cubicBezTo>
                  <a:pt x="1481693" y="147820"/>
                  <a:pt x="1478762" y="146844"/>
                  <a:pt x="1476381" y="145256"/>
                </a:cubicBezTo>
                <a:cubicBezTo>
                  <a:pt x="1466856" y="146050"/>
                  <a:pt x="1457234" y="146066"/>
                  <a:pt x="1447806" y="147637"/>
                </a:cubicBezTo>
                <a:cubicBezTo>
                  <a:pt x="1442854" y="148462"/>
                  <a:pt x="1433519" y="152400"/>
                  <a:pt x="1433519" y="152400"/>
                </a:cubicBezTo>
                <a:cubicBezTo>
                  <a:pt x="1431931" y="154781"/>
                  <a:pt x="1430588" y="157345"/>
                  <a:pt x="1428756" y="159544"/>
                </a:cubicBezTo>
                <a:cubicBezTo>
                  <a:pt x="1421398" y="168373"/>
                  <a:pt x="1421514" y="163558"/>
                  <a:pt x="1419231" y="173831"/>
                </a:cubicBezTo>
                <a:cubicBezTo>
                  <a:pt x="1416958" y="184061"/>
                  <a:pt x="1415912" y="197073"/>
                  <a:pt x="1414469" y="207169"/>
                </a:cubicBezTo>
                <a:cubicBezTo>
                  <a:pt x="1413786" y="211949"/>
                  <a:pt x="1414085" y="217061"/>
                  <a:pt x="1412087" y="221456"/>
                </a:cubicBezTo>
                <a:cubicBezTo>
                  <a:pt x="1407783" y="230923"/>
                  <a:pt x="1402844" y="233174"/>
                  <a:pt x="1395419" y="238125"/>
                </a:cubicBezTo>
                <a:cubicBezTo>
                  <a:pt x="1393925" y="240366"/>
                  <a:pt x="1388181" y="250965"/>
                  <a:pt x="1383512" y="250031"/>
                </a:cubicBezTo>
                <a:cubicBezTo>
                  <a:pt x="1380706" y="249470"/>
                  <a:pt x="1380337" y="245268"/>
                  <a:pt x="1378750" y="242887"/>
                </a:cubicBezTo>
                <a:cubicBezTo>
                  <a:pt x="1377355" y="234514"/>
                  <a:pt x="1374428" y="212372"/>
                  <a:pt x="1369225" y="207169"/>
                </a:cubicBezTo>
                <a:cubicBezTo>
                  <a:pt x="1366844" y="204788"/>
                  <a:pt x="1364237" y="202612"/>
                  <a:pt x="1362081" y="200025"/>
                </a:cubicBezTo>
                <a:cubicBezTo>
                  <a:pt x="1354601" y="191049"/>
                  <a:pt x="1358786" y="188607"/>
                  <a:pt x="1343031" y="183356"/>
                </a:cubicBezTo>
                <a:cubicBezTo>
                  <a:pt x="1335255" y="180764"/>
                  <a:pt x="1333177" y="179744"/>
                  <a:pt x="1323981" y="178594"/>
                </a:cubicBezTo>
                <a:cubicBezTo>
                  <a:pt x="1315281" y="177506"/>
                  <a:pt x="1306474" y="177397"/>
                  <a:pt x="1297787" y="176212"/>
                </a:cubicBezTo>
                <a:cubicBezTo>
                  <a:pt x="1234642" y="167601"/>
                  <a:pt x="1313076" y="174413"/>
                  <a:pt x="1238256" y="169069"/>
                </a:cubicBezTo>
                <a:cubicBezTo>
                  <a:pt x="1227144" y="170656"/>
                  <a:pt x="1215926" y="171629"/>
                  <a:pt x="1204919" y="173831"/>
                </a:cubicBezTo>
                <a:lnTo>
                  <a:pt x="1181106" y="178594"/>
                </a:lnTo>
                <a:cubicBezTo>
                  <a:pt x="1178725" y="180975"/>
                  <a:pt x="1176118" y="183150"/>
                  <a:pt x="1173962" y="185737"/>
                </a:cubicBezTo>
                <a:cubicBezTo>
                  <a:pt x="1172130" y="187936"/>
                  <a:pt x="1171760" y="191601"/>
                  <a:pt x="1169200" y="192881"/>
                </a:cubicBezTo>
                <a:cubicBezTo>
                  <a:pt x="1164881" y="195040"/>
                  <a:pt x="1159675" y="194468"/>
                  <a:pt x="1154912" y="195262"/>
                </a:cubicBezTo>
                <a:cubicBezTo>
                  <a:pt x="1146975" y="200025"/>
                  <a:pt x="1139882" y="206623"/>
                  <a:pt x="1131100" y="209550"/>
                </a:cubicBezTo>
                <a:lnTo>
                  <a:pt x="1116812" y="214312"/>
                </a:lnTo>
                <a:cubicBezTo>
                  <a:pt x="1103273" y="227853"/>
                  <a:pt x="1114179" y="214816"/>
                  <a:pt x="1107287" y="228600"/>
                </a:cubicBezTo>
                <a:cubicBezTo>
                  <a:pt x="1106007" y="231160"/>
                  <a:pt x="1104042" y="233317"/>
                  <a:pt x="1102525" y="235744"/>
                </a:cubicBezTo>
                <a:cubicBezTo>
                  <a:pt x="1100072" y="239669"/>
                  <a:pt x="1097629" y="243604"/>
                  <a:pt x="1095381" y="247650"/>
                </a:cubicBezTo>
                <a:cubicBezTo>
                  <a:pt x="1093657" y="250753"/>
                  <a:pt x="1092445" y="254131"/>
                  <a:pt x="1090619" y="257175"/>
                </a:cubicBezTo>
                <a:cubicBezTo>
                  <a:pt x="1087674" y="262083"/>
                  <a:pt x="1083874" y="266459"/>
                  <a:pt x="1081094" y="271462"/>
                </a:cubicBezTo>
                <a:cubicBezTo>
                  <a:pt x="1079875" y="273656"/>
                  <a:pt x="1079931" y="276412"/>
                  <a:pt x="1078712" y="278606"/>
                </a:cubicBezTo>
                <a:cubicBezTo>
                  <a:pt x="1075932" y="283610"/>
                  <a:pt x="1069187" y="292894"/>
                  <a:pt x="1069187" y="292894"/>
                </a:cubicBezTo>
                <a:cubicBezTo>
                  <a:pt x="1068393" y="286544"/>
                  <a:pt x="1066502" y="280236"/>
                  <a:pt x="1066806" y="273844"/>
                </a:cubicBezTo>
                <a:cubicBezTo>
                  <a:pt x="1067977" y="249269"/>
                  <a:pt x="1069429" y="248238"/>
                  <a:pt x="1076331" y="230981"/>
                </a:cubicBezTo>
                <a:cubicBezTo>
                  <a:pt x="1079754" y="152238"/>
                  <a:pt x="1081318" y="141902"/>
                  <a:pt x="1076331" y="40481"/>
                </a:cubicBezTo>
                <a:cubicBezTo>
                  <a:pt x="1076157" y="36936"/>
                  <a:pt x="1072887" y="34252"/>
                  <a:pt x="1071569" y="30956"/>
                </a:cubicBezTo>
                <a:cubicBezTo>
                  <a:pt x="1066779" y="18980"/>
                  <a:pt x="1069090" y="17981"/>
                  <a:pt x="1062044" y="9525"/>
                </a:cubicBezTo>
                <a:cubicBezTo>
                  <a:pt x="1059888" y="6938"/>
                  <a:pt x="1057702" y="4249"/>
                  <a:pt x="1054900" y="2381"/>
                </a:cubicBezTo>
                <a:cubicBezTo>
                  <a:pt x="1052811" y="989"/>
                  <a:pt x="1050137" y="794"/>
                  <a:pt x="1047756" y="0"/>
                </a:cubicBezTo>
                <a:cubicBezTo>
                  <a:pt x="1037437" y="794"/>
                  <a:pt x="1026972" y="474"/>
                  <a:pt x="1016800" y="2381"/>
                </a:cubicBezTo>
                <a:cubicBezTo>
                  <a:pt x="1013987" y="2908"/>
                  <a:pt x="1012287" y="6017"/>
                  <a:pt x="1009656" y="7144"/>
                </a:cubicBezTo>
                <a:cubicBezTo>
                  <a:pt x="1006648" y="8433"/>
                  <a:pt x="1003306" y="8731"/>
                  <a:pt x="1000131" y="9525"/>
                </a:cubicBezTo>
                <a:cubicBezTo>
                  <a:pt x="995369" y="14287"/>
                  <a:pt x="987974" y="17423"/>
                  <a:pt x="985844" y="23812"/>
                </a:cubicBezTo>
                <a:lnTo>
                  <a:pt x="981081" y="38100"/>
                </a:lnTo>
                <a:cubicBezTo>
                  <a:pt x="975047" y="92407"/>
                  <a:pt x="981942" y="39070"/>
                  <a:pt x="976319" y="69056"/>
                </a:cubicBezTo>
                <a:cubicBezTo>
                  <a:pt x="974539" y="78547"/>
                  <a:pt x="973144" y="88106"/>
                  <a:pt x="971556" y="97631"/>
                </a:cubicBezTo>
                <a:cubicBezTo>
                  <a:pt x="970762" y="102394"/>
                  <a:pt x="970223" y="107206"/>
                  <a:pt x="969175" y="111919"/>
                </a:cubicBezTo>
                <a:cubicBezTo>
                  <a:pt x="967587" y="119063"/>
                  <a:pt x="966058" y="126219"/>
                  <a:pt x="964412" y="133350"/>
                </a:cubicBezTo>
                <a:cubicBezTo>
                  <a:pt x="963676" y="136539"/>
                  <a:pt x="962616" y="139655"/>
                  <a:pt x="962031" y="142875"/>
                </a:cubicBezTo>
                <a:cubicBezTo>
                  <a:pt x="961027" y="148397"/>
                  <a:pt x="960444" y="153988"/>
                  <a:pt x="959650" y="159544"/>
                </a:cubicBezTo>
                <a:cubicBezTo>
                  <a:pt x="961857" y="161015"/>
                  <a:pt x="972051" y="165698"/>
                  <a:pt x="969175" y="171450"/>
                </a:cubicBezTo>
                <a:cubicBezTo>
                  <a:pt x="968052" y="173695"/>
                  <a:pt x="964412" y="173037"/>
                  <a:pt x="962031" y="173831"/>
                </a:cubicBezTo>
                <a:cubicBezTo>
                  <a:pt x="951136" y="171108"/>
                  <a:pt x="950899" y="172031"/>
                  <a:pt x="940600" y="164306"/>
                </a:cubicBezTo>
                <a:cubicBezTo>
                  <a:pt x="926331" y="153604"/>
                  <a:pt x="940638" y="159556"/>
                  <a:pt x="926312" y="154781"/>
                </a:cubicBezTo>
                <a:cubicBezTo>
                  <a:pt x="911482" y="156129"/>
                  <a:pt x="897944" y="156908"/>
                  <a:pt x="883450" y="159544"/>
                </a:cubicBezTo>
                <a:cubicBezTo>
                  <a:pt x="880230" y="160129"/>
                  <a:pt x="877100" y="161131"/>
                  <a:pt x="873925" y="161925"/>
                </a:cubicBezTo>
                <a:cubicBezTo>
                  <a:pt x="868269" y="165696"/>
                  <a:pt x="854452" y="175234"/>
                  <a:pt x="847731" y="178594"/>
                </a:cubicBezTo>
                <a:cubicBezTo>
                  <a:pt x="845486" y="179717"/>
                  <a:pt x="842968" y="180181"/>
                  <a:pt x="840587" y="180975"/>
                </a:cubicBezTo>
                <a:cubicBezTo>
                  <a:pt x="838206" y="182562"/>
                  <a:pt x="835773" y="184074"/>
                  <a:pt x="833444" y="185737"/>
                </a:cubicBezTo>
                <a:cubicBezTo>
                  <a:pt x="812761" y="200511"/>
                  <a:pt x="833617" y="186415"/>
                  <a:pt x="816775" y="197644"/>
                </a:cubicBezTo>
                <a:cubicBezTo>
                  <a:pt x="815187" y="200025"/>
                  <a:pt x="813292" y="202227"/>
                  <a:pt x="812012" y="204787"/>
                </a:cubicBezTo>
                <a:cubicBezTo>
                  <a:pt x="805660" y="217490"/>
                  <a:pt x="814782" y="206587"/>
                  <a:pt x="804869" y="221456"/>
                </a:cubicBezTo>
                <a:cubicBezTo>
                  <a:pt x="800466" y="228060"/>
                  <a:pt x="794984" y="233901"/>
                  <a:pt x="790581" y="240506"/>
                </a:cubicBezTo>
                <a:cubicBezTo>
                  <a:pt x="788994" y="242887"/>
                  <a:pt x="787651" y="245451"/>
                  <a:pt x="785819" y="247650"/>
                </a:cubicBezTo>
                <a:cubicBezTo>
                  <a:pt x="770530" y="265998"/>
                  <a:pt x="785745" y="244191"/>
                  <a:pt x="773912" y="261937"/>
                </a:cubicBezTo>
                <a:cubicBezTo>
                  <a:pt x="767651" y="286984"/>
                  <a:pt x="776997" y="256537"/>
                  <a:pt x="764387" y="278606"/>
                </a:cubicBezTo>
                <a:cubicBezTo>
                  <a:pt x="762763" y="281448"/>
                  <a:pt x="763740" y="285356"/>
                  <a:pt x="762006" y="288131"/>
                </a:cubicBezTo>
                <a:cubicBezTo>
                  <a:pt x="759626" y="291939"/>
                  <a:pt x="755403" y="294247"/>
                  <a:pt x="752481" y="297656"/>
                </a:cubicBezTo>
                <a:cubicBezTo>
                  <a:pt x="750619" y="299829"/>
                  <a:pt x="748999" y="302240"/>
                  <a:pt x="747719" y="304800"/>
                </a:cubicBezTo>
                <a:cubicBezTo>
                  <a:pt x="746596" y="307045"/>
                  <a:pt x="747112" y="310169"/>
                  <a:pt x="745337" y="311944"/>
                </a:cubicBezTo>
                <a:cubicBezTo>
                  <a:pt x="743562" y="313719"/>
                  <a:pt x="740575" y="313531"/>
                  <a:pt x="738194" y="314325"/>
                </a:cubicBezTo>
                <a:cubicBezTo>
                  <a:pt x="735813" y="311944"/>
                  <a:pt x="732556" y="310193"/>
                  <a:pt x="731050" y="307181"/>
                </a:cubicBezTo>
                <a:cubicBezTo>
                  <a:pt x="728112" y="301304"/>
                  <a:pt x="725364" y="285894"/>
                  <a:pt x="723906" y="278606"/>
                </a:cubicBezTo>
                <a:cubicBezTo>
                  <a:pt x="724700" y="273050"/>
                  <a:pt x="725025" y="267406"/>
                  <a:pt x="726287" y="261937"/>
                </a:cubicBezTo>
                <a:cubicBezTo>
                  <a:pt x="727416" y="257046"/>
                  <a:pt x="729998" y="252559"/>
                  <a:pt x="731050" y="247650"/>
                </a:cubicBezTo>
                <a:cubicBezTo>
                  <a:pt x="732391" y="241393"/>
                  <a:pt x="732637" y="234950"/>
                  <a:pt x="733431" y="228600"/>
                </a:cubicBezTo>
                <a:cubicBezTo>
                  <a:pt x="732637" y="215106"/>
                  <a:pt x="732221" y="201585"/>
                  <a:pt x="731050" y="188119"/>
                </a:cubicBezTo>
                <a:cubicBezTo>
                  <a:pt x="730632" y="183309"/>
                  <a:pt x="731228" y="177925"/>
                  <a:pt x="728669" y="173831"/>
                </a:cubicBezTo>
                <a:cubicBezTo>
                  <a:pt x="726788" y="170821"/>
                  <a:pt x="722226" y="170830"/>
                  <a:pt x="719144" y="169069"/>
                </a:cubicBezTo>
                <a:cubicBezTo>
                  <a:pt x="711409" y="164649"/>
                  <a:pt x="711422" y="163728"/>
                  <a:pt x="704856" y="157162"/>
                </a:cubicBezTo>
                <a:cubicBezTo>
                  <a:pt x="732361" y="129660"/>
                  <a:pt x="690170" y="170340"/>
                  <a:pt x="721525" y="145256"/>
                </a:cubicBezTo>
                <a:cubicBezTo>
                  <a:pt x="726784" y="141049"/>
                  <a:pt x="731050" y="135731"/>
                  <a:pt x="735812" y="130969"/>
                </a:cubicBezTo>
                <a:lnTo>
                  <a:pt x="742956" y="123825"/>
                </a:lnTo>
                <a:cubicBezTo>
                  <a:pt x="744544" y="119062"/>
                  <a:pt x="748544" y="114489"/>
                  <a:pt x="747719" y="109537"/>
                </a:cubicBezTo>
                <a:cubicBezTo>
                  <a:pt x="742543" y="78486"/>
                  <a:pt x="746010" y="90123"/>
                  <a:pt x="740575" y="73819"/>
                </a:cubicBezTo>
                <a:cubicBezTo>
                  <a:pt x="739781" y="69056"/>
                  <a:pt x="740155" y="63943"/>
                  <a:pt x="738194" y="59531"/>
                </a:cubicBezTo>
                <a:cubicBezTo>
                  <a:pt x="736826" y="56454"/>
                  <a:pt x="733790" y="54344"/>
                  <a:pt x="731050" y="52387"/>
                </a:cubicBezTo>
                <a:cubicBezTo>
                  <a:pt x="722624" y="46369"/>
                  <a:pt x="717657" y="46980"/>
                  <a:pt x="707237" y="45244"/>
                </a:cubicBezTo>
                <a:cubicBezTo>
                  <a:pt x="684159" y="46526"/>
                  <a:pt x="671753" y="39940"/>
                  <a:pt x="657231" y="52387"/>
                </a:cubicBezTo>
                <a:cubicBezTo>
                  <a:pt x="653822" y="55309"/>
                  <a:pt x="650628" y="58503"/>
                  <a:pt x="647706" y="61912"/>
                </a:cubicBezTo>
                <a:cubicBezTo>
                  <a:pt x="645844" y="64085"/>
                  <a:pt x="644531" y="66675"/>
                  <a:pt x="642944" y="69056"/>
                </a:cubicBezTo>
                <a:cubicBezTo>
                  <a:pt x="642150" y="76200"/>
                  <a:pt x="640562" y="83299"/>
                  <a:pt x="640562" y="90487"/>
                </a:cubicBezTo>
                <a:cubicBezTo>
                  <a:pt x="640562" y="111055"/>
                  <a:pt x="641648" y="104925"/>
                  <a:pt x="647706" y="119062"/>
                </a:cubicBezTo>
                <a:cubicBezTo>
                  <a:pt x="648695" y="121369"/>
                  <a:pt x="648695" y="124117"/>
                  <a:pt x="650087" y="126206"/>
                </a:cubicBezTo>
                <a:cubicBezTo>
                  <a:pt x="652449" y="129749"/>
                  <a:pt x="660212" y="136262"/>
                  <a:pt x="664375" y="138112"/>
                </a:cubicBezTo>
                <a:cubicBezTo>
                  <a:pt x="689879" y="149447"/>
                  <a:pt x="669638" y="136860"/>
                  <a:pt x="685806" y="147637"/>
                </a:cubicBezTo>
                <a:cubicBezTo>
                  <a:pt x="679821" y="165593"/>
                  <a:pt x="687894" y="143460"/>
                  <a:pt x="678662" y="161925"/>
                </a:cubicBezTo>
                <a:cubicBezTo>
                  <a:pt x="674806" y="169636"/>
                  <a:pt x="679019" y="170126"/>
                  <a:pt x="669137" y="173831"/>
                </a:cubicBezTo>
                <a:cubicBezTo>
                  <a:pt x="665347" y="175252"/>
                  <a:pt x="661200" y="175418"/>
                  <a:pt x="657231" y="176212"/>
                </a:cubicBezTo>
                <a:cubicBezTo>
                  <a:pt x="652469" y="179387"/>
                  <a:pt x="644754" y="180307"/>
                  <a:pt x="642944" y="185737"/>
                </a:cubicBezTo>
                <a:cubicBezTo>
                  <a:pt x="639657" y="195596"/>
                  <a:pt x="641954" y="190792"/>
                  <a:pt x="635800" y="200025"/>
                </a:cubicBezTo>
                <a:cubicBezTo>
                  <a:pt x="637387" y="204787"/>
                  <a:pt x="640840" y="209300"/>
                  <a:pt x="640562" y="214312"/>
                </a:cubicBezTo>
                <a:cubicBezTo>
                  <a:pt x="637984" y="260719"/>
                  <a:pt x="644580" y="244376"/>
                  <a:pt x="633419" y="266700"/>
                </a:cubicBezTo>
                <a:cubicBezTo>
                  <a:pt x="632625" y="271462"/>
                  <a:pt x="633196" y="276669"/>
                  <a:pt x="631037" y="280987"/>
                </a:cubicBezTo>
                <a:cubicBezTo>
                  <a:pt x="629757" y="283547"/>
                  <a:pt x="626750" y="285571"/>
                  <a:pt x="623894" y="285750"/>
                </a:cubicBezTo>
                <a:cubicBezTo>
                  <a:pt x="613565" y="286396"/>
                  <a:pt x="603256" y="284163"/>
                  <a:pt x="592937" y="283369"/>
                </a:cubicBezTo>
                <a:cubicBezTo>
                  <a:pt x="588028" y="280914"/>
                  <a:pt x="579683" y="279548"/>
                  <a:pt x="581031" y="271462"/>
                </a:cubicBezTo>
                <a:cubicBezTo>
                  <a:pt x="581502" y="268639"/>
                  <a:pt x="584206" y="266700"/>
                  <a:pt x="585794" y="264319"/>
                </a:cubicBezTo>
                <a:cubicBezTo>
                  <a:pt x="586588" y="261938"/>
                  <a:pt x="587566" y="259610"/>
                  <a:pt x="588175" y="257175"/>
                </a:cubicBezTo>
                <a:cubicBezTo>
                  <a:pt x="589157" y="253249"/>
                  <a:pt x="589276" y="249109"/>
                  <a:pt x="590556" y="245269"/>
                </a:cubicBezTo>
                <a:cubicBezTo>
                  <a:pt x="591679" y="241901"/>
                  <a:pt x="593921" y="239007"/>
                  <a:pt x="595319" y="235744"/>
                </a:cubicBezTo>
                <a:cubicBezTo>
                  <a:pt x="596308" y="233437"/>
                  <a:pt x="596906" y="230981"/>
                  <a:pt x="597700" y="228600"/>
                </a:cubicBezTo>
                <a:cubicBezTo>
                  <a:pt x="596906" y="220662"/>
                  <a:pt x="597698" y="212401"/>
                  <a:pt x="595319" y="204787"/>
                </a:cubicBezTo>
                <a:cubicBezTo>
                  <a:pt x="593667" y="199501"/>
                  <a:pt x="584110" y="187602"/>
                  <a:pt x="578650" y="183356"/>
                </a:cubicBezTo>
                <a:cubicBezTo>
                  <a:pt x="574132" y="179842"/>
                  <a:pt x="570008" y="174772"/>
                  <a:pt x="564362" y="173831"/>
                </a:cubicBezTo>
                <a:lnTo>
                  <a:pt x="550075" y="171450"/>
                </a:lnTo>
                <a:cubicBezTo>
                  <a:pt x="546106" y="172244"/>
                  <a:pt x="542095" y="172849"/>
                  <a:pt x="538169" y="173831"/>
                </a:cubicBezTo>
                <a:cubicBezTo>
                  <a:pt x="533187" y="175076"/>
                  <a:pt x="522769" y="179515"/>
                  <a:pt x="519119" y="180975"/>
                </a:cubicBezTo>
                <a:cubicBezTo>
                  <a:pt x="510707" y="206203"/>
                  <a:pt x="524407" y="163004"/>
                  <a:pt x="514356" y="233362"/>
                </a:cubicBezTo>
                <a:cubicBezTo>
                  <a:pt x="513291" y="240817"/>
                  <a:pt x="507212" y="254794"/>
                  <a:pt x="507212" y="254794"/>
                </a:cubicBezTo>
                <a:cubicBezTo>
                  <a:pt x="506418" y="261938"/>
                  <a:pt x="511505" y="273556"/>
                  <a:pt x="504831" y="276225"/>
                </a:cubicBezTo>
                <a:cubicBezTo>
                  <a:pt x="498889" y="278602"/>
                  <a:pt x="496358" y="265868"/>
                  <a:pt x="495306" y="259556"/>
                </a:cubicBezTo>
                <a:cubicBezTo>
                  <a:pt x="493865" y="250908"/>
                  <a:pt x="495968" y="241959"/>
                  <a:pt x="497687" y="233362"/>
                </a:cubicBezTo>
                <a:cubicBezTo>
                  <a:pt x="498383" y="229881"/>
                  <a:pt x="501052" y="227100"/>
                  <a:pt x="502450" y="223837"/>
                </a:cubicBezTo>
                <a:cubicBezTo>
                  <a:pt x="503439" y="221530"/>
                  <a:pt x="504037" y="219075"/>
                  <a:pt x="504831" y="216694"/>
                </a:cubicBezTo>
                <a:cubicBezTo>
                  <a:pt x="508652" y="193767"/>
                  <a:pt x="504423" y="210502"/>
                  <a:pt x="511975" y="192881"/>
                </a:cubicBezTo>
                <a:cubicBezTo>
                  <a:pt x="512964" y="190574"/>
                  <a:pt x="514356" y="183227"/>
                  <a:pt x="514356" y="185737"/>
                </a:cubicBezTo>
                <a:cubicBezTo>
                  <a:pt x="514356" y="196444"/>
                  <a:pt x="511087" y="198129"/>
                  <a:pt x="507212" y="207169"/>
                </a:cubicBezTo>
                <a:cubicBezTo>
                  <a:pt x="501151" y="221310"/>
                  <a:pt x="510172" y="207191"/>
                  <a:pt x="497687" y="223837"/>
                </a:cubicBezTo>
                <a:cubicBezTo>
                  <a:pt x="498481" y="230187"/>
                  <a:pt x="499017" y="236575"/>
                  <a:pt x="500069" y="242887"/>
                </a:cubicBezTo>
                <a:cubicBezTo>
                  <a:pt x="500607" y="246115"/>
                  <a:pt x="502450" y="249139"/>
                  <a:pt x="502450" y="252412"/>
                </a:cubicBezTo>
                <a:cubicBezTo>
                  <a:pt x="502450" y="273858"/>
                  <a:pt x="501367" y="295299"/>
                  <a:pt x="500069" y="316706"/>
                </a:cubicBezTo>
                <a:cubicBezTo>
                  <a:pt x="499777" y="321526"/>
                  <a:pt x="498735" y="326281"/>
                  <a:pt x="497687" y="330994"/>
                </a:cubicBezTo>
                <a:cubicBezTo>
                  <a:pt x="497142" y="333444"/>
                  <a:pt x="497081" y="336362"/>
                  <a:pt x="495306" y="338137"/>
                </a:cubicBezTo>
                <a:cubicBezTo>
                  <a:pt x="493531" y="339912"/>
                  <a:pt x="490543" y="339725"/>
                  <a:pt x="488162" y="340519"/>
                </a:cubicBezTo>
                <a:cubicBezTo>
                  <a:pt x="484987" y="342900"/>
                  <a:pt x="482187" y="345887"/>
                  <a:pt x="478637" y="347662"/>
                </a:cubicBezTo>
                <a:cubicBezTo>
                  <a:pt x="469754" y="352103"/>
                  <a:pt x="464483" y="349272"/>
                  <a:pt x="454825" y="347662"/>
                </a:cubicBezTo>
                <a:cubicBezTo>
                  <a:pt x="435495" y="328334"/>
                  <a:pt x="460542" y="350929"/>
                  <a:pt x="438156" y="338137"/>
                </a:cubicBezTo>
                <a:cubicBezTo>
                  <a:pt x="435232" y="336466"/>
                  <a:pt x="433599" y="333150"/>
                  <a:pt x="431012" y="330994"/>
                </a:cubicBezTo>
                <a:cubicBezTo>
                  <a:pt x="428814" y="329162"/>
                  <a:pt x="426250" y="327819"/>
                  <a:pt x="423869" y="326231"/>
                </a:cubicBezTo>
                <a:cubicBezTo>
                  <a:pt x="416431" y="303923"/>
                  <a:pt x="428615" y="336918"/>
                  <a:pt x="414344" y="311944"/>
                </a:cubicBezTo>
                <a:cubicBezTo>
                  <a:pt x="412720" y="309102"/>
                  <a:pt x="412756" y="305594"/>
                  <a:pt x="411962" y="302419"/>
                </a:cubicBezTo>
                <a:cubicBezTo>
                  <a:pt x="442785" y="292142"/>
                  <a:pt x="423371" y="301098"/>
                  <a:pt x="421487" y="223837"/>
                </a:cubicBezTo>
                <a:cubicBezTo>
                  <a:pt x="421309" y="216521"/>
                  <a:pt x="419753" y="209068"/>
                  <a:pt x="416725" y="202406"/>
                </a:cubicBezTo>
                <a:cubicBezTo>
                  <a:pt x="415541" y="199801"/>
                  <a:pt x="412141" y="198924"/>
                  <a:pt x="409581" y="197644"/>
                </a:cubicBezTo>
                <a:cubicBezTo>
                  <a:pt x="404696" y="195201"/>
                  <a:pt x="395066" y="193788"/>
                  <a:pt x="390531" y="192881"/>
                </a:cubicBezTo>
                <a:cubicBezTo>
                  <a:pt x="393706" y="191294"/>
                  <a:pt x="396506" y="188119"/>
                  <a:pt x="400056" y="188119"/>
                </a:cubicBezTo>
                <a:cubicBezTo>
                  <a:pt x="403372" y="188119"/>
                  <a:pt x="412978" y="198659"/>
                  <a:pt x="414344" y="200025"/>
                </a:cubicBezTo>
                <a:cubicBezTo>
                  <a:pt x="416545" y="193422"/>
                  <a:pt x="421054" y="184656"/>
                  <a:pt x="411962" y="178594"/>
                </a:cubicBezTo>
                <a:lnTo>
                  <a:pt x="397675" y="169069"/>
                </a:lnTo>
                <a:lnTo>
                  <a:pt x="390531" y="164306"/>
                </a:lnTo>
                <a:cubicBezTo>
                  <a:pt x="381006" y="165100"/>
                  <a:pt x="371430" y="165424"/>
                  <a:pt x="361956" y="166687"/>
                </a:cubicBezTo>
                <a:cubicBezTo>
                  <a:pt x="359468" y="167019"/>
                  <a:pt x="356901" y="167677"/>
                  <a:pt x="354812" y="169069"/>
                </a:cubicBezTo>
                <a:cubicBezTo>
                  <a:pt x="348097" y="173546"/>
                  <a:pt x="341929" y="184823"/>
                  <a:pt x="338144" y="190500"/>
                </a:cubicBezTo>
                <a:cubicBezTo>
                  <a:pt x="336556" y="192881"/>
                  <a:pt x="335405" y="195620"/>
                  <a:pt x="333381" y="197644"/>
                </a:cubicBezTo>
                <a:cubicBezTo>
                  <a:pt x="314688" y="216336"/>
                  <a:pt x="321070" y="207774"/>
                  <a:pt x="311950" y="221456"/>
                </a:cubicBezTo>
                <a:cubicBezTo>
                  <a:pt x="307981" y="220662"/>
                  <a:pt x="303476" y="221220"/>
                  <a:pt x="300044" y="219075"/>
                </a:cubicBezTo>
                <a:cubicBezTo>
                  <a:pt x="295045" y="215951"/>
                  <a:pt x="292316" y="206585"/>
                  <a:pt x="288137" y="202406"/>
                </a:cubicBezTo>
                <a:cubicBezTo>
                  <a:pt x="286114" y="200383"/>
                  <a:pt x="283375" y="199231"/>
                  <a:pt x="280994" y="197644"/>
                </a:cubicBezTo>
                <a:cubicBezTo>
                  <a:pt x="279406" y="195263"/>
                  <a:pt x="278255" y="192524"/>
                  <a:pt x="276231" y="190500"/>
                </a:cubicBezTo>
                <a:cubicBezTo>
                  <a:pt x="274207" y="188476"/>
                  <a:pt x="274247" y="196453"/>
                  <a:pt x="273850" y="197644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6364288" y="3532188"/>
            <a:ext cx="1096962" cy="635000"/>
          </a:xfrm>
          <a:custGeom>
            <a:avLst/>
            <a:gdLst>
              <a:gd name="connsiteX0" fmla="*/ 61913 w 1096708"/>
              <a:gd name="connsiteY0" fmla="*/ 7144 h 635794"/>
              <a:gd name="connsiteX1" fmla="*/ 61913 w 1096708"/>
              <a:gd name="connsiteY1" fmla="*/ 7144 h 635794"/>
              <a:gd name="connsiteX2" fmla="*/ 40482 w 1096708"/>
              <a:gd name="connsiteY2" fmla="*/ 4762 h 635794"/>
              <a:gd name="connsiteX3" fmla="*/ 23813 w 1096708"/>
              <a:gd name="connsiteY3" fmla="*/ 14287 h 635794"/>
              <a:gd name="connsiteX4" fmla="*/ 4763 w 1096708"/>
              <a:gd name="connsiteY4" fmla="*/ 35719 h 635794"/>
              <a:gd name="connsiteX5" fmla="*/ 2382 w 1096708"/>
              <a:gd name="connsiteY5" fmla="*/ 69056 h 635794"/>
              <a:gd name="connsiteX6" fmla="*/ 0 w 1096708"/>
              <a:gd name="connsiteY6" fmla="*/ 76200 h 635794"/>
              <a:gd name="connsiteX7" fmla="*/ 2382 w 1096708"/>
              <a:gd name="connsiteY7" fmla="*/ 83344 h 635794"/>
              <a:gd name="connsiteX8" fmla="*/ 7144 w 1096708"/>
              <a:gd name="connsiteY8" fmla="*/ 102394 h 635794"/>
              <a:gd name="connsiteX9" fmla="*/ 9525 w 1096708"/>
              <a:gd name="connsiteY9" fmla="*/ 145256 h 635794"/>
              <a:gd name="connsiteX10" fmla="*/ 11907 w 1096708"/>
              <a:gd name="connsiteY10" fmla="*/ 152400 h 635794"/>
              <a:gd name="connsiteX11" fmla="*/ 14288 w 1096708"/>
              <a:gd name="connsiteY11" fmla="*/ 188119 h 635794"/>
              <a:gd name="connsiteX12" fmla="*/ 11907 w 1096708"/>
              <a:gd name="connsiteY12" fmla="*/ 254794 h 635794"/>
              <a:gd name="connsiteX13" fmla="*/ 9525 w 1096708"/>
              <a:gd name="connsiteY13" fmla="*/ 302419 h 635794"/>
              <a:gd name="connsiteX14" fmla="*/ 11907 w 1096708"/>
              <a:gd name="connsiteY14" fmla="*/ 426244 h 635794"/>
              <a:gd name="connsiteX15" fmla="*/ 14288 w 1096708"/>
              <a:gd name="connsiteY15" fmla="*/ 450056 h 635794"/>
              <a:gd name="connsiteX16" fmla="*/ 16669 w 1096708"/>
              <a:gd name="connsiteY16" fmla="*/ 469106 h 635794"/>
              <a:gd name="connsiteX17" fmla="*/ 38100 w 1096708"/>
              <a:gd name="connsiteY17" fmla="*/ 495300 h 635794"/>
              <a:gd name="connsiteX18" fmla="*/ 45244 w 1096708"/>
              <a:gd name="connsiteY18" fmla="*/ 500062 h 635794"/>
              <a:gd name="connsiteX19" fmla="*/ 61913 w 1096708"/>
              <a:gd name="connsiteY19" fmla="*/ 504825 h 635794"/>
              <a:gd name="connsiteX20" fmla="*/ 69057 w 1096708"/>
              <a:gd name="connsiteY20" fmla="*/ 507206 h 635794"/>
              <a:gd name="connsiteX21" fmla="*/ 85725 w 1096708"/>
              <a:gd name="connsiteY21" fmla="*/ 502444 h 635794"/>
              <a:gd name="connsiteX22" fmla="*/ 104775 w 1096708"/>
              <a:gd name="connsiteY22" fmla="*/ 481012 h 635794"/>
              <a:gd name="connsiteX23" fmla="*/ 111919 w 1096708"/>
              <a:gd name="connsiteY23" fmla="*/ 473869 h 635794"/>
              <a:gd name="connsiteX24" fmla="*/ 116682 w 1096708"/>
              <a:gd name="connsiteY24" fmla="*/ 459581 h 635794"/>
              <a:gd name="connsiteX25" fmla="*/ 123825 w 1096708"/>
              <a:gd name="connsiteY25" fmla="*/ 442912 h 635794"/>
              <a:gd name="connsiteX26" fmla="*/ 126207 w 1096708"/>
              <a:gd name="connsiteY26" fmla="*/ 428625 h 635794"/>
              <a:gd name="connsiteX27" fmla="*/ 130969 w 1096708"/>
              <a:gd name="connsiteY27" fmla="*/ 421481 h 635794"/>
              <a:gd name="connsiteX28" fmla="*/ 133350 w 1096708"/>
              <a:gd name="connsiteY28" fmla="*/ 414337 h 635794"/>
              <a:gd name="connsiteX29" fmla="*/ 135732 w 1096708"/>
              <a:gd name="connsiteY29" fmla="*/ 397669 h 635794"/>
              <a:gd name="connsiteX30" fmla="*/ 142875 w 1096708"/>
              <a:gd name="connsiteY30" fmla="*/ 381000 h 635794"/>
              <a:gd name="connsiteX31" fmla="*/ 145257 w 1096708"/>
              <a:gd name="connsiteY31" fmla="*/ 373856 h 635794"/>
              <a:gd name="connsiteX32" fmla="*/ 147638 w 1096708"/>
              <a:gd name="connsiteY32" fmla="*/ 364331 h 635794"/>
              <a:gd name="connsiteX33" fmla="*/ 150019 w 1096708"/>
              <a:gd name="connsiteY33" fmla="*/ 345281 h 635794"/>
              <a:gd name="connsiteX34" fmla="*/ 154782 w 1096708"/>
              <a:gd name="connsiteY34" fmla="*/ 338137 h 635794"/>
              <a:gd name="connsiteX35" fmla="*/ 166688 w 1096708"/>
              <a:gd name="connsiteY35" fmla="*/ 319087 h 635794"/>
              <a:gd name="connsiteX36" fmla="*/ 171450 w 1096708"/>
              <a:gd name="connsiteY36" fmla="*/ 300037 h 635794"/>
              <a:gd name="connsiteX37" fmla="*/ 192882 w 1096708"/>
              <a:gd name="connsiteY37" fmla="*/ 283369 h 635794"/>
              <a:gd name="connsiteX38" fmla="*/ 197644 w 1096708"/>
              <a:gd name="connsiteY38" fmla="*/ 304800 h 635794"/>
              <a:gd name="connsiteX39" fmla="*/ 192882 w 1096708"/>
              <a:gd name="connsiteY39" fmla="*/ 361950 h 635794"/>
              <a:gd name="connsiteX40" fmla="*/ 190500 w 1096708"/>
              <a:gd name="connsiteY40" fmla="*/ 369094 h 635794"/>
              <a:gd name="connsiteX41" fmla="*/ 197644 w 1096708"/>
              <a:gd name="connsiteY41" fmla="*/ 407194 h 635794"/>
              <a:gd name="connsiteX42" fmla="*/ 216694 w 1096708"/>
              <a:gd name="connsiteY42" fmla="*/ 433387 h 635794"/>
              <a:gd name="connsiteX43" fmla="*/ 228600 w 1096708"/>
              <a:gd name="connsiteY43" fmla="*/ 452437 h 635794"/>
              <a:gd name="connsiteX44" fmla="*/ 242888 w 1096708"/>
              <a:gd name="connsiteY44" fmla="*/ 466725 h 635794"/>
              <a:gd name="connsiteX45" fmla="*/ 247650 w 1096708"/>
              <a:gd name="connsiteY45" fmla="*/ 473869 h 635794"/>
              <a:gd name="connsiteX46" fmla="*/ 266700 w 1096708"/>
              <a:gd name="connsiteY46" fmla="*/ 485775 h 635794"/>
              <a:gd name="connsiteX47" fmla="*/ 273844 w 1096708"/>
              <a:gd name="connsiteY47" fmla="*/ 488156 h 635794"/>
              <a:gd name="connsiteX48" fmla="*/ 280988 w 1096708"/>
              <a:gd name="connsiteY48" fmla="*/ 495300 h 635794"/>
              <a:gd name="connsiteX49" fmla="*/ 288132 w 1096708"/>
              <a:gd name="connsiteY49" fmla="*/ 497681 h 635794"/>
              <a:gd name="connsiteX50" fmla="*/ 340519 w 1096708"/>
              <a:gd name="connsiteY50" fmla="*/ 495300 h 635794"/>
              <a:gd name="connsiteX51" fmla="*/ 345282 w 1096708"/>
              <a:gd name="connsiteY51" fmla="*/ 485775 h 635794"/>
              <a:gd name="connsiteX52" fmla="*/ 350044 w 1096708"/>
              <a:gd name="connsiteY52" fmla="*/ 440531 h 635794"/>
              <a:gd name="connsiteX53" fmla="*/ 359569 w 1096708"/>
              <a:gd name="connsiteY53" fmla="*/ 435769 h 635794"/>
              <a:gd name="connsiteX54" fmla="*/ 364332 w 1096708"/>
              <a:gd name="connsiteY54" fmla="*/ 452437 h 635794"/>
              <a:gd name="connsiteX55" fmla="*/ 366713 w 1096708"/>
              <a:gd name="connsiteY55" fmla="*/ 459581 h 635794"/>
              <a:gd name="connsiteX56" fmla="*/ 369094 w 1096708"/>
              <a:gd name="connsiteY56" fmla="*/ 469106 h 635794"/>
              <a:gd name="connsiteX57" fmla="*/ 388144 w 1096708"/>
              <a:gd name="connsiteY57" fmla="*/ 478631 h 635794"/>
              <a:gd name="connsiteX58" fmla="*/ 419100 w 1096708"/>
              <a:gd name="connsiteY58" fmla="*/ 485775 h 635794"/>
              <a:gd name="connsiteX59" fmla="*/ 559594 w 1096708"/>
              <a:gd name="connsiteY59" fmla="*/ 495300 h 635794"/>
              <a:gd name="connsiteX60" fmla="*/ 583407 w 1096708"/>
              <a:gd name="connsiteY60" fmla="*/ 490537 h 635794"/>
              <a:gd name="connsiteX61" fmla="*/ 590550 w 1096708"/>
              <a:gd name="connsiteY61" fmla="*/ 483394 h 635794"/>
              <a:gd name="connsiteX62" fmla="*/ 607219 w 1096708"/>
              <a:gd name="connsiteY62" fmla="*/ 476250 h 635794"/>
              <a:gd name="connsiteX63" fmla="*/ 621507 w 1096708"/>
              <a:gd name="connsiteY63" fmla="*/ 464344 h 635794"/>
              <a:gd name="connsiteX64" fmla="*/ 640557 w 1096708"/>
              <a:gd name="connsiteY64" fmla="*/ 447675 h 635794"/>
              <a:gd name="connsiteX65" fmla="*/ 650082 w 1096708"/>
              <a:gd name="connsiteY65" fmla="*/ 435769 h 635794"/>
              <a:gd name="connsiteX66" fmla="*/ 659607 w 1096708"/>
              <a:gd name="connsiteY66" fmla="*/ 438150 h 635794"/>
              <a:gd name="connsiteX67" fmla="*/ 664369 w 1096708"/>
              <a:gd name="connsiteY67" fmla="*/ 447675 h 635794"/>
              <a:gd name="connsiteX68" fmla="*/ 669132 w 1096708"/>
              <a:gd name="connsiteY68" fmla="*/ 466725 h 635794"/>
              <a:gd name="connsiteX69" fmla="*/ 673894 w 1096708"/>
              <a:gd name="connsiteY69" fmla="*/ 473869 h 635794"/>
              <a:gd name="connsiteX70" fmla="*/ 688182 w 1096708"/>
              <a:gd name="connsiteY70" fmla="*/ 485775 h 635794"/>
              <a:gd name="connsiteX71" fmla="*/ 697707 w 1096708"/>
              <a:gd name="connsiteY71" fmla="*/ 490537 h 635794"/>
              <a:gd name="connsiteX72" fmla="*/ 735807 w 1096708"/>
              <a:gd name="connsiteY72" fmla="*/ 488156 h 635794"/>
              <a:gd name="connsiteX73" fmla="*/ 740569 w 1096708"/>
              <a:gd name="connsiteY73" fmla="*/ 478631 h 635794"/>
              <a:gd name="connsiteX74" fmla="*/ 752475 w 1096708"/>
              <a:gd name="connsiteY74" fmla="*/ 461962 h 635794"/>
              <a:gd name="connsiteX75" fmla="*/ 762000 w 1096708"/>
              <a:gd name="connsiteY75" fmla="*/ 447675 h 635794"/>
              <a:gd name="connsiteX76" fmla="*/ 764382 w 1096708"/>
              <a:gd name="connsiteY76" fmla="*/ 440531 h 635794"/>
              <a:gd name="connsiteX77" fmla="*/ 771525 w 1096708"/>
              <a:gd name="connsiteY77" fmla="*/ 433387 h 635794"/>
              <a:gd name="connsiteX78" fmla="*/ 778669 w 1096708"/>
              <a:gd name="connsiteY78" fmla="*/ 423862 h 635794"/>
              <a:gd name="connsiteX79" fmla="*/ 783432 w 1096708"/>
              <a:gd name="connsiteY79" fmla="*/ 416719 h 635794"/>
              <a:gd name="connsiteX80" fmla="*/ 795338 w 1096708"/>
              <a:gd name="connsiteY80" fmla="*/ 411956 h 635794"/>
              <a:gd name="connsiteX81" fmla="*/ 826294 w 1096708"/>
              <a:gd name="connsiteY81" fmla="*/ 414337 h 635794"/>
              <a:gd name="connsiteX82" fmla="*/ 828675 w 1096708"/>
              <a:gd name="connsiteY82" fmla="*/ 421481 h 635794"/>
              <a:gd name="connsiteX83" fmla="*/ 826294 w 1096708"/>
              <a:gd name="connsiteY83" fmla="*/ 452437 h 635794"/>
              <a:gd name="connsiteX84" fmla="*/ 823913 w 1096708"/>
              <a:gd name="connsiteY84" fmla="*/ 459581 h 635794"/>
              <a:gd name="connsiteX85" fmla="*/ 821532 w 1096708"/>
              <a:gd name="connsiteY85" fmla="*/ 469106 h 635794"/>
              <a:gd name="connsiteX86" fmla="*/ 826294 w 1096708"/>
              <a:gd name="connsiteY86" fmla="*/ 531019 h 635794"/>
              <a:gd name="connsiteX87" fmla="*/ 831057 w 1096708"/>
              <a:gd name="connsiteY87" fmla="*/ 547687 h 635794"/>
              <a:gd name="connsiteX88" fmla="*/ 833438 w 1096708"/>
              <a:gd name="connsiteY88" fmla="*/ 559594 h 635794"/>
              <a:gd name="connsiteX89" fmla="*/ 840582 w 1096708"/>
              <a:gd name="connsiteY89" fmla="*/ 566737 h 635794"/>
              <a:gd name="connsiteX90" fmla="*/ 842963 w 1096708"/>
              <a:gd name="connsiteY90" fmla="*/ 573881 h 635794"/>
              <a:gd name="connsiteX91" fmla="*/ 845344 w 1096708"/>
              <a:gd name="connsiteY91" fmla="*/ 583406 h 635794"/>
              <a:gd name="connsiteX92" fmla="*/ 850107 w 1096708"/>
              <a:gd name="connsiteY92" fmla="*/ 592931 h 635794"/>
              <a:gd name="connsiteX93" fmla="*/ 845344 w 1096708"/>
              <a:gd name="connsiteY93" fmla="*/ 595312 h 635794"/>
              <a:gd name="connsiteX94" fmla="*/ 842963 w 1096708"/>
              <a:gd name="connsiteY94" fmla="*/ 585787 h 635794"/>
              <a:gd name="connsiteX95" fmla="*/ 838200 w 1096708"/>
              <a:gd name="connsiteY95" fmla="*/ 578644 h 635794"/>
              <a:gd name="connsiteX96" fmla="*/ 835819 w 1096708"/>
              <a:gd name="connsiteY96" fmla="*/ 535781 h 635794"/>
              <a:gd name="connsiteX97" fmla="*/ 831057 w 1096708"/>
              <a:gd name="connsiteY97" fmla="*/ 528637 h 635794"/>
              <a:gd name="connsiteX98" fmla="*/ 823913 w 1096708"/>
              <a:gd name="connsiteY98" fmla="*/ 526256 h 635794"/>
              <a:gd name="connsiteX99" fmla="*/ 821532 w 1096708"/>
              <a:gd name="connsiteY99" fmla="*/ 547687 h 635794"/>
              <a:gd name="connsiteX100" fmla="*/ 819150 w 1096708"/>
              <a:gd name="connsiteY100" fmla="*/ 554831 h 635794"/>
              <a:gd name="connsiteX101" fmla="*/ 821532 w 1096708"/>
              <a:gd name="connsiteY101" fmla="*/ 590550 h 635794"/>
              <a:gd name="connsiteX102" fmla="*/ 823913 w 1096708"/>
              <a:gd name="connsiteY102" fmla="*/ 600075 h 635794"/>
              <a:gd name="connsiteX103" fmla="*/ 840582 w 1096708"/>
              <a:gd name="connsiteY103" fmla="*/ 621506 h 635794"/>
              <a:gd name="connsiteX104" fmla="*/ 854869 w 1096708"/>
              <a:gd name="connsiteY104" fmla="*/ 631031 h 635794"/>
              <a:gd name="connsiteX105" fmla="*/ 862013 w 1096708"/>
              <a:gd name="connsiteY105" fmla="*/ 635794 h 635794"/>
              <a:gd name="connsiteX106" fmla="*/ 885825 w 1096708"/>
              <a:gd name="connsiteY106" fmla="*/ 633412 h 635794"/>
              <a:gd name="connsiteX107" fmla="*/ 892969 w 1096708"/>
              <a:gd name="connsiteY107" fmla="*/ 626269 h 635794"/>
              <a:gd name="connsiteX108" fmla="*/ 902494 w 1096708"/>
              <a:gd name="connsiteY108" fmla="*/ 609600 h 635794"/>
              <a:gd name="connsiteX109" fmla="*/ 904875 w 1096708"/>
              <a:gd name="connsiteY109" fmla="*/ 600075 h 635794"/>
              <a:gd name="connsiteX110" fmla="*/ 909638 w 1096708"/>
              <a:gd name="connsiteY110" fmla="*/ 588169 h 635794"/>
              <a:gd name="connsiteX111" fmla="*/ 914400 w 1096708"/>
              <a:gd name="connsiteY111" fmla="*/ 497681 h 635794"/>
              <a:gd name="connsiteX112" fmla="*/ 919163 w 1096708"/>
              <a:gd name="connsiteY112" fmla="*/ 488156 h 635794"/>
              <a:gd name="connsiteX113" fmla="*/ 942975 w 1096708"/>
              <a:gd name="connsiteY113" fmla="*/ 495300 h 635794"/>
              <a:gd name="connsiteX114" fmla="*/ 950119 w 1096708"/>
              <a:gd name="connsiteY114" fmla="*/ 497681 h 635794"/>
              <a:gd name="connsiteX115" fmla="*/ 973932 w 1096708"/>
              <a:gd name="connsiteY115" fmla="*/ 495300 h 635794"/>
              <a:gd name="connsiteX116" fmla="*/ 992982 w 1096708"/>
              <a:gd name="connsiteY116" fmla="*/ 483394 h 635794"/>
              <a:gd name="connsiteX117" fmla="*/ 1000125 w 1096708"/>
              <a:gd name="connsiteY117" fmla="*/ 478631 h 635794"/>
              <a:gd name="connsiteX118" fmla="*/ 1016794 w 1096708"/>
              <a:gd name="connsiteY118" fmla="*/ 466725 h 635794"/>
              <a:gd name="connsiteX119" fmla="*/ 1035844 w 1096708"/>
              <a:gd name="connsiteY119" fmla="*/ 454819 h 635794"/>
              <a:gd name="connsiteX120" fmla="*/ 1052513 w 1096708"/>
              <a:gd name="connsiteY120" fmla="*/ 440531 h 635794"/>
              <a:gd name="connsiteX121" fmla="*/ 1062038 w 1096708"/>
              <a:gd name="connsiteY121" fmla="*/ 426244 h 635794"/>
              <a:gd name="connsiteX122" fmla="*/ 1066800 w 1096708"/>
              <a:gd name="connsiteY122" fmla="*/ 419100 h 635794"/>
              <a:gd name="connsiteX123" fmla="*/ 1071563 w 1096708"/>
              <a:gd name="connsiteY123" fmla="*/ 400050 h 635794"/>
              <a:gd name="connsiteX124" fmla="*/ 1078707 w 1096708"/>
              <a:gd name="connsiteY124" fmla="*/ 392906 h 635794"/>
              <a:gd name="connsiteX125" fmla="*/ 1081088 w 1096708"/>
              <a:gd name="connsiteY125" fmla="*/ 385762 h 635794"/>
              <a:gd name="connsiteX126" fmla="*/ 1088232 w 1096708"/>
              <a:gd name="connsiteY126" fmla="*/ 376237 h 635794"/>
              <a:gd name="connsiteX127" fmla="*/ 1090613 w 1096708"/>
              <a:gd name="connsiteY127" fmla="*/ 366712 h 635794"/>
              <a:gd name="connsiteX128" fmla="*/ 1092994 w 1096708"/>
              <a:gd name="connsiteY128" fmla="*/ 359569 h 635794"/>
              <a:gd name="connsiteX129" fmla="*/ 1095375 w 1096708"/>
              <a:gd name="connsiteY129" fmla="*/ 335756 h 635794"/>
              <a:gd name="connsiteX130" fmla="*/ 1083469 w 1096708"/>
              <a:gd name="connsiteY130" fmla="*/ 245269 h 635794"/>
              <a:gd name="connsiteX131" fmla="*/ 1076325 w 1096708"/>
              <a:gd name="connsiteY131" fmla="*/ 238125 h 635794"/>
              <a:gd name="connsiteX132" fmla="*/ 1066800 w 1096708"/>
              <a:gd name="connsiteY132" fmla="*/ 216694 h 635794"/>
              <a:gd name="connsiteX133" fmla="*/ 1057275 w 1096708"/>
              <a:gd name="connsiteY133" fmla="*/ 200025 h 635794"/>
              <a:gd name="connsiteX134" fmla="*/ 1050132 w 1096708"/>
              <a:gd name="connsiteY134" fmla="*/ 195262 h 635794"/>
              <a:gd name="connsiteX135" fmla="*/ 1035844 w 1096708"/>
              <a:gd name="connsiteY135" fmla="*/ 190500 h 635794"/>
              <a:gd name="connsiteX136" fmla="*/ 1026319 w 1096708"/>
              <a:gd name="connsiteY136" fmla="*/ 183356 h 635794"/>
              <a:gd name="connsiteX137" fmla="*/ 1019175 w 1096708"/>
              <a:gd name="connsiteY137" fmla="*/ 180975 h 635794"/>
              <a:gd name="connsiteX138" fmla="*/ 1002507 w 1096708"/>
              <a:gd name="connsiteY138" fmla="*/ 171450 h 635794"/>
              <a:gd name="connsiteX139" fmla="*/ 919163 w 1096708"/>
              <a:gd name="connsiteY139" fmla="*/ 180975 h 635794"/>
              <a:gd name="connsiteX140" fmla="*/ 912019 w 1096708"/>
              <a:gd name="connsiteY140" fmla="*/ 185737 h 635794"/>
              <a:gd name="connsiteX141" fmla="*/ 904875 w 1096708"/>
              <a:gd name="connsiteY141" fmla="*/ 192881 h 635794"/>
              <a:gd name="connsiteX142" fmla="*/ 890588 w 1096708"/>
              <a:gd name="connsiteY142" fmla="*/ 164306 h 635794"/>
              <a:gd name="connsiteX143" fmla="*/ 878682 w 1096708"/>
              <a:gd name="connsiteY143" fmla="*/ 150019 h 635794"/>
              <a:gd name="connsiteX144" fmla="*/ 857250 w 1096708"/>
              <a:gd name="connsiteY144" fmla="*/ 145256 h 635794"/>
              <a:gd name="connsiteX145" fmla="*/ 847725 w 1096708"/>
              <a:gd name="connsiteY145" fmla="*/ 147637 h 635794"/>
              <a:gd name="connsiteX146" fmla="*/ 833438 w 1096708"/>
              <a:gd name="connsiteY146" fmla="*/ 157162 h 635794"/>
              <a:gd name="connsiteX147" fmla="*/ 826294 w 1096708"/>
              <a:gd name="connsiteY147" fmla="*/ 166687 h 635794"/>
              <a:gd name="connsiteX148" fmla="*/ 821532 w 1096708"/>
              <a:gd name="connsiteY148" fmla="*/ 176212 h 635794"/>
              <a:gd name="connsiteX149" fmla="*/ 807244 w 1096708"/>
              <a:gd name="connsiteY149" fmla="*/ 188119 h 635794"/>
              <a:gd name="connsiteX150" fmla="*/ 797719 w 1096708"/>
              <a:gd name="connsiteY150" fmla="*/ 190500 h 635794"/>
              <a:gd name="connsiteX151" fmla="*/ 790575 w 1096708"/>
              <a:gd name="connsiteY151" fmla="*/ 192881 h 635794"/>
              <a:gd name="connsiteX152" fmla="*/ 778669 w 1096708"/>
              <a:gd name="connsiteY152" fmla="*/ 188119 h 635794"/>
              <a:gd name="connsiteX153" fmla="*/ 769144 w 1096708"/>
              <a:gd name="connsiteY153" fmla="*/ 171450 h 635794"/>
              <a:gd name="connsiteX154" fmla="*/ 771525 w 1096708"/>
              <a:gd name="connsiteY154" fmla="*/ 142875 h 635794"/>
              <a:gd name="connsiteX155" fmla="*/ 776288 w 1096708"/>
              <a:gd name="connsiteY155" fmla="*/ 133350 h 635794"/>
              <a:gd name="connsiteX156" fmla="*/ 769144 w 1096708"/>
              <a:gd name="connsiteY156" fmla="*/ 71437 h 635794"/>
              <a:gd name="connsiteX157" fmla="*/ 759619 w 1096708"/>
              <a:gd name="connsiteY157" fmla="*/ 35719 h 635794"/>
              <a:gd name="connsiteX158" fmla="*/ 752475 w 1096708"/>
              <a:gd name="connsiteY158" fmla="*/ 21431 h 635794"/>
              <a:gd name="connsiteX159" fmla="*/ 738188 w 1096708"/>
              <a:gd name="connsiteY159" fmla="*/ 14287 h 635794"/>
              <a:gd name="connsiteX160" fmla="*/ 731044 w 1096708"/>
              <a:gd name="connsiteY160" fmla="*/ 9525 h 635794"/>
              <a:gd name="connsiteX161" fmla="*/ 697707 w 1096708"/>
              <a:gd name="connsiteY161" fmla="*/ 11906 h 635794"/>
              <a:gd name="connsiteX162" fmla="*/ 692944 w 1096708"/>
              <a:gd name="connsiteY162" fmla="*/ 26194 h 635794"/>
              <a:gd name="connsiteX163" fmla="*/ 688182 w 1096708"/>
              <a:gd name="connsiteY163" fmla="*/ 40481 h 635794"/>
              <a:gd name="connsiteX164" fmla="*/ 692944 w 1096708"/>
              <a:gd name="connsiteY164" fmla="*/ 23812 h 635794"/>
              <a:gd name="connsiteX165" fmla="*/ 685800 w 1096708"/>
              <a:gd name="connsiteY165" fmla="*/ 21431 h 635794"/>
              <a:gd name="connsiteX166" fmla="*/ 671513 w 1096708"/>
              <a:gd name="connsiteY166" fmla="*/ 33337 h 635794"/>
              <a:gd name="connsiteX167" fmla="*/ 669132 w 1096708"/>
              <a:gd name="connsiteY167" fmla="*/ 42862 h 635794"/>
              <a:gd name="connsiteX168" fmla="*/ 664369 w 1096708"/>
              <a:gd name="connsiteY168" fmla="*/ 50006 h 635794"/>
              <a:gd name="connsiteX169" fmla="*/ 661988 w 1096708"/>
              <a:gd name="connsiteY169" fmla="*/ 90487 h 635794"/>
              <a:gd name="connsiteX170" fmla="*/ 659607 w 1096708"/>
              <a:gd name="connsiteY170" fmla="*/ 97631 h 635794"/>
              <a:gd name="connsiteX171" fmla="*/ 657225 w 1096708"/>
              <a:gd name="connsiteY171" fmla="*/ 111919 h 635794"/>
              <a:gd name="connsiteX172" fmla="*/ 652463 w 1096708"/>
              <a:gd name="connsiteY172" fmla="*/ 121444 h 635794"/>
              <a:gd name="connsiteX173" fmla="*/ 652463 w 1096708"/>
              <a:gd name="connsiteY173" fmla="*/ 207169 h 635794"/>
              <a:gd name="connsiteX174" fmla="*/ 647700 w 1096708"/>
              <a:gd name="connsiteY174" fmla="*/ 214312 h 635794"/>
              <a:gd name="connsiteX175" fmla="*/ 621507 w 1096708"/>
              <a:gd name="connsiteY175" fmla="*/ 223837 h 635794"/>
              <a:gd name="connsiteX176" fmla="*/ 614363 w 1096708"/>
              <a:gd name="connsiteY176" fmla="*/ 219075 h 635794"/>
              <a:gd name="connsiteX177" fmla="*/ 609600 w 1096708"/>
              <a:gd name="connsiteY177" fmla="*/ 209550 h 635794"/>
              <a:gd name="connsiteX178" fmla="*/ 602457 w 1096708"/>
              <a:gd name="connsiteY178" fmla="*/ 200025 h 635794"/>
              <a:gd name="connsiteX179" fmla="*/ 600075 w 1096708"/>
              <a:gd name="connsiteY179" fmla="*/ 188119 h 635794"/>
              <a:gd name="connsiteX180" fmla="*/ 595313 w 1096708"/>
              <a:gd name="connsiteY180" fmla="*/ 180975 h 635794"/>
              <a:gd name="connsiteX181" fmla="*/ 588169 w 1096708"/>
              <a:gd name="connsiteY181" fmla="*/ 173831 h 635794"/>
              <a:gd name="connsiteX182" fmla="*/ 554832 w 1096708"/>
              <a:gd name="connsiteY182" fmla="*/ 164306 h 635794"/>
              <a:gd name="connsiteX183" fmla="*/ 440532 w 1096708"/>
              <a:gd name="connsiteY183" fmla="*/ 166687 h 635794"/>
              <a:gd name="connsiteX184" fmla="*/ 400050 w 1096708"/>
              <a:gd name="connsiteY184" fmla="*/ 180975 h 635794"/>
              <a:gd name="connsiteX185" fmla="*/ 388144 w 1096708"/>
              <a:gd name="connsiteY185" fmla="*/ 185737 h 635794"/>
              <a:gd name="connsiteX186" fmla="*/ 383382 w 1096708"/>
              <a:gd name="connsiteY186" fmla="*/ 192881 h 635794"/>
              <a:gd name="connsiteX187" fmla="*/ 371475 w 1096708"/>
              <a:gd name="connsiteY187" fmla="*/ 214312 h 635794"/>
              <a:gd name="connsiteX188" fmla="*/ 364332 w 1096708"/>
              <a:gd name="connsiteY188" fmla="*/ 221456 h 635794"/>
              <a:gd name="connsiteX189" fmla="*/ 342900 w 1096708"/>
              <a:gd name="connsiteY189" fmla="*/ 252412 h 635794"/>
              <a:gd name="connsiteX190" fmla="*/ 333375 w 1096708"/>
              <a:gd name="connsiteY190" fmla="*/ 259556 h 635794"/>
              <a:gd name="connsiteX191" fmla="*/ 323850 w 1096708"/>
              <a:gd name="connsiteY191" fmla="*/ 261937 h 635794"/>
              <a:gd name="connsiteX192" fmla="*/ 311944 w 1096708"/>
              <a:gd name="connsiteY192" fmla="*/ 259556 h 635794"/>
              <a:gd name="connsiteX193" fmla="*/ 302419 w 1096708"/>
              <a:gd name="connsiteY193" fmla="*/ 245269 h 635794"/>
              <a:gd name="connsiteX194" fmla="*/ 297657 w 1096708"/>
              <a:gd name="connsiteY194" fmla="*/ 226219 h 635794"/>
              <a:gd name="connsiteX195" fmla="*/ 295275 w 1096708"/>
              <a:gd name="connsiteY195" fmla="*/ 216694 h 635794"/>
              <a:gd name="connsiteX196" fmla="*/ 292894 w 1096708"/>
              <a:gd name="connsiteY196" fmla="*/ 209550 h 635794"/>
              <a:gd name="connsiteX197" fmla="*/ 290513 w 1096708"/>
              <a:gd name="connsiteY197" fmla="*/ 197644 h 635794"/>
              <a:gd name="connsiteX198" fmla="*/ 278607 w 1096708"/>
              <a:gd name="connsiteY198" fmla="*/ 178594 h 635794"/>
              <a:gd name="connsiteX199" fmla="*/ 269082 w 1096708"/>
              <a:gd name="connsiteY199" fmla="*/ 171450 h 635794"/>
              <a:gd name="connsiteX200" fmla="*/ 247650 w 1096708"/>
              <a:gd name="connsiteY200" fmla="*/ 166687 h 635794"/>
              <a:gd name="connsiteX201" fmla="*/ 238125 w 1096708"/>
              <a:gd name="connsiteY201" fmla="*/ 161925 h 635794"/>
              <a:gd name="connsiteX202" fmla="*/ 135732 w 1096708"/>
              <a:gd name="connsiteY202" fmla="*/ 161925 h 635794"/>
              <a:gd name="connsiteX203" fmla="*/ 128588 w 1096708"/>
              <a:gd name="connsiteY203" fmla="*/ 161925 h 635794"/>
              <a:gd name="connsiteX204" fmla="*/ 130969 w 1096708"/>
              <a:gd name="connsiteY204" fmla="*/ 150019 h 635794"/>
              <a:gd name="connsiteX205" fmla="*/ 135732 w 1096708"/>
              <a:gd name="connsiteY205" fmla="*/ 142875 h 635794"/>
              <a:gd name="connsiteX206" fmla="*/ 138113 w 1096708"/>
              <a:gd name="connsiteY206" fmla="*/ 116681 h 635794"/>
              <a:gd name="connsiteX207" fmla="*/ 135732 w 1096708"/>
              <a:gd name="connsiteY207" fmla="*/ 83344 h 635794"/>
              <a:gd name="connsiteX208" fmla="*/ 133350 w 1096708"/>
              <a:gd name="connsiteY208" fmla="*/ 76200 h 635794"/>
              <a:gd name="connsiteX209" fmla="*/ 128588 w 1096708"/>
              <a:gd name="connsiteY209" fmla="*/ 50006 h 635794"/>
              <a:gd name="connsiteX210" fmla="*/ 123825 w 1096708"/>
              <a:gd name="connsiteY210" fmla="*/ 38100 h 635794"/>
              <a:gd name="connsiteX211" fmla="*/ 119063 w 1096708"/>
              <a:gd name="connsiteY211" fmla="*/ 16669 h 635794"/>
              <a:gd name="connsiteX212" fmla="*/ 97632 w 1096708"/>
              <a:gd name="connsiteY212" fmla="*/ 0 h 635794"/>
              <a:gd name="connsiteX213" fmla="*/ 61913 w 1096708"/>
              <a:gd name="connsiteY213" fmla="*/ 7144 h 63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096708" h="635794">
                <a:moveTo>
                  <a:pt x="61913" y="7144"/>
                </a:moveTo>
                <a:lnTo>
                  <a:pt x="61913" y="7144"/>
                </a:lnTo>
                <a:cubicBezTo>
                  <a:pt x="54769" y="6350"/>
                  <a:pt x="47670" y="4762"/>
                  <a:pt x="40482" y="4762"/>
                </a:cubicBezTo>
                <a:cubicBezTo>
                  <a:pt x="34831" y="4762"/>
                  <a:pt x="27034" y="11388"/>
                  <a:pt x="23813" y="14287"/>
                </a:cubicBezTo>
                <a:cubicBezTo>
                  <a:pt x="10220" y="26521"/>
                  <a:pt x="12106" y="24703"/>
                  <a:pt x="4763" y="35719"/>
                </a:cubicBezTo>
                <a:cubicBezTo>
                  <a:pt x="3969" y="46831"/>
                  <a:pt x="3684" y="57992"/>
                  <a:pt x="2382" y="69056"/>
                </a:cubicBezTo>
                <a:cubicBezTo>
                  <a:pt x="2089" y="71549"/>
                  <a:pt x="0" y="73690"/>
                  <a:pt x="0" y="76200"/>
                </a:cubicBezTo>
                <a:cubicBezTo>
                  <a:pt x="0" y="78710"/>
                  <a:pt x="1722" y="80922"/>
                  <a:pt x="2382" y="83344"/>
                </a:cubicBezTo>
                <a:cubicBezTo>
                  <a:pt x="4104" y="89659"/>
                  <a:pt x="7144" y="102394"/>
                  <a:pt x="7144" y="102394"/>
                </a:cubicBezTo>
                <a:cubicBezTo>
                  <a:pt x="7938" y="116681"/>
                  <a:pt x="8168" y="131011"/>
                  <a:pt x="9525" y="145256"/>
                </a:cubicBezTo>
                <a:cubicBezTo>
                  <a:pt x="9763" y="147755"/>
                  <a:pt x="11630" y="149905"/>
                  <a:pt x="11907" y="152400"/>
                </a:cubicBezTo>
                <a:cubicBezTo>
                  <a:pt x="13225" y="164260"/>
                  <a:pt x="13494" y="176213"/>
                  <a:pt x="14288" y="188119"/>
                </a:cubicBezTo>
                <a:cubicBezTo>
                  <a:pt x="13494" y="210344"/>
                  <a:pt x="12833" y="232574"/>
                  <a:pt x="11907" y="254794"/>
                </a:cubicBezTo>
                <a:cubicBezTo>
                  <a:pt x="11245" y="270675"/>
                  <a:pt x="9525" y="286524"/>
                  <a:pt x="9525" y="302419"/>
                </a:cubicBezTo>
                <a:cubicBezTo>
                  <a:pt x="9525" y="343702"/>
                  <a:pt x="10576" y="384983"/>
                  <a:pt x="11907" y="426244"/>
                </a:cubicBezTo>
                <a:cubicBezTo>
                  <a:pt x="12164" y="434217"/>
                  <a:pt x="13407" y="442128"/>
                  <a:pt x="14288" y="450056"/>
                </a:cubicBezTo>
                <a:cubicBezTo>
                  <a:pt x="14995" y="456416"/>
                  <a:pt x="14104" y="463243"/>
                  <a:pt x="16669" y="469106"/>
                </a:cubicBezTo>
                <a:cubicBezTo>
                  <a:pt x="18830" y="474045"/>
                  <a:pt x="31347" y="489672"/>
                  <a:pt x="38100" y="495300"/>
                </a:cubicBezTo>
                <a:cubicBezTo>
                  <a:pt x="40299" y="497132"/>
                  <a:pt x="42684" y="498782"/>
                  <a:pt x="45244" y="500062"/>
                </a:cubicBezTo>
                <a:cubicBezTo>
                  <a:pt x="49056" y="501968"/>
                  <a:pt x="58345" y="503806"/>
                  <a:pt x="61913" y="504825"/>
                </a:cubicBezTo>
                <a:cubicBezTo>
                  <a:pt x="64327" y="505515"/>
                  <a:pt x="66676" y="506412"/>
                  <a:pt x="69057" y="507206"/>
                </a:cubicBezTo>
                <a:cubicBezTo>
                  <a:pt x="69765" y="507029"/>
                  <a:pt x="84107" y="503703"/>
                  <a:pt x="85725" y="502444"/>
                </a:cubicBezTo>
                <a:cubicBezTo>
                  <a:pt x="107674" y="485372"/>
                  <a:pt x="93882" y="494083"/>
                  <a:pt x="104775" y="481012"/>
                </a:cubicBezTo>
                <a:cubicBezTo>
                  <a:pt x="106931" y="478425"/>
                  <a:pt x="109538" y="476250"/>
                  <a:pt x="111919" y="473869"/>
                </a:cubicBezTo>
                <a:cubicBezTo>
                  <a:pt x="113507" y="469106"/>
                  <a:pt x="114437" y="464071"/>
                  <a:pt x="116682" y="459581"/>
                </a:cubicBezTo>
                <a:cubicBezTo>
                  <a:pt x="119595" y="453755"/>
                  <a:pt x="122423" y="449221"/>
                  <a:pt x="123825" y="442912"/>
                </a:cubicBezTo>
                <a:cubicBezTo>
                  <a:pt x="124872" y="438199"/>
                  <a:pt x="124680" y="433205"/>
                  <a:pt x="126207" y="428625"/>
                </a:cubicBezTo>
                <a:cubicBezTo>
                  <a:pt x="127112" y="425910"/>
                  <a:pt x="129689" y="424041"/>
                  <a:pt x="130969" y="421481"/>
                </a:cubicBezTo>
                <a:cubicBezTo>
                  <a:pt x="132091" y="419236"/>
                  <a:pt x="132556" y="416718"/>
                  <a:pt x="133350" y="414337"/>
                </a:cubicBezTo>
                <a:cubicBezTo>
                  <a:pt x="134144" y="408781"/>
                  <a:pt x="134631" y="403172"/>
                  <a:pt x="135732" y="397669"/>
                </a:cubicBezTo>
                <a:cubicBezTo>
                  <a:pt x="137128" y="390687"/>
                  <a:pt x="139970" y="387778"/>
                  <a:pt x="142875" y="381000"/>
                </a:cubicBezTo>
                <a:cubicBezTo>
                  <a:pt x="143864" y="378693"/>
                  <a:pt x="144567" y="376270"/>
                  <a:pt x="145257" y="373856"/>
                </a:cubicBezTo>
                <a:cubicBezTo>
                  <a:pt x="146156" y="370709"/>
                  <a:pt x="147100" y="367559"/>
                  <a:pt x="147638" y="364331"/>
                </a:cubicBezTo>
                <a:cubicBezTo>
                  <a:pt x="148690" y="358019"/>
                  <a:pt x="148335" y="351455"/>
                  <a:pt x="150019" y="345281"/>
                </a:cubicBezTo>
                <a:cubicBezTo>
                  <a:pt x="150772" y="342520"/>
                  <a:pt x="153362" y="340622"/>
                  <a:pt x="154782" y="338137"/>
                </a:cubicBezTo>
                <a:cubicBezTo>
                  <a:pt x="165243" y="319830"/>
                  <a:pt x="153027" y="337302"/>
                  <a:pt x="166688" y="319087"/>
                </a:cubicBezTo>
                <a:cubicBezTo>
                  <a:pt x="168275" y="312737"/>
                  <a:pt x="168203" y="305720"/>
                  <a:pt x="171450" y="300037"/>
                </a:cubicBezTo>
                <a:cubicBezTo>
                  <a:pt x="179009" y="286810"/>
                  <a:pt x="182518" y="286823"/>
                  <a:pt x="192882" y="283369"/>
                </a:cubicBezTo>
                <a:cubicBezTo>
                  <a:pt x="193800" y="287042"/>
                  <a:pt x="197644" y="301777"/>
                  <a:pt x="197644" y="304800"/>
                </a:cubicBezTo>
                <a:cubicBezTo>
                  <a:pt x="197644" y="319507"/>
                  <a:pt x="196721" y="344674"/>
                  <a:pt x="192882" y="361950"/>
                </a:cubicBezTo>
                <a:cubicBezTo>
                  <a:pt x="192337" y="364400"/>
                  <a:pt x="191294" y="366713"/>
                  <a:pt x="190500" y="369094"/>
                </a:cubicBezTo>
                <a:cubicBezTo>
                  <a:pt x="191154" y="375636"/>
                  <a:pt x="191762" y="399351"/>
                  <a:pt x="197644" y="407194"/>
                </a:cubicBezTo>
                <a:cubicBezTo>
                  <a:pt x="198399" y="408201"/>
                  <a:pt x="213027" y="426970"/>
                  <a:pt x="216694" y="433387"/>
                </a:cubicBezTo>
                <a:cubicBezTo>
                  <a:pt x="222903" y="444252"/>
                  <a:pt x="219695" y="442543"/>
                  <a:pt x="228600" y="452437"/>
                </a:cubicBezTo>
                <a:cubicBezTo>
                  <a:pt x="233106" y="457443"/>
                  <a:pt x="239152" y="461121"/>
                  <a:pt x="242888" y="466725"/>
                </a:cubicBezTo>
                <a:cubicBezTo>
                  <a:pt x="244475" y="469106"/>
                  <a:pt x="245626" y="471845"/>
                  <a:pt x="247650" y="473869"/>
                </a:cubicBezTo>
                <a:cubicBezTo>
                  <a:pt x="252775" y="478994"/>
                  <a:pt x="260101" y="482947"/>
                  <a:pt x="266700" y="485775"/>
                </a:cubicBezTo>
                <a:cubicBezTo>
                  <a:pt x="269007" y="486764"/>
                  <a:pt x="271463" y="487362"/>
                  <a:pt x="273844" y="488156"/>
                </a:cubicBezTo>
                <a:cubicBezTo>
                  <a:pt x="276225" y="490537"/>
                  <a:pt x="278186" y="493432"/>
                  <a:pt x="280988" y="495300"/>
                </a:cubicBezTo>
                <a:cubicBezTo>
                  <a:pt x="283077" y="496692"/>
                  <a:pt x="285622" y="497681"/>
                  <a:pt x="288132" y="497681"/>
                </a:cubicBezTo>
                <a:cubicBezTo>
                  <a:pt x="305612" y="497681"/>
                  <a:pt x="323057" y="496094"/>
                  <a:pt x="340519" y="495300"/>
                </a:cubicBezTo>
                <a:cubicBezTo>
                  <a:pt x="342107" y="492125"/>
                  <a:pt x="344674" y="489272"/>
                  <a:pt x="345282" y="485775"/>
                </a:cubicBezTo>
                <a:cubicBezTo>
                  <a:pt x="347880" y="470835"/>
                  <a:pt x="345878" y="455112"/>
                  <a:pt x="350044" y="440531"/>
                </a:cubicBezTo>
                <a:cubicBezTo>
                  <a:pt x="351019" y="437118"/>
                  <a:pt x="356394" y="437356"/>
                  <a:pt x="359569" y="435769"/>
                </a:cubicBezTo>
                <a:cubicBezTo>
                  <a:pt x="365276" y="452889"/>
                  <a:pt x="358354" y="431516"/>
                  <a:pt x="364332" y="452437"/>
                </a:cubicBezTo>
                <a:cubicBezTo>
                  <a:pt x="365022" y="454851"/>
                  <a:pt x="366023" y="457167"/>
                  <a:pt x="366713" y="459581"/>
                </a:cubicBezTo>
                <a:cubicBezTo>
                  <a:pt x="367612" y="462728"/>
                  <a:pt x="366648" y="466932"/>
                  <a:pt x="369094" y="469106"/>
                </a:cubicBezTo>
                <a:cubicBezTo>
                  <a:pt x="374400" y="473823"/>
                  <a:pt x="381681" y="475693"/>
                  <a:pt x="388144" y="478631"/>
                </a:cubicBezTo>
                <a:cubicBezTo>
                  <a:pt x="395799" y="482111"/>
                  <a:pt x="415942" y="485230"/>
                  <a:pt x="419100" y="485775"/>
                </a:cubicBezTo>
                <a:cubicBezTo>
                  <a:pt x="488166" y="497684"/>
                  <a:pt x="464783" y="492930"/>
                  <a:pt x="559594" y="495300"/>
                </a:cubicBezTo>
                <a:cubicBezTo>
                  <a:pt x="567532" y="493712"/>
                  <a:pt x="575852" y="493443"/>
                  <a:pt x="583407" y="490537"/>
                </a:cubicBezTo>
                <a:cubicBezTo>
                  <a:pt x="586550" y="489328"/>
                  <a:pt x="587663" y="485126"/>
                  <a:pt x="590550" y="483394"/>
                </a:cubicBezTo>
                <a:cubicBezTo>
                  <a:pt x="595734" y="480284"/>
                  <a:pt x="601812" y="478954"/>
                  <a:pt x="607219" y="476250"/>
                </a:cubicBezTo>
                <a:cubicBezTo>
                  <a:pt x="616084" y="471818"/>
                  <a:pt x="613611" y="470924"/>
                  <a:pt x="621507" y="464344"/>
                </a:cubicBezTo>
                <a:cubicBezTo>
                  <a:pt x="645130" y="444658"/>
                  <a:pt x="603463" y="484766"/>
                  <a:pt x="640557" y="447675"/>
                </a:cubicBezTo>
                <a:cubicBezTo>
                  <a:pt x="642359" y="442269"/>
                  <a:pt x="642542" y="436846"/>
                  <a:pt x="650082" y="435769"/>
                </a:cubicBezTo>
                <a:cubicBezTo>
                  <a:pt x="653322" y="435306"/>
                  <a:pt x="656432" y="437356"/>
                  <a:pt x="659607" y="438150"/>
                </a:cubicBezTo>
                <a:cubicBezTo>
                  <a:pt x="661194" y="441325"/>
                  <a:pt x="663246" y="444307"/>
                  <a:pt x="664369" y="447675"/>
                </a:cubicBezTo>
                <a:cubicBezTo>
                  <a:pt x="666439" y="453885"/>
                  <a:pt x="665502" y="461279"/>
                  <a:pt x="669132" y="466725"/>
                </a:cubicBezTo>
                <a:cubicBezTo>
                  <a:pt x="670719" y="469106"/>
                  <a:pt x="672062" y="471670"/>
                  <a:pt x="673894" y="473869"/>
                </a:cubicBezTo>
                <a:cubicBezTo>
                  <a:pt x="678369" y="479239"/>
                  <a:pt x="682225" y="482371"/>
                  <a:pt x="688182" y="485775"/>
                </a:cubicBezTo>
                <a:cubicBezTo>
                  <a:pt x="691264" y="487536"/>
                  <a:pt x="694532" y="488950"/>
                  <a:pt x="697707" y="490537"/>
                </a:cubicBezTo>
                <a:cubicBezTo>
                  <a:pt x="710407" y="489743"/>
                  <a:pt x="723546" y="491562"/>
                  <a:pt x="735807" y="488156"/>
                </a:cubicBezTo>
                <a:cubicBezTo>
                  <a:pt x="739227" y="487206"/>
                  <a:pt x="738688" y="481641"/>
                  <a:pt x="740569" y="478631"/>
                </a:cubicBezTo>
                <a:cubicBezTo>
                  <a:pt x="743275" y="474302"/>
                  <a:pt x="749951" y="467011"/>
                  <a:pt x="752475" y="461962"/>
                </a:cubicBezTo>
                <a:cubicBezTo>
                  <a:pt x="759367" y="448180"/>
                  <a:pt x="748461" y="461216"/>
                  <a:pt x="762000" y="447675"/>
                </a:cubicBezTo>
                <a:cubicBezTo>
                  <a:pt x="762794" y="445294"/>
                  <a:pt x="762990" y="442620"/>
                  <a:pt x="764382" y="440531"/>
                </a:cubicBezTo>
                <a:cubicBezTo>
                  <a:pt x="766250" y="437729"/>
                  <a:pt x="769334" y="435944"/>
                  <a:pt x="771525" y="433387"/>
                </a:cubicBezTo>
                <a:cubicBezTo>
                  <a:pt x="774108" y="430374"/>
                  <a:pt x="776362" y="427091"/>
                  <a:pt x="778669" y="423862"/>
                </a:cubicBezTo>
                <a:cubicBezTo>
                  <a:pt x="780333" y="421533"/>
                  <a:pt x="781103" y="418382"/>
                  <a:pt x="783432" y="416719"/>
                </a:cubicBezTo>
                <a:cubicBezTo>
                  <a:pt x="786910" y="414235"/>
                  <a:pt x="791369" y="413544"/>
                  <a:pt x="795338" y="411956"/>
                </a:cubicBezTo>
                <a:cubicBezTo>
                  <a:pt x="805657" y="412750"/>
                  <a:pt x="816343" y="411494"/>
                  <a:pt x="826294" y="414337"/>
                </a:cubicBezTo>
                <a:cubicBezTo>
                  <a:pt x="828708" y="415027"/>
                  <a:pt x="828675" y="418971"/>
                  <a:pt x="828675" y="421481"/>
                </a:cubicBezTo>
                <a:cubicBezTo>
                  <a:pt x="828675" y="431830"/>
                  <a:pt x="827578" y="442168"/>
                  <a:pt x="826294" y="452437"/>
                </a:cubicBezTo>
                <a:cubicBezTo>
                  <a:pt x="825983" y="454928"/>
                  <a:pt x="824603" y="457167"/>
                  <a:pt x="823913" y="459581"/>
                </a:cubicBezTo>
                <a:cubicBezTo>
                  <a:pt x="823014" y="462728"/>
                  <a:pt x="822326" y="465931"/>
                  <a:pt x="821532" y="469106"/>
                </a:cubicBezTo>
                <a:cubicBezTo>
                  <a:pt x="823119" y="489744"/>
                  <a:pt x="824235" y="510423"/>
                  <a:pt x="826294" y="531019"/>
                </a:cubicBezTo>
                <a:cubicBezTo>
                  <a:pt x="827037" y="538455"/>
                  <a:pt x="829362" y="540909"/>
                  <a:pt x="831057" y="547687"/>
                </a:cubicBezTo>
                <a:cubicBezTo>
                  <a:pt x="832039" y="551614"/>
                  <a:pt x="831628" y="555974"/>
                  <a:pt x="833438" y="559594"/>
                </a:cubicBezTo>
                <a:cubicBezTo>
                  <a:pt x="834944" y="562606"/>
                  <a:pt x="838201" y="564356"/>
                  <a:pt x="840582" y="566737"/>
                </a:cubicBezTo>
                <a:cubicBezTo>
                  <a:pt x="841376" y="569118"/>
                  <a:pt x="842273" y="571467"/>
                  <a:pt x="842963" y="573881"/>
                </a:cubicBezTo>
                <a:cubicBezTo>
                  <a:pt x="843862" y="577028"/>
                  <a:pt x="844195" y="580342"/>
                  <a:pt x="845344" y="583406"/>
                </a:cubicBezTo>
                <a:cubicBezTo>
                  <a:pt x="846590" y="586730"/>
                  <a:pt x="848519" y="589756"/>
                  <a:pt x="850107" y="592931"/>
                </a:cubicBezTo>
                <a:cubicBezTo>
                  <a:pt x="850241" y="593469"/>
                  <a:pt x="857954" y="617381"/>
                  <a:pt x="845344" y="595312"/>
                </a:cubicBezTo>
                <a:cubicBezTo>
                  <a:pt x="843720" y="592470"/>
                  <a:pt x="844252" y="588795"/>
                  <a:pt x="842963" y="585787"/>
                </a:cubicBezTo>
                <a:cubicBezTo>
                  <a:pt x="841836" y="583157"/>
                  <a:pt x="839788" y="581025"/>
                  <a:pt x="838200" y="578644"/>
                </a:cubicBezTo>
                <a:cubicBezTo>
                  <a:pt x="837406" y="564356"/>
                  <a:pt x="837842" y="549947"/>
                  <a:pt x="835819" y="535781"/>
                </a:cubicBezTo>
                <a:cubicBezTo>
                  <a:pt x="835414" y="532948"/>
                  <a:pt x="833292" y="530425"/>
                  <a:pt x="831057" y="528637"/>
                </a:cubicBezTo>
                <a:cubicBezTo>
                  <a:pt x="829097" y="527069"/>
                  <a:pt x="826294" y="527050"/>
                  <a:pt x="823913" y="526256"/>
                </a:cubicBezTo>
                <a:cubicBezTo>
                  <a:pt x="823119" y="533400"/>
                  <a:pt x="822714" y="540597"/>
                  <a:pt x="821532" y="547687"/>
                </a:cubicBezTo>
                <a:cubicBezTo>
                  <a:pt x="821119" y="550163"/>
                  <a:pt x="819150" y="552321"/>
                  <a:pt x="819150" y="554831"/>
                </a:cubicBezTo>
                <a:cubicBezTo>
                  <a:pt x="819150" y="566764"/>
                  <a:pt x="820283" y="578683"/>
                  <a:pt x="821532" y="590550"/>
                </a:cubicBezTo>
                <a:cubicBezTo>
                  <a:pt x="821875" y="593805"/>
                  <a:pt x="822449" y="597148"/>
                  <a:pt x="823913" y="600075"/>
                </a:cubicBezTo>
                <a:cubicBezTo>
                  <a:pt x="827187" y="606622"/>
                  <a:pt x="834168" y="616517"/>
                  <a:pt x="840582" y="621506"/>
                </a:cubicBezTo>
                <a:cubicBezTo>
                  <a:pt x="845100" y="625020"/>
                  <a:pt x="850107" y="627856"/>
                  <a:pt x="854869" y="631031"/>
                </a:cubicBezTo>
                <a:lnTo>
                  <a:pt x="862013" y="635794"/>
                </a:lnTo>
                <a:cubicBezTo>
                  <a:pt x="869950" y="635000"/>
                  <a:pt x="878201" y="635758"/>
                  <a:pt x="885825" y="633412"/>
                </a:cubicBezTo>
                <a:cubicBezTo>
                  <a:pt x="889044" y="632422"/>
                  <a:pt x="890813" y="628856"/>
                  <a:pt x="892969" y="626269"/>
                </a:cubicBezTo>
                <a:cubicBezTo>
                  <a:pt x="896110" y="622500"/>
                  <a:pt x="900905" y="613837"/>
                  <a:pt x="902494" y="609600"/>
                </a:cubicBezTo>
                <a:cubicBezTo>
                  <a:pt x="903643" y="606536"/>
                  <a:pt x="903840" y="603180"/>
                  <a:pt x="904875" y="600075"/>
                </a:cubicBezTo>
                <a:cubicBezTo>
                  <a:pt x="906227" y="596020"/>
                  <a:pt x="908050" y="592138"/>
                  <a:pt x="909638" y="588169"/>
                </a:cubicBezTo>
                <a:cubicBezTo>
                  <a:pt x="918248" y="545113"/>
                  <a:pt x="904838" y="615604"/>
                  <a:pt x="914400" y="497681"/>
                </a:cubicBezTo>
                <a:cubicBezTo>
                  <a:pt x="914687" y="494143"/>
                  <a:pt x="917575" y="491331"/>
                  <a:pt x="919163" y="488156"/>
                </a:cubicBezTo>
                <a:cubicBezTo>
                  <a:pt x="933562" y="491755"/>
                  <a:pt x="925577" y="489500"/>
                  <a:pt x="942975" y="495300"/>
                </a:cubicBezTo>
                <a:lnTo>
                  <a:pt x="950119" y="497681"/>
                </a:lnTo>
                <a:cubicBezTo>
                  <a:pt x="958057" y="496887"/>
                  <a:pt x="966132" y="496971"/>
                  <a:pt x="973932" y="495300"/>
                </a:cubicBezTo>
                <a:cubicBezTo>
                  <a:pt x="980322" y="493931"/>
                  <a:pt x="988090" y="486888"/>
                  <a:pt x="992982" y="483394"/>
                </a:cubicBezTo>
                <a:cubicBezTo>
                  <a:pt x="995311" y="481731"/>
                  <a:pt x="997796" y="480295"/>
                  <a:pt x="1000125" y="478631"/>
                </a:cubicBezTo>
                <a:cubicBezTo>
                  <a:pt x="1005244" y="474974"/>
                  <a:pt x="1011176" y="469935"/>
                  <a:pt x="1016794" y="466725"/>
                </a:cubicBezTo>
                <a:cubicBezTo>
                  <a:pt x="1039162" y="453943"/>
                  <a:pt x="1013089" y="471072"/>
                  <a:pt x="1035844" y="454819"/>
                </a:cubicBezTo>
                <a:cubicBezTo>
                  <a:pt x="1044255" y="448812"/>
                  <a:pt x="1044838" y="450124"/>
                  <a:pt x="1052513" y="440531"/>
                </a:cubicBezTo>
                <a:cubicBezTo>
                  <a:pt x="1056089" y="436062"/>
                  <a:pt x="1058863" y="431006"/>
                  <a:pt x="1062038" y="426244"/>
                </a:cubicBezTo>
                <a:lnTo>
                  <a:pt x="1066800" y="419100"/>
                </a:lnTo>
                <a:cubicBezTo>
                  <a:pt x="1068388" y="412750"/>
                  <a:pt x="1068854" y="406009"/>
                  <a:pt x="1071563" y="400050"/>
                </a:cubicBezTo>
                <a:cubicBezTo>
                  <a:pt x="1072957" y="396984"/>
                  <a:pt x="1076839" y="395708"/>
                  <a:pt x="1078707" y="392906"/>
                </a:cubicBezTo>
                <a:cubicBezTo>
                  <a:pt x="1080099" y="390817"/>
                  <a:pt x="1079843" y="387941"/>
                  <a:pt x="1081088" y="385762"/>
                </a:cubicBezTo>
                <a:cubicBezTo>
                  <a:pt x="1083057" y="382316"/>
                  <a:pt x="1085851" y="379412"/>
                  <a:pt x="1088232" y="376237"/>
                </a:cubicBezTo>
                <a:cubicBezTo>
                  <a:pt x="1089026" y="373062"/>
                  <a:pt x="1089714" y="369859"/>
                  <a:pt x="1090613" y="366712"/>
                </a:cubicBezTo>
                <a:cubicBezTo>
                  <a:pt x="1091302" y="364299"/>
                  <a:pt x="1092612" y="362050"/>
                  <a:pt x="1092994" y="359569"/>
                </a:cubicBezTo>
                <a:cubicBezTo>
                  <a:pt x="1094207" y="351684"/>
                  <a:pt x="1094581" y="343694"/>
                  <a:pt x="1095375" y="335756"/>
                </a:cubicBezTo>
                <a:cubicBezTo>
                  <a:pt x="1095093" y="327282"/>
                  <a:pt x="1102953" y="264753"/>
                  <a:pt x="1083469" y="245269"/>
                </a:cubicBezTo>
                <a:lnTo>
                  <a:pt x="1076325" y="238125"/>
                </a:lnTo>
                <a:cubicBezTo>
                  <a:pt x="1072074" y="212615"/>
                  <a:pt x="1078277" y="232761"/>
                  <a:pt x="1066800" y="216694"/>
                </a:cubicBezTo>
                <a:cubicBezTo>
                  <a:pt x="1062125" y="210149"/>
                  <a:pt x="1062905" y="205655"/>
                  <a:pt x="1057275" y="200025"/>
                </a:cubicBezTo>
                <a:cubicBezTo>
                  <a:pt x="1055251" y="198001"/>
                  <a:pt x="1052747" y="196424"/>
                  <a:pt x="1050132" y="195262"/>
                </a:cubicBezTo>
                <a:cubicBezTo>
                  <a:pt x="1045544" y="193223"/>
                  <a:pt x="1035844" y="190500"/>
                  <a:pt x="1035844" y="190500"/>
                </a:cubicBezTo>
                <a:cubicBezTo>
                  <a:pt x="1032669" y="188119"/>
                  <a:pt x="1029765" y="185325"/>
                  <a:pt x="1026319" y="183356"/>
                </a:cubicBezTo>
                <a:cubicBezTo>
                  <a:pt x="1024140" y="182111"/>
                  <a:pt x="1021264" y="182367"/>
                  <a:pt x="1019175" y="180975"/>
                </a:cubicBezTo>
                <a:cubicBezTo>
                  <a:pt x="1002151" y="169625"/>
                  <a:pt x="1022653" y="176486"/>
                  <a:pt x="1002507" y="171450"/>
                </a:cubicBezTo>
                <a:cubicBezTo>
                  <a:pt x="956028" y="174448"/>
                  <a:pt x="946296" y="165471"/>
                  <a:pt x="919163" y="180975"/>
                </a:cubicBezTo>
                <a:cubicBezTo>
                  <a:pt x="916678" y="182395"/>
                  <a:pt x="914218" y="183905"/>
                  <a:pt x="912019" y="185737"/>
                </a:cubicBezTo>
                <a:cubicBezTo>
                  <a:pt x="909432" y="187893"/>
                  <a:pt x="907256" y="190500"/>
                  <a:pt x="904875" y="192881"/>
                </a:cubicBezTo>
                <a:cubicBezTo>
                  <a:pt x="898303" y="173165"/>
                  <a:pt x="902897" y="182770"/>
                  <a:pt x="890588" y="164306"/>
                </a:cubicBezTo>
                <a:cubicBezTo>
                  <a:pt x="888153" y="160654"/>
                  <a:pt x="882912" y="151781"/>
                  <a:pt x="878682" y="150019"/>
                </a:cubicBezTo>
                <a:cubicBezTo>
                  <a:pt x="871927" y="147204"/>
                  <a:pt x="864394" y="146844"/>
                  <a:pt x="857250" y="145256"/>
                </a:cubicBezTo>
                <a:cubicBezTo>
                  <a:pt x="854075" y="146050"/>
                  <a:pt x="850566" y="146013"/>
                  <a:pt x="847725" y="147637"/>
                </a:cubicBezTo>
                <a:cubicBezTo>
                  <a:pt x="822756" y="161906"/>
                  <a:pt x="855741" y="149729"/>
                  <a:pt x="833438" y="157162"/>
                </a:cubicBezTo>
                <a:cubicBezTo>
                  <a:pt x="831057" y="160337"/>
                  <a:pt x="828397" y="163321"/>
                  <a:pt x="826294" y="166687"/>
                </a:cubicBezTo>
                <a:cubicBezTo>
                  <a:pt x="824413" y="169697"/>
                  <a:pt x="823595" y="173323"/>
                  <a:pt x="821532" y="176212"/>
                </a:cubicBezTo>
                <a:cubicBezTo>
                  <a:pt x="819008" y="179745"/>
                  <a:pt x="811544" y="186276"/>
                  <a:pt x="807244" y="188119"/>
                </a:cubicBezTo>
                <a:cubicBezTo>
                  <a:pt x="804236" y="189408"/>
                  <a:pt x="800866" y="189601"/>
                  <a:pt x="797719" y="190500"/>
                </a:cubicBezTo>
                <a:cubicBezTo>
                  <a:pt x="795305" y="191190"/>
                  <a:pt x="792956" y="192087"/>
                  <a:pt x="790575" y="192881"/>
                </a:cubicBezTo>
                <a:cubicBezTo>
                  <a:pt x="786606" y="191294"/>
                  <a:pt x="782147" y="190603"/>
                  <a:pt x="778669" y="188119"/>
                </a:cubicBezTo>
                <a:cubicBezTo>
                  <a:pt x="776053" y="186251"/>
                  <a:pt x="770083" y="173327"/>
                  <a:pt x="769144" y="171450"/>
                </a:cubicBezTo>
                <a:cubicBezTo>
                  <a:pt x="769938" y="161925"/>
                  <a:pt x="769764" y="152269"/>
                  <a:pt x="771525" y="142875"/>
                </a:cubicBezTo>
                <a:cubicBezTo>
                  <a:pt x="772179" y="139386"/>
                  <a:pt x="776288" y="136900"/>
                  <a:pt x="776288" y="133350"/>
                </a:cubicBezTo>
                <a:cubicBezTo>
                  <a:pt x="776288" y="91024"/>
                  <a:pt x="776637" y="93919"/>
                  <a:pt x="769144" y="71437"/>
                </a:cubicBezTo>
                <a:cubicBezTo>
                  <a:pt x="765703" y="43907"/>
                  <a:pt x="769577" y="60614"/>
                  <a:pt x="759619" y="35719"/>
                </a:cubicBezTo>
                <a:cubicBezTo>
                  <a:pt x="757036" y="29261"/>
                  <a:pt x="757829" y="26785"/>
                  <a:pt x="752475" y="21431"/>
                </a:cubicBezTo>
                <a:cubicBezTo>
                  <a:pt x="745654" y="14610"/>
                  <a:pt x="745932" y="18159"/>
                  <a:pt x="738188" y="14287"/>
                </a:cubicBezTo>
                <a:cubicBezTo>
                  <a:pt x="735628" y="13007"/>
                  <a:pt x="733425" y="11112"/>
                  <a:pt x="731044" y="9525"/>
                </a:cubicBezTo>
                <a:cubicBezTo>
                  <a:pt x="719932" y="10319"/>
                  <a:pt x="707914" y="7441"/>
                  <a:pt x="697707" y="11906"/>
                </a:cubicBezTo>
                <a:cubicBezTo>
                  <a:pt x="693108" y="13918"/>
                  <a:pt x="694532" y="21431"/>
                  <a:pt x="692944" y="26194"/>
                </a:cubicBezTo>
                <a:cubicBezTo>
                  <a:pt x="691357" y="30956"/>
                  <a:pt x="686965" y="45351"/>
                  <a:pt x="688182" y="40481"/>
                </a:cubicBezTo>
                <a:cubicBezTo>
                  <a:pt x="688337" y="39859"/>
                  <a:pt x="691702" y="25364"/>
                  <a:pt x="692944" y="23812"/>
                </a:cubicBezTo>
                <a:cubicBezTo>
                  <a:pt x="698095" y="17374"/>
                  <a:pt x="713052" y="16890"/>
                  <a:pt x="685800" y="21431"/>
                </a:cubicBezTo>
                <a:cubicBezTo>
                  <a:pt x="681251" y="24465"/>
                  <a:pt x="674332" y="28404"/>
                  <a:pt x="671513" y="33337"/>
                </a:cubicBezTo>
                <a:cubicBezTo>
                  <a:pt x="669889" y="36178"/>
                  <a:pt x="670421" y="39854"/>
                  <a:pt x="669132" y="42862"/>
                </a:cubicBezTo>
                <a:cubicBezTo>
                  <a:pt x="668005" y="45493"/>
                  <a:pt x="665957" y="47625"/>
                  <a:pt x="664369" y="50006"/>
                </a:cubicBezTo>
                <a:cubicBezTo>
                  <a:pt x="663575" y="63500"/>
                  <a:pt x="663333" y="77037"/>
                  <a:pt x="661988" y="90487"/>
                </a:cubicBezTo>
                <a:cubicBezTo>
                  <a:pt x="661738" y="92985"/>
                  <a:pt x="660152" y="95181"/>
                  <a:pt x="659607" y="97631"/>
                </a:cubicBezTo>
                <a:cubicBezTo>
                  <a:pt x="658560" y="102344"/>
                  <a:pt x="658612" y="107294"/>
                  <a:pt x="657225" y="111919"/>
                </a:cubicBezTo>
                <a:cubicBezTo>
                  <a:pt x="656205" y="115319"/>
                  <a:pt x="654050" y="118269"/>
                  <a:pt x="652463" y="121444"/>
                </a:cubicBezTo>
                <a:cubicBezTo>
                  <a:pt x="654404" y="154444"/>
                  <a:pt x="657037" y="173630"/>
                  <a:pt x="652463" y="207169"/>
                </a:cubicBezTo>
                <a:cubicBezTo>
                  <a:pt x="652076" y="210005"/>
                  <a:pt x="649724" y="212288"/>
                  <a:pt x="647700" y="214312"/>
                </a:cubicBezTo>
                <a:cubicBezTo>
                  <a:pt x="640704" y="221308"/>
                  <a:pt x="630543" y="221578"/>
                  <a:pt x="621507" y="223837"/>
                </a:cubicBezTo>
                <a:cubicBezTo>
                  <a:pt x="619126" y="222250"/>
                  <a:pt x="616195" y="221273"/>
                  <a:pt x="614363" y="219075"/>
                </a:cubicBezTo>
                <a:cubicBezTo>
                  <a:pt x="612090" y="216348"/>
                  <a:pt x="611481" y="212560"/>
                  <a:pt x="609600" y="209550"/>
                </a:cubicBezTo>
                <a:cubicBezTo>
                  <a:pt x="607497" y="206185"/>
                  <a:pt x="604838" y="203200"/>
                  <a:pt x="602457" y="200025"/>
                </a:cubicBezTo>
                <a:cubicBezTo>
                  <a:pt x="601663" y="196056"/>
                  <a:pt x="601496" y="191909"/>
                  <a:pt x="600075" y="188119"/>
                </a:cubicBezTo>
                <a:cubicBezTo>
                  <a:pt x="599070" y="185439"/>
                  <a:pt x="597145" y="183174"/>
                  <a:pt x="595313" y="180975"/>
                </a:cubicBezTo>
                <a:cubicBezTo>
                  <a:pt x="593157" y="178388"/>
                  <a:pt x="590909" y="175788"/>
                  <a:pt x="588169" y="173831"/>
                </a:cubicBezTo>
                <a:cubicBezTo>
                  <a:pt x="578391" y="166847"/>
                  <a:pt x="566192" y="166578"/>
                  <a:pt x="554832" y="164306"/>
                </a:cubicBezTo>
                <a:cubicBezTo>
                  <a:pt x="516732" y="165100"/>
                  <a:pt x="478584" y="164611"/>
                  <a:pt x="440532" y="166687"/>
                </a:cubicBezTo>
                <a:cubicBezTo>
                  <a:pt x="432300" y="167136"/>
                  <a:pt x="404585" y="179161"/>
                  <a:pt x="400050" y="180975"/>
                </a:cubicBezTo>
                <a:lnTo>
                  <a:pt x="388144" y="185737"/>
                </a:lnTo>
                <a:cubicBezTo>
                  <a:pt x="386557" y="188118"/>
                  <a:pt x="384772" y="190379"/>
                  <a:pt x="383382" y="192881"/>
                </a:cubicBezTo>
                <a:cubicBezTo>
                  <a:pt x="379323" y="200187"/>
                  <a:pt x="376846" y="207867"/>
                  <a:pt x="371475" y="214312"/>
                </a:cubicBezTo>
                <a:cubicBezTo>
                  <a:pt x="369319" y="216899"/>
                  <a:pt x="366249" y="218687"/>
                  <a:pt x="364332" y="221456"/>
                </a:cubicBezTo>
                <a:cubicBezTo>
                  <a:pt x="351399" y="240138"/>
                  <a:pt x="355467" y="241641"/>
                  <a:pt x="342900" y="252412"/>
                </a:cubicBezTo>
                <a:cubicBezTo>
                  <a:pt x="339887" y="254995"/>
                  <a:pt x="336925" y="257781"/>
                  <a:pt x="333375" y="259556"/>
                </a:cubicBezTo>
                <a:cubicBezTo>
                  <a:pt x="330448" y="261020"/>
                  <a:pt x="327025" y="261143"/>
                  <a:pt x="323850" y="261937"/>
                </a:cubicBezTo>
                <a:cubicBezTo>
                  <a:pt x="319881" y="261143"/>
                  <a:pt x="315564" y="261366"/>
                  <a:pt x="311944" y="259556"/>
                </a:cubicBezTo>
                <a:cubicBezTo>
                  <a:pt x="305407" y="256288"/>
                  <a:pt x="304090" y="251396"/>
                  <a:pt x="302419" y="245269"/>
                </a:cubicBezTo>
                <a:cubicBezTo>
                  <a:pt x="300697" y="238954"/>
                  <a:pt x="299245" y="232569"/>
                  <a:pt x="297657" y="226219"/>
                </a:cubicBezTo>
                <a:cubicBezTo>
                  <a:pt x="296863" y="223044"/>
                  <a:pt x="296310" y="219799"/>
                  <a:pt x="295275" y="216694"/>
                </a:cubicBezTo>
                <a:cubicBezTo>
                  <a:pt x="294481" y="214313"/>
                  <a:pt x="293503" y="211985"/>
                  <a:pt x="292894" y="209550"/>
                </a:cubicBezTo>
                <a:cubicBezTo>
                  <a:pt x="291912" y="205624"/>
                  <a:pt x="291793" y="201484"/>
                  <a:pt x="290513" y="197644"/>
                </a:cubicBezTo>
                <a:cubicBezTo>
                  <a:pt x="288627" y="191988"/>
                  <a:pt x="282679" y="182666"/>
                  <a:pt x="278607" y="178594"/>
                </a:cubicBezTo>
                <a:cubicBezTo>
                  <a:pt x="275801" y="175788"/>
                  <a:pt x="272786" y="172875"/>
                  <a:pt x="269082" y="171450"/>
                </a:cubicBezTo>
                <a:cubicBezTo>
                  <a:pt x="262252" y="168823"/>
                  <a:pt x="254794" y="168275"/>
                  <a:pt x="247650" y="166687"/>
                </a:cubicBezTo>
                <a:cubicBezTo>
                  <a:pt x="244475" y="165100"/>
                  <a:pt x="241584" y="162723"/>
                  <a:pt x="238125" y="161925"/>
                </a:cubicBezTo>
                <a:cubicBezTo>
                  <a:pt x="212057" y="155910"/>
                  <a:pt x="140499" y="161785"/>
                  <a:pt x="135732" y="161925"/>
                </a:cubicBezTo>
                <a:cubicBezTo>
                  <a:pt x="117679" y="179977"/>
                  <a:pt x="118432" y="182236"/>
                  <a:pt x="128588" y="161925"/>
                </a:cubicBezTo>
                <a:cubicBezTo>
                  <a:pt x="129382" y="157956"/>
                  <a:pt x="129548" y="153809"/>
                  <a:pt x="130969" y="150019"/>
                </a:cubicBezTo>
                <a:cubicBezTo>
                  <a:pt x="131974" y="147339"/>
                  <a:pt x="135132" y="145674"/>
                  <a:pt x="135732" y="142875"/>
                </a:cubicBezTo>
                <a:cubicBezTo>
                  <a:pt x="137569" y="134302"/>
                  <a:pt x="137319" y="125412"/>
                  <a:pt x="138113" y="116681"/>
                </a:cubicBezTo>
                <a:cubicBezTo>
                  <a:pt x="137319" y="105569"/>
                  <a:pt x="137034" y="94408"/>
                  <a:pt x="135732" y="83344"/>
                </a:cubicBezTo>
                <a:cubicBezTo>
                  <a:pt x="135439" y="80851"/>
                  <a:pt x="133895" y="78650"/>
                  <a:pt x="133350" y="76200"/>
                </a:cubicBezTo>
                <a:cubicBezTo>
                  <a:pt x="132058" y="70386"/>
                  <a:pt x="130445" y="56197"/>
                  <a:pt x="128588" y="50006"/>
                </a:cubicBezTo>
                <a:cubicBezTo>
                  <a:pt x="127360" y="45912"/>
                  <a:pt x="124999" y="42210"/>
                  <a:pt x="123825" y="38100"/>
                </a:cubicBezTo>
                <a:cubicBezTo>
                  <a:pt x="121815" y="31064"/>
                  <a:pt x="122507" y="23126"/>
                  <a:pt x="119063" y="16669"/>
                </a:cubicBezTo>
                <a:cubicBezTo>
                  <a:pt x="112117" y="3645"/>
                  <a:pt x="107768" y="3379"/>
                  <a:pt x="97632" y="0"/>
                </a:cubicBezTo>
                <a:lnTo>
                  <a:pt x="61913" y="7144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4592638" y="4911725"/>
            <a:ext cx="3201987" cy="539750"/>
          </a:xfrm>
          <a:custGeom>
            <a:avLst/>
            <a:gdLst>
              <a:gd name="connsiteX0" fmla="*/ 273277 w 3201634"/>
              <a:gd name="connsiteY0" fmla="*/ 69229 h 539409"/>
              <a:gd name="connsiteX1" fmla="*/ 273277 w 3201634"/>
              <a:gd name="connsiteY1" fmla="*/ 69229 h 539409"/>
              <a:gd name="connsiteX2" fmla="*/ 281931 w 3201634"/>
              <a:gd name="connsiteY2" fmla="*/ 34615 h 539409"/>
              <a:gd name="connsiteX3" fmla="*/ 276162 w 3201634"/>
              <a:gd name="connsiteY3" fmla="*/ 28845 h 539409"/>
              <a:gd name="connsiteX4" fmla="*/ 255970 w 3201634"/>
              <a:gd name="connsiteY4" fmla="*/ 14423 h 539409"/>
              <a:gd name="connsiteX5" fmla="*/ 247316 w 3201634"/>
              <a:gd name="connsiteY5" fmla="*/ 11538 h 539409"/>
              <a:gd name="connsiteX6" fmla="*/ 189626 w 3201634"/>
              <a:gd name="connsiteY6" fmla="*/ 14423 h 539409"/>
              <a:gd name="connsiteX7" fmla="*/ 172318 w 3201634"/>
              <a:gd name="connsiteY7" fmla="*/ 17307 h 539409"/>
              <a:gd name="connsiteX8" fmla="*/ 163665 w 3201634"/>
              <a:gd name="connsiteY8" fmla="*/ 23076 h 539409"/>
              <a:gd name="connsiteX9" fmla="*/ 146357 w 3201634"/>
              <a:gd name="connsiteY9" fmla="*/ 28845 h 539409"/>
              <a:gd name="connsiteX10" fmla="*/ 137704 w 3201634"/>
              <a:gd name="connsiteY10" fmla="*/ 31730 h 539409"/>
              <a:gd name="connsiteX11" fmla="*/ 129050 w 3201634"/>
              <a:gd name="connsiteY11" fmla="*/ 40384 h 539409"/>
              <a:gd name="connsiteX12" fmla="*/ 117512 w 3201634"/>
              <a:gd name="connsiteY12" fmla="*/ 46153 h 539409"/>
              <a:gd name="connsiteX13" fmla="*/ 108858 w 3201634"/>
              <a:gd name="connsiteY13" fmla="*/ 57691 h 539409"/>
              <a:gd name="connsiteX14" fmla="*/ 103089 w 3201634"/>
              <a:gd name="connsiteY14" fmla="*/ 74998 h 539409"/>
              <a:gd name="connsiteX15" fmla="*/ 100205 w 3201634"/>
              <a:gd name="connsiteY15" fmla="*/ 83652 h 539409"/>
              <a:gd name="connsiteX16" fmla="*/ 94436 w 3201634"/>
              <a:gd name="connsiteY16" fmla="*/ 106728 h 539409"/>
              <a:gd name="connsiteX17" fmla="*/ 91551 w 3201634"/>
              <a:gd name="connsiteY17" fmla="*/ 129804 h 539409"/>
              <a:gd name="connsiteX18" fmla="*/ 88667 w 3201634"/>
              <a:gd name="connsiteY18" fmla="*/ 141343 h 539409"/>
              <a:gd name="connsiteX19" fmla="*/ 82898 w 3201634"/>
              <a:gd name="connsiteY19" fmla="*/ 181726 h 539409"/>
              <a:gd name="connsiteX20" fmla="*/ 68475 w 3201634"/>
              <a:gd name="connsiteY20" fmla="*/ 170188 h 539409"/>
              <a:gd name="connsiteX21" fmla="*/ 48283 w 3201634"/>
              <a:gd name="connsiteY21" fmla="*/ 173073 h 539409"/>
              <a:gd name="connsiteX22" fmla="*/ 30976 w 3201634"/>
              <a:gd name="connsiteY22" fmla="*/ 178842 h 539409"/>
              <a:gd name="connsiteX23" fmla="*/ 13669 w 3201634"/>
              <a:gd name="connsiteY23" fmla="*/ 193264 h 539409"/>
              <a:gd name="connsiteX24" fmla="*/ 5015 w 3201634"/>
              <a:gd name="connsiteY24" fmla="*/ 199033 h 539409"/>
              <a:gd name="connsiteX25" fmla="*/ 5015 w 3201634"/>
              <a:gd name="connsiteY25" fmla="*/ 268262 h 539409"/>
              <a:gd name="connsiteX26" fmla="*/ 10784 w 3201634"/>
              <a:gd name="connsiteY26" fmla="*/ 274032 h 539409"/>
              <a:gd name="connsiteX27" fmla="*/ 19438 w 3201634"/>
              <a:gd name="connsiteY27" fmla="*/ 276916 h 539409"/>
              <a:gd name="connsiteX28" fmla="*/ 39629 w 3201634"/>
              <a:gd name="connsiteY28" fmla="*/ 282685 h 539409"/>
              <a:gd name="connsiteX29" fmla="*/ 56937 w 3201634"/>
              <a:gd name="connsiteY29" fmla="*/ 276916 h 539409"/>
              <a:gd name="connsiteX30" fmla="*/ 82898 w 3201634"/>
              <a:gd name="connsiteY30" fmla="*/ 279801 h 539409"/>
              <a:gd name="connsiteX31" fmla="*/ 85782 w 3201634"/>
              <a:gd name="connsiteY31" fmla="*/ 294223 h 539409"/>
              <a:gd name="connsiteX32" fmla="*/ 77128 w 3201634"/>
              <a:gd name="connsiteY32" fmla="*/ 398067 h 539409"/>
              <a:gd name="connsiteX33" fmla="*/ 80013 w 3201634"/>
              <a:gd name="connsiteY33" fmla="*/ 452873 h 539409"/>
              <a:gd name="connsiteX34" fmla="*/ 77128 w 3201634"/>
              <a:gd name="connsiteY34" fmla="*/ 461527 h 539409"/>
              <a:gd name="connsiteX35" fmla="*/ 74244 w 3201634"/>
              <a:gd name="connsiteY35" fmla="*/ 481719 h 539409"/>
              <a:gd name="connsiteX36" fmla="*/ 77128 w 3201634"/>
              <a:gd name="connsiteY36" fmla="*/ 504795 h 539409"/>
              <a:gd name="connsiteX37" fmla="*/ 105974 w 3201634"/>
              <a:gd name="connsiteY37" fmla="*/ 522102 h 539409"/>
              <a:gd name="connsiteX38" fmla="*/ 137704 w 3201634"/>
              <a:gd name="connsiteY38" fmla="*/ 519218 h 539409"/>
              <a:gd name="connsiteX39" fmla="*/ 152127 w 3201634"/>
              <a:gd name="connsiteY39" fmla="*/ 496141 h 539409"/>
              <a:gd name="connsiteX40" fmla="*/ 157896 w 3201634"/>
              <a:gd name="connsiteY40" fmla="*/ 478834 h 539409"/>
              <a:gd name="connsiteX41" fmla="*/ 160780 w 3201634"/>
              <a:gd name="connsiteY41" fmla="*/ 470180 h 539409"/>
              <a:gd name="connsiteX42" fmla="*/ 166549 w 3201634"/>
              <a:gd name="connsiteY42" fmla="*/ 455758 h 539409"/>
              <a:gd name="connsiteX43" fmla="*/ 169434 w 3201634"/>
              <a:gd name="connsiteY43" fmla="*/ 444220 h 539409"/>
              <a:gd name="connsiteX44" fmla="*/ 172318 w 3201634"/>
              <a:gd name="connsiteY44" fmla="*/ 435566 h 539409"/>
              <a:gd name="connsiteX45" fmla="*/ 178087 w 3201634"/>
              <a:gd name="connsiteY45" fmla="*/ 412490 h 539409"/>
              <a:gd name="connsiteX46" fmla="*/ 180972 w 3201634"/>
              <a:gd name="connsiteY46" fmla="*/ 400951 h 539409"/>
              <a:gd name="connsiteX47" fmla="*/ 183857 w 3201634"/>
              <a:gd name="connsiteY47" fmla="*/ 392298 h 539409"/>
              <a:gd name="connsiteX48" fmla="*/ 192510 w 3201634"/>
              <a:gd name="connsiteY48" fmla="*/ 389413 h 539409"/>
              <a:gd name="connsiteX49" fmla="*/ 235778 w 3201634"/>
              <a:gd name="connsiteY49" fmla="*/ 383644 h 539409"/>
              <a:gd name="connsiteX50" fmla="*/ 267508 w 3201634"/>
              <a:gd name="connsiteY50" fmla="*/ 389413 h 539409"/>
              <a:gd name="connsiteX51" fmla="*/ 290585 w 3201634"/>
              <a:gd name="connsiteY51" fmla="*/ 406721 h 539409"/>
              <a:gd name="connsiteX52" fmla="*/ 296354 w 3201634"/>
              <a:gd name="connsiteY52" fmla="*/ 415374 h 539409"/>
              <a:gd name="connsiteX53" fmla="*/ 305007 w 3201634"/>
              <a:gd name="connsiteY53" fmla="*/ 435566 h 539409"/>
              <a:gd name="connsiteX54" fmla="*/ 307892 w 3201634"/>
              <a:gd name="connsiteY54" fmla="*/ 444220 h 539409"/>
              <a:gd name="connsiteX55" fmla="*/ 313661 w 3201634"/>
              <a:gd name="connsiteY55" fmla="*/ 458642 h 539409"/>
              <a:gd name="connsiteX56" fmla="*/ 322315 w 3201634"/>
              <a:gd name="connsiteY56" fmla="*/ 461527 h 539409"/>
              <a:gd name="connsiteX57" fmla="*/ 330968 w 3201634"/>
              <a:gd name="connsiteY57" fmla="*/ 470180 h 539409"/>
              <a:gd name="connsiteX58" fmla="*/ 362698 w 3201634"/>
              <a:gd name="connsiteY58" fmla="*/ 478834 h 539409"/>
              <a:gd name="connsiteX59" fmla="*/ 391544 w 3201634"/>
              <a:gd name="connsiteY59" fmla="*/ 487488 h 539409"/>
              <a:gd name="connsiteX60" fmla="*/ 414620 w 3201634"/>
              <a:gd name="connsiteY60" fmla="*/ 493257 h 539409"/>
              <a:gd name="connsiteX61" fmla="*/ 483849 w 3201634"/>
              <a:gd name="connsiteY61" fmla="*/ 490372 h 539409"/>
              <a:gd name="connsiteX62" fmla="*/ 492503 w 3201634"/>
              <a:gd name="connsiteY62" fmla="*/ 481719 h 539409"/>
              <a:gd name="connsiteX63" fmla="*/ 509810 w 3201634"/>
              <a:gd name="connsiteY63" fmla="*/ 478834 h 539409"/>
              <a:gd name="connsiteX64" fmla="*/ 527117 w 3201634"/>
              <a:gd name="connsiteY64" fmla="*/ 467296 h 539409"/>
              <a:gd name="connsiteX65" fmla="*/ 532886 w 3201634"/>
              <a:gd name="connsiteY65" fmla="*/ 475950 h 539409"/>
              <a:gd name="connsiteX66" fmla="*/ 541540 w 3201634"/>
              <a:gd name="connsiteY66" fmla="*/ 487488 h 539409"/>
              <a:gd name="connsiteX67" fmla="*/ 547309 w 3201634"/>
              <a:gd name="connsiteY67" fmla="*/ 496141 h 539409"/>
              <a:gd name="connsiteX68" fmla="*/ 555963 w 3201634"/>
              <a:gd name="connsiteY68" fmla="*/ 499026 h 539409"/>
              <a:gd name="connsiteX69" fmla="*/ 573270 w 3201634"/>
              <a:gd name="connsiteY69" fmla="*/ 496141 h 539409"/>
              <a:gd name="connsiteX70" fmla="*/ 581923 w 3201634"/>
              <a:gd name="connsiteY70" fmla="*/ 493257 h 539409"/>
              <a:gd name="connsiteX71" fmla="*/ 596346 w 3201634"/>
              <a:gd name="connsiteY71" fmla="*/ 490372 h 539409"/>
              <a:gd name="connsiteX72" fmla="*/ 602115 w 3201634"/>
              <a:gd name="connsiteY72" fmla="*/ 473065 h 539409"/>
              <a:gd name="connsiteX73" fmla="*/ 605000 w 3201634"/>
              <a:gd name="connsiteY73" fmla="*/ 447104 h 539409"/>
              <a:gd name="connsiteX74" fmla="*/ 622307 w 3201634"/>
              <a:gd name="connsiteY74" fmla="*/ 435566 h 539409"/>
              <a:gd name="connsiteX75" fmla="*/ 633845 w 3201634"/>
              <a:gd name="connsiteY75" fmla="*/ 487488 h 539409"/>
              <a:gd name="connsiteX76" fmla="*/ 642499 w 3201634"/>
              <a:gd name="connsiteY76" fmla="*/ 490372 h 539409"/>
              <a:gd name="connsiteX77" fmla="*/ 665575 w 3201634"/>
              <a:gd name="connsiteY77" fmla="*/ 499026 h 539409"/>
              <a:gd name="connsiteX78" fmla="*/ 694421 w 3201634"/>
              <a:gd name="connsiteY78" fmla="*/ 493257 h 539409"/>
              <a:gd name="connsiteX79" fmla="*/ 703074 w 3201634"/>
              <a:gd name="connsiteY79" fmla="*/ 484603 h 539409"/>
              <a:gd name="connsiteX80" fmla="*/ 711728 w 3201634"/>
              <a:gd name="connsiteY80" fmla="*/ 478834 h 539409"/>
              <a:gd name="connsiteX81" fmla="*/ 720381 w 3201634"/>
              <a:gd name="connsiteY81" fmla="*/ 458642 h 539409"/>
              <a:gd name="connsiteX82" fmla="*/ 726151 w 3201634"/>
              <a:gd name="connsiteY82" fmla="*/ 449989 h 539409"/>
              <a:gd name="connsiteX83" fmla="*/ 731920 w 3201634"/>
              <a:gd name="connsiteY83" fmla="*/ 426912 h 539409"/>
              <a:gd name="connsiteX84" fmla="*/ 734804 w 3201634"/>
              <a:gd name="connsiteY84" fmla="*/ 415374 h 539409"/>
              <a:gd name="connsiteX85" fmla="*/ 737689 w 3201634"/>
              <a:gd name="connsiteY85" fmla="*/ 389413 h 539409"/>
              <a:gd name="connsiteX86" fmla="*/ 740573 w 3201634"/>
              <a:gd name="connsiteY86" fmla="*/ 380760 h 539409"/>
              <a:gd name="connsiteX87" fmla="*/ 743458 w 3201634"/>
              <a:gd name="connsiteY87" fmla="*/ 366337 h 539409"/>
              <a:gd name="connsiteX88" fmla="*/ 746342 w 3201634"/>
              <a:gd name="connsiteY88" fmla="*/ 346145 h 539409"/>
              <a:gd name="connsiteX89" fmla="*/ 749227 w 3201634"/>
              <a:gd name="connsiteY89" fmla="*/ 337492 h 539409"/>
              <a:gd name="connsiteX90" fmla="*/ 760765 w 3201634"/>
              <a:gd name="connsiteY90" fmla="*/ 311531 h 539409"/>
              <a:gd name="connsiteX91" fmla="*/ 769419 w 3201634"/>
              <a:gd name="connsiteY91" fmla="*/ 308646 h 539409"/>
              <a:gd name="connsiteX92" fmla="*/ 818456 w 3201634"/>
              <a:gd name="connsiteY92" fmla="*/ 323069 h 539409"/>
              <a:gd name="connsiteX93" fmla="*/ 821340 w 3201634"/>
              <a:gd name="connsiteY93" fmla="*/ 331722 h 539409"/>
              <a:gd name="connsiteX94" fmla="*/ 827110 w 3201634"/>
              <a:gd name="connsiteY94" fmla="*/ 441335 h 539409"/>
              <a:gd name="connsiteX95" fmla="*/ 832879 w 3201634"/>
              <a:gd name="connsiteY95" fmla="*/ 475950 h 539409"/>
              <a:gd name="connsiteX96" fmla="*/ 835763 w 3201634"/>
              <a:gd name="connsiteY96" fmla="*/ 490372 h 539409"/>
              <a:gd name="connsiteX97" fmla="*/ 844417 w 3201634"/>
              <a:gd name="connsiteY97" fmla="*/ 499026 h 539409"/>
              <a:gd name="connsiteX98" fmla="*/ 853070 w 3201634"/>
              <a:gd name="connsiteY98" fmla="*/ 510564 h 539409"/>
              <a:gd name="connsiteX99" fmla="*/ 879031 w 3201634"/>
              <a:gd name="connsiteY99" fmla="*/ 513449 h 539409"/>
              <a:gd name="connsiteX100" fmla="*/ 904992 w 3201634"/>
              <a:gd name="connsiteY100" fmla="*/ 507680 h 539409"/>
              <a:gd name="connsiteX101" fmla="*/ 919415 w 3201634"/>
              <a:gd name="connsiteY101" fmla="*/ 493257 h 539409"/>
              <a:gd name="connsiteX102" fmla="*/ 942491 w 3201634"/>
              <a:gd name="connsiteY102" fmla="*/ 487488 h 539409"/>
              <a:gd name="connsiteX103" fmla="*/ 954029 w 3201634"/>
              <a:gd name="connsiteY103" fmla="*/ 467296 h 539409"/>
              <a:gd name="connsiteX104" fmla="*/ 959798 w 3201634"/>
              <a:gd name="connsiteY104" fmla="*/ 447104 h 539409"/>
              <a:gd name="connsiteX105" fmla="*/ 962683 w 3201634"/>
              <a:gd name="connsiteY105" fmla="*/ 392298 h 539409"/>
              <a:gd name="connsiteX106" fmla="*/ 968452 w 3201634"/>
              <a:gd name="connsiteY106" fmla="*/ 383644 h 539409"/>
              <a:gd name="connsiteX107" fmla="*/ 988644 w 3201634"/>
              <a:gd name="connsiteY107" fmla="*/ 389413 h 539409"/>
              <a:gd name="connsiteX108" fmla="*/ 1005951 w 3201634"/>
              <a:gd name="connsiteY108" fmla="*/ 400951 h 539409"/>
              <a:gd name="connsiteX109" fmla="*/ 1014605 w 3201634"/>
              <a:gd name="connsiteY109" fmla="*/ 406721 h 539409"/>
              <a:gd name="connsiteX110" fmla="*/ 1020374 w 3201634"/>
              <a:gd name="connsiteY110" fmla="*/ 415374 h 539409"/>
              <a:gd name="connsiteX111" fmla="*/ 1026143 w 3201634"/>
              <a:gd name="connsiteY111" fmla="*/ 461527 h 539409"/>
              <a:gd name="connsiteX112" fmla="*/ 1031912 w 3201634"/>
              <a:gd name="connsiteY112" fmla="*/ 473065 h 539409"/>
              <a:gd name="connsiteX113" fmla="*/ 1052104 w 3201634"/>
              <a:gd name="connsiteY113" fmla="*/ 487488 h 539409"/>
              <a:gd name="connsiteX114" fmla="*/ 1066527 w 3201634"/>
              <a:gd name="connsiteY114" fmla="*/ 490372 h 539409"/>
              <a:gd name="connsiteX115" fmla="*/ 1109795 w 3201634"/>
              <a:gd name="connsiteY115" fmla="*/ 484603 h 539409"/>
              <a:gd name="connsiteX116" fmla="*/ 1121333 w 3201634"/>
              <a:gd name="connsiteY116" fmla="*/ 478834 h 539409"/>
              <a:gd name="connsiteX117" fmla="*/ 1124217 w 3201634"/>
              <a:gd name="connsiteY117" fmla="*/ 441335 h 539409"/>
              <a:gd name="connsiteX118" fmla="*/ 1132871 w 3201634"/>
              <a:gd name="connsiteY118" fmla="*/ 421143 h 539409"/>
              <a:gd name="connsiteX119" fmla="*/ 1138640 w 3201634"/>
              <a:gd name="connsiteY119" fmla="*/ 403836 h 539409"/>
              <a:gd name="connsiteX120" fmla="*/ 1144409 w 3201634"/>
              <a:gd name="connsiteY120" fmla="*/ 395182 h 539409"/>
              <a:gd name="connsiteX121" fmla="*/ 1147294 w 3201634"/>
              <a:gd name="connsiteY121" fmla="*/ 386529 h 539409"/>
              <a:gd name="connsiteX122" fmla="*/ 1158832 w 3201634"/>
              <a:gd name="connsiteY122" fmla="*/ 380760 h 539409"/>
              <a:gd name="connsiteX123" fmla="*/ 1167486 w 3201634"/>
              <a:gd name="connsiteY123" fmla="*/ 374991 h 539409"/>
              <a:gd name="connsiteX124" fmla="*/ 1210754 w 3201634"/>
              <a:gd name="connsiteY124" fmla="*/ 377875 h 539409"/>
              <a:gd name="connsiteX125" fmla="*/ 1213638 w 3201634"/>
              <a:gd name="connsiteY125" fmla="*/ 386529 h 539409"/>
              <a:gd name="connsiteX126" fmla="*/ 1225176 w 3201634"/>
              <a:gd name="connsiteY126" fmla="*/ 403836 h 539409"/>
              <a:gd name="connsiteX127" fmla="*/ 1233830 w 3201634"/>
              <a:gd name="connsiteY127" fmla="*/ 467296 h 539409"/>
              <a:gd name="connsiteX128" fmla="*/ 1242484 w 3201634"/>
              <a:gd name="connsiteY128" fmla="*/ 496141 h 539409"/>
              <a:gd name="connsiteX129" fmla="*/ 1274214 w 3201634"/>
              <a:gd name="connsiteY129" fmla="*/ 504795 h 539409"/>
              <a:gd name="connsiteX130" fmla="*/ 1320366 w 3201634"/>
              <a:gd name="connsiteY130" fmla="*/ 504795 h 539409"/>
              <a:gd name="connsiteX131" fmla="*/ 1329020 w 3201634"/>
              <a:gd name="connsiteY131" fmla="*/ 496141 h 539409"/>
              <a:gd name="connsiteX132" fmla="*/ 1343443 w 3201634"/>
              <a:gd name="connsiteY132" fmla="*/ 473065 h 539409"/>
              <a:gd name="connsiteX133" fmla="*/ 1349212 w 3201634"/>
              <a:gd name="connsiteY133" fmla="*/ 403836 h 539409"/>
              <a:gd name="connsiteX134" fmla="*/ 1352096 w 3201634"/>
              <a:gd name="connsiteY134" fmla="*/ 395182 h 539409"/>
              <a:gd name="connsiteX135" fmla="*/ 1360750 w 3201634"/>
              <a:gd name="connsiteY135" fmla="*/ 386529 h 539409"/>
              <a:gd name="connsiteX136" fmla="*/ 1386711 w 3201634"/>
              <a:gd name="connsiteY136" fmla="*/ 389413 h 539409"/>
              <a:gd name="connsiteX137" fmla="*/ 1392480 w 3201634"/>
              <a:gd name="connsiteY137" fmla="*/ 398067 h 539409"/>
              <a:gd name="connsiteX138" fmla="*/ 1401133 w 3201634"/>
              <a:gd name="connsiteY138" fmla="*/ 412490 h 539409"/>
              <a:gd name="connsiteX139" fmla="*/ 1404018 w 3201634"/>
              <a:gd name="connsiteY139" fmla="*/ 475950 h 539409"/>
              <a:gd name="connsiteX140" fmla="*/ 1409787 w 3201634"/>
              <a:gd name="connsiteY140" fmla="*/ 504795 h 539409"/>
              <a:gd name="connsiteX141" fmla="*/ 1421325 w 3201634"/>
              <a:gd name="connsiteY141" fmla="*/ 530756 h 539409"/>
              <a:gd name="connsiteX142" fmla="*/ 1441517 w 3201634"/>
              <a:gd name="connsiteY142" fmla="*/ 539409 h 539409"/>
              <a:gd name="connsiteX143" fmla="*/ 1467478 w 3201634"/>
              <a:gd name="connsiteY143" fmla="*/ 533640 h 539409"/>
              <a:gd name="connsiteX144" fmla="*/ 1476132 w 3201634"/>
              <a:gd name="connsiteY144" fmla="*/ 530756 h 539409"/>
              <a:gd name="connsiteX145" fmla="*/ 1487670 w 3201634"/>
              <a:gd name="connsiteY145" fmla="*/ 519218 h 539409"/>
              <a:gd name="connsiteX146" fmla="*/ 1493439 w 3201634"/>
              <a:gd name="connsiteY146" fmla="*/ 510564 h 539409"/>
              <a:gd name="connsiteX147" fmla="*/ 1496323 w 3201634"/>
              <a:gd name="connsiteY147" fmla="*/ 487488 h 539409"/>
              <a:gd name="connsiteX148" fmla="*/ 1502092 w 3201634"/>
              <a:gd name="connsiteY148" fmla="*/ 475950 h 539409"/>
              <a:gd name="connsiteX149" fmla="*/ 1507862 w 3201634"/>
              <a:gd name="connsiteY149" fmla="*/ 452873 h 539409"/>
              <a:gd name="connsiteX150" fmla="*/ 1516515 w 3201634"/>
              <a:gd name="connsiteY150" fmla="*/ 426912 h 539409"/>
              <a:gd name="connsiteX151" fmla="*/ 1539592 w 3201634"/>
              <a:gd name="connsiteY151" fmla="*/ 418259 h 539409"/>
              <a:gd name="connsiteX152" fmla="*/ 1579975 w 3201634"/>
              <a:gd name="connsiteY152" fmla="*/ 406721 h 539409"/>
              <a:gd name="connsiteX153" fmla="*/ 1634781 w 3201634"/>
              <a:gd name="connsiteY153" fmla="*/ 409605 h 539409"/>
              <a:gd name="connsiteX154" fmla="*/ 1640551 w 3201634"/>
              <a:gd name="connsiteY154" fmla="*/ 418259 h 539409"/>
              <a:gd name="connsiteX155" fmla="*/ 1646320 w 3201634"/>
              <a:gd name="connsiteY155" fmla="*/ 435566 h 539409"/>
              <a:gd name="connsiteX156" fmla="*/ 1652089 w 3201634"/>
              <a:gd name="connsiteY156" fmla="*/ 447104 h 539409"/>
              <a:gd name="connsiteX157" fmla="*/ 1657858 w 3201634"/>
              <a:gd name="connsiteY157" fmla="*/ 467296 h 539409"/>
              <a:gd name="connsiteX158" fmla="*/ 1678050 w 3201634"/>
              <a:gd name="connsiteY158" fmla="*/ 493257 h 539409"/>
              <a:gd name="connsiteX159" fmla="*/ 1689588 w 3201634"/>
              <a:gd name="connsiteY159" fmla="*/ 501910 h 539409"/>
              <a:gd name="connsiteX160" fmla="*/ 1721318 w 3201634"/>
              <a:gd name="connsiteY160" fmla="*/ 510564 h 539409"/>
              <a:gd name="connsiteX161" fmla="*/ 1790547 w 3201634"/>
              <a:gd name="connsiteY161" fmla="*/ 507680 h 539409"/>
              <a:gd name="connsiteX162" fmla="*/ 1810739 w 3201634"/>
              <a:gd name="connsiteY162" fmla="*/ 504795 h 539409"/>
              <a:gd name="connsiteX163" fmla="*/ 1828046 w 3201634"/>
              <a:gd name="connsiteY163" fmla="*/ 490372 h 539409"/>
              <a:gd name="connsiteX164" fmla="*/ 1836699 w 3201634"/>
              <a:gd name="connsiteY164" fmla="*/ 496141 h 539409"/>
              <a:gd name="connsiteX165" fmla="*/ 1845353 w 3201634"/>
              <a:gd name="connsiteY165" fmla="*/ 504795 h 539409"/>
              <a:gd name="connsiteX166" fmla="*/ 1859776 w 3201634"/>
              <a:gd name="connsiteY166" fmla="*/ 510564 h 539409"/>
              <a:gd name="connsiteX167" fmla="*/ 1897275 w 3201634"/>
              <a:gd name="connsiteY167" fmla="*/ 507680 h 539409"/>
              <a:gd name="connsiteX168" fmla="*/ 1911698 w 3201634"/>
              <a:gd name="connsiteY168" fmla="*/ 493257 h 539409"/>
              <a:gd name="connsiteX169" fmla="*/ 1920351 w 3201634"/>
              <a:gd name="connsiteY169" fmla="*/ 487488 h 539409"/>
              <a:gd name="connsiteX170" fmla="*/ 1929005 w 3201634"/>
              <a:gd name="connsiteY170" fmla="*/ 478834 h 539409"/>
              <a:gd name="connsiteX171" fmla="*/ 1940543 w 3201634"/>
              <a:gd name="connsiteY171" fmla="*/ 473065 h 539409"/>
              <a:gd name="connsiteX172" fmla="*/ 1946312 w 3201634"/>
              <a:gd name="connsiteY172" fmla="*/ 464411 h 539409"/>
              <a:gd name="connsiteX173" fmla="*/ 1954966 w 3201634"/>
              <a:gd name="connsiteY173" fmla="*/ 473065 h 539409"/>
              <a:gd name="connsiteX174" fmla="*/ 1963619 w 3201634"/>
              <a:gd name="connsiteY174" fmla="*/ 493257 h 539409"/>
              <a:gd name="connsiteX175" fmla="*/ 1992465 w 3201634"/>
              <a:gd name="connsiteY175" fmla="*/ 501910 h 539409"/>
              <a:gd name="connsiteX176" fmla="*/ 2035733 w 3201634"/>
              <a:gd name="connsiteY176" fmla="*/ 499026 h 539409"/>
              <a:gd name="connsiteX177" fmla="*/ 2041502 w 3201634"/>
              <a:gd name="connsiteY177" fmla="*/ 490372 h 539409"/>
              <a:gd name="connsiteX178" fmla="*/ 2044386 w 3201634"/>
              <a:gd name="connsiteY178" fmla="*/ 470180 h 539409"/>
              <a:gd name="connsiteX179" fmla="*/ 2047271 w 3201634"/>
              <a:gd name="connsiteY179" fmla="*/ 461527 h 539409"/>
              <a:gd name="connsiteX180" fmla="*/ 2055925 w 3201634"/>
              <a:gd name="connsiteY180" fmla="*/ 467296 h 539409"/>
              <a:gd name="connsiteX181" fmla="*/ 2061694 w 3201634"/>
              <a:gd name="connsiteY181" fmla="*/ 475950 h 539409"/>
              <a:gd name="connsiteX182" fmla="*/ 2087655 w 3201634"/>
              <a:gd name="connsiteY182" fmla="*/ 496141 h 539409"/>
              <a:gd name="connsiteX183" fmla="*/ 2096308 w 3201634"/>
              <a:gd name="connsiteY183" fmla="*/ 499026 h 539409"/>
              <a:gd name="connsiteX184" fmla="*/ 2119385 w 3201634"/>
              <a:gd name="connsiteY184" fmla="*/ 504795 h 539409"/>
              <a:gd name="connsiteX185" fmla="*/ 2174191 w 3201634"/>
              <a:gd name="connsiteY185" fmla="*/ 501910 h 539409"/>
              <a:gd name="connsiteX186" fmla="*/ 2177075 w 3201634"/>
              <a:gd name="connsiteY186" fmla="*/ 493257 h 539409"/>
              <a:gd name="connsiteX187" fmla="*/ 2205921 w 3201634"/>
              <a:gd name="connsiteY187" fmla="*/ 464411 h 539409"/>
              <a:gd name="connsiteX188" fmla="*/ 2208805 w 3201634"/>
              <a:gd name="connsiteY188" fmla="*/ 435566 h 539409"/>
              <a:gd name="connsiteX189" fmla="*/ 2211690 w 3201634"/>
              <a:gd name="connsiteY189" fmla="*/ 392298 h 539409"/>
              <a:gd name="connsiteX190" fmla="*/ 2223228 w 3201634"/>
              <a:gd name="connsiteY190" fmla="*/ 386529 h 539409"/>
              <a:gd name="connsiteX191" fmla="*/ 2252074 w 3201634"/>
              <a:gd name="connsiteY191" fmla="*/ 383644 h 539409"/>
              <a:gd name="connsiteX192" fmla="*/ 2260727 w 3201634"/>
              <a:gd name="connsiteY192" fmla="*/ 386529 h 539409"/>
              <a:gd name="connsiteX193" fmla="*/ 2269381 w 3201634"/>
              <a:gd name="connsiteY193" fmla="*/ 412490 h 539409"/>
              <a:gd name="connsiteX194" fmla="*/ 2272265 w 3201634"/>
              <a:gd name="connsiteY194" fmla="*/ 458642 h 539409"/>
              <a:gd name="connsiteX195" fmla="*/ 2283804 w 3201634"/>
              <a:gd name="connsiteY195" fmla="*/ 484603 h 539409"/>
              <a:gd name="connsiteX196" fmla="*/ 2309764 w 3201634"/>
              <a:gd name="connsiteY196" fmla="*/ 504795 h 539409"/>
              <a:gd name="connsiteX197" fmla="*/ 2364571 w 3201634"/>
              <a:gd name="connsiteY197" fmla="*/ 501910 h 539409"/>
              <a:gd name="connsiteX198" fmla="*/ 2370340 w 3201634"/>
              <a:gd name="connsiteY198" fmla="*/ 493257 h 539409"/>
              <a:gd name="connsiteX199" fmla="*/ 2373224 w 3201634"/>
              <a:gd name="connsiteY199" fmla="*/ 467296 h 539409"/>
              <a:gd name="connsiteX200" fmla="*/ 2384763 w 3201634"/>
              <a:gd name="connsiteY200" fmla="*/ 438450 h 539409"/>
              <a:gd name="connsiteX201" fmla="*/ 2393416 w 3201634"/>
              <a:gd name="connsiteY201" fmla="*/ 435566 h 539409"/>
              <a:gd name="connsiteX202" fmla="*/ 2407839 w 3201634"/>
              <a:gd name="connsiteY202" fmla="*/ 438450 h 539409"/>
              <a:gd name="connsiteX203" fmla="*/ 2413608 w 3201634"/>
              <a:gd name="connsiteY203" fmla="*/ 447104 h 539409"/>
              <a:gd name="connsiteX204" fmla="*/ 2439569 w 3201634"/>
              <a:gd name="connsiteY204" fmla="*/ 475950 h 539409"/>
              <a:gd name="connsiteX205" fmla="*/ 2479952 w 3201634"/>
              <a:gd name="connsiteY205" fmla="*/ 481719 h 539409"/>
              <a:gd name="connsiteX206" fmla="*/ 2534759 w 3201634"/>
              <a:gd name="connsiteY206" fmla="*/ 487488 h 539409"/>
              <a:gd name="connsiteX207" fmla="*/ 2595334 w 3201634"/>
              <a:gd name="connsiteY207" fmla="*/ 493257 h 539409"/>
              <a:gd name="connsiteX208" fmla="*/ 2624180 w 3201634"/>
              <a:gd name="connsiteY208" fmla="*/ 487488 h 539409"/>
              <a:gd name="connsiteX209" fmla="*/ 2638602 w 3201634"/>
              <a:gd name="connsiteY209" fmla="*/ 467296 h 539409"/>
              <a:gd name="connsiteX210" fmla="*/ 2641487 w 3201634"/>
              <a:gd name="connsiteY210" fmla="*/ 458642 h 539409"/>
              <a:gd name="connsiteX211" fmla="*/ 2650140 w 3201634"/>
              <a:gd name="connsiteY211" fmla="*/ 452873 h 539409"/>
              <a:gd name="connsiteX212" fmla="*/ 2664563 w 3201634"/>
              <a:gd name="connsiteY212" fmla="*/ 467296 h 539409"/>
              <a:gd name="connsiteX213" fmla="*/ 2681870 w 3201634"/>
              <a:gd name="connsiteY213" fmla="*/ 481719 h 539409"/>
              <a:gd name="connsiteX214" fmla="*/ 2728023 w 3201634"/>
              <a:gd name="connsiteY214" fmla="*/ 490372 h 539409"/>
              <a:gd name="connsiteX215" fmla="*/ 2771291 w 3201634"/>
              <a:gd name="connsiteY215" fmla="*/ 493257 h 539409"/>
              <a:gd name="connsiteX216" fmla="*/ 2820328 w 3201634"/>
              <a:gd name="connsiteY216" fmla="*/ 487488 h 539409"/>
              <a:gd name="connsiteX217" fmla="*/ 2828982 w 3201634"/>
              <a:gd name="connsiteY217" fmla="*/ 484603 h 539409"/>
              <a:gd name="connsiteX218" fmla="*/ 2854943 w 3201634"/>
              <a:gd name="connsiteY218" fmla="*/ 481719 h 539409"/>
              <a:gd name="connsiteX219" fmla="*/ 2886673 w 3201634"/>
              <a:gd name="connsiteY219" fmla="*/ 467296 h 539409"/>
              <a:gd name="connsiteX220" fmla="*/ 2906865 w 3201634"/>
              <a:gd name="connsiteY220" fmla="*/ 449989 h 539409"/>
              <a:gd name="connsiteX221" fmla="*/ 2912634 w 3201634"/>
              <a:gd name="connsiteY221" fmla="*/ 441335 h 539409"/>
              <a:gd name="connsiteX222" fmla="*/ 2929941 w 3201634"/>
              <a:gd name="connsiteY222" fmla="*/ 435566 h 539409"/>
              <a:gd name="connsiteX223" fmla="*/ 2938595 w 3201634"/>
              <a:gd name="connsiteY223" fmla="*/ 444220 h 539409"/>
              <a:gd name="connsiteX224" fmla="*/ 2964556 w 3201634"/>
              <a:gd name="connsiteY224" fmla="*/ 458642 h 539409"/>
              <a:gd name="connsiteX225" fmla="*/ 2976094 w 3201634"/>
              <a:gd name="connsiteY225" fmla="*/ 461527 h 539409"/>
              <a:gd name="connsiteX226" fmla="*/ 2984747 w 3201634"/>
              <a:gd name="connsiteY226" fmla="*/ 464411 h 539409"/>
              <a:gd name="connsiteX227" fmla="*/ 3022246 w 3201634"/>
              <a:gd name="connsiteY227" fmla="*/ 473065 h 539409"/>
              <a:gd name="connsiteX228" fmla="*/ 3039554 w 3201634"/>
              <a:gd name="connsiteY228" fmla="*/ 475950 h 539409"/>
              <a:gd name="connsiteX229" fmla="*/ 3079937 w 3201634"/>
              <a:gd name="connsiteY229" fmla="*/ 478834 h 539409"/>
              <a:gd name="connsiteX230" fmla="*/ 3180896 w 3201634"/>
              <a:gd name="connsiteY230" fmla="*/ 473065 h 539409"/>
              <a:gd name="connsiteX231" fmla="*/ 3183781 w 3201634"/>
              <a:gd name="connsiteY231" fmla="*/ 461527 h 539409"/>
              <a:gd name="connsiteX232" fmla="*/ 3189550 w 3201634"/>
              <a:gd name="connsiteY232" fmla="*/ 452873 h 539409"/>
              <a:gd name="connsiteX233" fmla="*/ 3198204 w 3201634"/>
              <a:gd name="connsiteY233" fmla="*/ 424028 h 539409"/>
              <a:gd name="connsiteX234" fmla="*/ 3192434 w 3201634"/>
              <a:gd name="connsiteY234" fmla="*/ 363452 h 539409"/>
              <a:gd name="connsiteX235" fmla="*/ 3186665 w 3201634"/>
              <a:gd name="connsiteY235" fmla="*/ 346145 h 539409"/>
              <a:gd name="connsiteX236" fmla="*/ 3178012 w 3201634"/>
              <a:gd name="connsiteY236" fmla="*/ 328838 h 539409"/>
              <a:gd name="connsiteX237" fmla="*/ 3169358 w 3201634"/>
              <a:gd name="connsiteY237" fmla="*/ 325953 h 539409"/>
              <a:gd name="connsiteX238" fmla="*/ 3146282 w 3201634"/>
              <a:gd name="connsiteY238" fmla="*/ 308646 h 539409"/>
              <a:gd name="connsiteX239" fmla="*/ 3137628 w 3201634"/>
              <a:gd name="connsiteY239" fmla="*/ 305762 h 539409"/>
              <a:gd name="connsiteX240" fmla="*/ 3126090 w 3201634"/>
              <a:gd name="connsiteY240" fmla="*/ 299992 h 539409"/>
              <a:gd name="connsiteX241" fmla="*/ 3108783 w 3201634"/>
              <a:gd name="connsiteY241" fmla="*/ 297108 h 539409"/>
              <a:gd name="connsiteX242" fmla="*/ 3094360 w 3201634"/>
              <a:gd name="connsiteY242" fmla="*/ 279801 h 539409"/>
              <a:gd name="connsiteX243" fmla="*/ 3108783 w 3201634"/>
              <a:gd name="connsiteY243" fmla="*/ 259609 h 539409"/>
              <a:gd name="connsiteX244" fmla="*/ 3120321 w 3201634"/>
              <a:gd name="connsiteY244" fmla="*/ 253840 h 539409"/>
              <a:gd name="connsiteX245" fmla="*/ 3157820 w 3201634"/>
              <a:gd name="connsiteY245" fmla="*/ 262493 h 539409"/>
              <a:gd name="connsiteX246" fmla="*/ 3166474 w 3201634"/>
              <a:gd name="connsiteY246" fmla="*/ 265378 h 539409"/>
              <a:gd name="connsiteX247" fmla="*/ 3195319 w 3201634"/>
              <a:gd name="connsiteY247" fmla="*/ 262493 h 539409"/>
              <a:gd name="connsiteX248" fmla="*/ 3198204 w 3201634"/>
              <a:gd name="connsiteY248" fmla="*/ 253840 h 539409"/>
              <a:gd name="connsiteX249" fmla="*/ 3201088 w 3201634"/>
              <a:gd name="connsiteY249" fmla="*/ 224994 h 539409"/>
              <a:gd name="connsiteX250" fmla="*/ 3192434 w 3201634"/>
              <a:gd name="connsiteY250" fmla="*/ 170188 h 539409"/>
              <a:gd name="connsiteX251" fmla="*/ 3183781 w 3201634"/>
              <a:gd name="connsiteY251" fmla="*/ 164419 h 539409"/>
              <a:gd name="connsiteX252" fmla="*/ 3169358 w 3201634"/>
              <a:gd name="connsiteY252" fmla="*/ 161534 h 539409"/>
              <a:gd name="connsiteX253" fmla="*/ 3160704 w 3201634"/>
              <a:gd name="connsiteY253" fmla="*/ 155765 h 539409"/>
              <a:gd name="connsiteX254" fmla="*/ 3103014 w 3201634"/>
              <a:gd name="connsiteY254" fmla="*/ 161534 h 539409"/>
              <a:gd name="connsiteX255" fmla="*/ 3048207 w 3201634"/>
              <a:gd name="connsiteY255" fmla="*/ 167303 h 539409"/>
              <a:gd name="connsiteX256" fmla="*/ 3039554 w 3201634"/>
              <a:gd name="connsiteY256" fmla="*/ 173073 h 539409"/>
              <a:gd name="connsiteX257" fmla="*/ 3028016 w 3201634"/>
              <a:gd name="connsiteY257" fmla="*/ 175957 h 539409"/>
              <a:gd name="connsiteX258" fmla="*/ 3002055 w 3201634"/>
              <a:gd name="connsiteY258" fmla="*/ 184611 h 539409"/>
              <a:gd name="connsiteX259" fmla="*/ 2993401 w 3201634"/>
              <a:gd name="connsiteY259" fmla="*/ 187495 h 539409"/>
              <a:gd name="connsiteX260" fmla="*/ 2976094 w 3201634"/>
              <a:gd name="connsiteY260" fmla="*/ 199033 h 539409"/>
              <a:gd name="connsiteX261" fmla="*/ 2961671 w 3201634"/>
              <a:gd name="connsiteY261" fmla="*/ 210572 h 539409"/>
              <a:gd name="connsiteX262" fmla="*/ 2955902 w 3201634"/>
              <a:gd name="connsiteY262" fmla="*/ 219225 h 539409"/>
              <a:gd name="connsiteX263" fmla="*/ 2950133 w 3201634"/>
              <a:gd name="connsiteY263" fmla="*/ 230763 h 539409"/>
              <a:gd name="connsiteX264" fmla="*/ 2944364 w 3201634"/>
              <a:gd name="connsiteY264" fmla="*/ 236533 h 539409"/>
              <a:gd name="connsiteX265" fmla="*/ 2941479 w 3201634"/>
              <a:gd name="connsiteY265" fmla="*/ 245186 h 539409"/>
              <a:gd name="connsiteX266" fmla="*/ 2935710 w 3201634"/>
              <a:gd name="connsiteY266" fmla="*/ 236533 h 539409"/>
              <a:gd name="connsiteX267" fmla="*/ 2932826 w 3201634"/>
              <a:gd name="connsiteY267" fmla="*/ 210572 h 539409"/>
              <a:gd name="connsiteX268" fmla="*/ 2929941 w 3201634"/>
              <a:gd name="connsiteY268" fmla="*/ 190380 h 539409"/>
              <a:gd name="connsiteX269" fmla="*/ 2927057 w 3201634"/>
              <a:gd name="connsiteY269" fmla="*/ 181726 h 539409"/>
              <a:gd name="connsiteX270" fmla="*/ 2918403 w 3201634"/>
              <a:gd name="connsiteY270" fmla="*/ 175957 h 539409"/>
              <a:gd name="connsiteX271" fmla="*/ 2912634 w 3201634"/>
              <a:gd name="connsiteY271" fmla="*/ 167303 h 539409"/>
              <a:gd name="connsiteX272" fmla="*/ 2895327 w 3201634"/>
              <a:gd name="connsiteY272" fmla="*/ 155765 h 539409"/>
              <a:gd name="connsiteX273" fmla="*/ 2878019 w 3201634"/>
              <a:gd name="connsiteY273" fmla="*/ 158650 h 539409"/>
              <a:gd name="connsiteX274" fmla="*/ 2863597 w 3201634"/>
              <a:gd name="connsiteY274" fmla="*/ 161534 h 539409"/>
              <a:gd name="connsiteX275" fmla="*/ 2782829 w 3201634"/>
              <a:gd name="connsiteY275" fmla="*/ 167303 h 539409"/>
              <a:gd name="connsiteX276" fmla="*/ 2762638 w 3201634"/>
              <a:gd name="connsiteY276" fmla="*/ 173073 h 539409"/>
              <a:gd name="connsiteX277" fmla="*/ 2736677 w 3201634"/>
              <a:gd name="connsiteY277" fmla="*/ 175957 h 539409"/>
              <a:gd name="connsiteX278" fmla="*/ 2728023 w 3201634"/>
              <a:gd name="connsiteY278" fmla="*/ 178842 h 539409"/>
              <a:gd name="connsiteX279" fmla="*/ 2716485 w 3201634"/>
              <a:gd name="connsiteY279" fmla="*/ 181726 h 539409"/>
              <a:gd name="connsiteX280" fmla="*/ 2696293 w 3201634"/>
              <a:gd name="connsiteY280" fmla="*/ 201918 h 539409"/>
              <a:gd name="connsiteX281" fmla="*/ 2690524 w 3201634"/>
              <a:gd name="connsiteY281" fmla="*/ 210572 h 539409"/>
              <a:gd name="connsiteX282" fmla="*/ 2687639 w 3201634"/>
              <a:gd name="connsiteY282" fmla="*/ 219225 h 539409"/>
              <a:gd name="connsiteX283" fmla="*/ 2684755 w 3201634"/>
              <a:gd name="connsiteY283" fmla="*/ 242302 h 539409"/>
              <a:gd name="connsiteX284" fmla="*/ 2678986 w 3201634"/>
              <a:gd name="connsiteY284" fmla="*/ 288454 h 539409"/>
              <a:gd name="connsiteX285" fmla="*/ 2670332 w 3201634"/>
              <a:gd name="connsiteY285" fmla="*/ 285570 h 539409"/>
              <a:gd name="connsiteX286" fmla="*/ 2653025 w 3201634"/>
              <a:gd name="connsiteY286" fmla="*/ 271147 h 539409"/>
              <a:gd name="connsiteX287" fmla="*/ 2650140 w 3201634"/>
              <a:gd name="connsiteY287" fmla="*/ 227879 h 539409"/>
              <a:gd name="connsiteX288" fmla="*/ 2644371 w 3201634"/>
              <a:gd name="connsiteY288" fmla="*/ 219225 h 539409"/>
              <a:gd name="connsiteX289" fmla="*/ 2641487 w 3201634"/>
              <a:gd name="connsiteY289" fmla="*/ 210572 h 539409"/>
              <a:gd name="connsiteX290" fmla="*/ 2632833 w 3201634"/>
              <a:gd name="connsiteY290" fmla="*/ 204803 h 539409"/>
              <a:gd name="connsiteX291" fmla="*/ 2618410 w 3201634"/>
              <a:gd name="connsiteY291" fmla="*/ 193264 h 539409"/>
              <a:gd name="connsiteX292" fmla="*/ 2606872 w 3201634"/>
              <a:gd name="connsiteY292" fmla="*/ 190380 h 539409"/>
              <a:gd name="connsiteX293" fmla="*/ 2598219 w 3201634"/>
              <a:gd name="connsiteY293" fmla="*/ 184611 h 539409"/>
              <a:gd name="connsiteX294" fmla="*/ 2575142 w 3201634"/>
              <a:gd name="connsiteY294" fmla="*/ 178842 h 539409"/>
              <a:gd name="connsiteX295" fmla="*/ 2563604 w 3201634"/>
              <a:gd name="connsiteY295" fmla="*/ 175957 h 539409"/>
              <a:gd name="connsiteX296" fmla="*/ 2557835 w 3201634"/>
              <a:gd name="connsiteY296" fmla="*/ 167303 h 539409"/>
              <a:gd name="connsiteX297" fmla="*/ 2543412 w 3201634"/>
              <a:gd name="connsiteY297" fmla="*/ 164419 h 539409"/>
              <a:gd name="connsiteX298" fmla="*/ 2497260 w 3201634"/>
              <a:gd name="connsiteY298" fmla="*/ 161534 h 539409"/>
              <a:gd name="connsiteX299" fmla="*/ 2465530 w 3201634"/>
              <a:gd name="connsiteY299" fmla="*/ 164419 h 539409"/>
              <a:gd name="connsiteX300" fmla="*/ 2456876 w 3201634"/>
              <a:gd name="connsiteY300" fmla="*/ 170188 h 539409"/>
              <a:gd name="connsiteX301" fmla="*/ 2439569 w 3201634"/>
              <a:gd name="connsiteY301" fmla="*/ 175957 h 539409"/>
              <a:gd name="connsiteX302" fmla="*/ 2419377 w 3201634"/>
              <a:gd name="connsiteY302" fmla="*/ 187495 h 539409"/>
              <a:gd name="connsiteX303" fmla="*/ 2399185 w 3201634"/>
              <a:gd name="connsiteY303" fmla="*/ 199033 h 539409"/>
              <a:gd name="connsiteX304" fmla="*/ 2384763 w 3201634"/>
              <a:gd name="connsiteY304" fmla="*/ 213456 h 539409"/>
              <a:gd name="connsiteX305" fmla="*/ 2370340 w 3201634"/>
              <a:gd name="connsiteY305" fmla="*/ 227879 h 539409"/>
              <a:gd name="connsiteX306" fmla="*/ 2361686 w 3201634"/>
              <a:gd name="connsiteY306" fmla="*/ 236533 h 539409"/>
              <a:gd name="connsiteX307" fmla="*/ 2350148 w 3201634"/>
              <a:gd name="connsiteY307" fmla="*/ 253840 h 539409"/>
              <a:gd name="connsiteX308" fmla="*/ 2347263 w 3201634"/>
              <a:gd name="connsiteY308" fmla="*/ 213456 h 539409"/>
              <a:gd name="connsiteX309" fmla="*/ 2344379 w 3201634"/>
              <a:gd name="connsiteY309" fmla="*/ 201918 h 539409"/>
              <a:gd name="connsiteX310" fmla="*/ 2335725 w 3201634"/>
              <a:gd name="connsiteY310" fmla="*/ 193264 h 539409"/>
              <a:gd name="connsiteX311" fmla="*/ 2321303 w 3201634"/>
              <a:gd name="connsiteY311" fmla="*/ 173073 h 539409"/>
              <a:gd name="connsiteX312" fmla="*/ 2289573 w 3201634"/>
              <a:gd name="connsiteY312" fmla="*/ 158650 h 539409"/>
              <a:gd name="connsiteX313" fmla="*/ 2220344 w 3201634"/>
              <a:gd name="connsiteY313" fmla="*/ 164419 h 539409"/>
              <a:gd name="connsiteX314" fmla="*/ 2191498 w 3201634"/>
              <a:gd name="connsiteY314" fmla="*/ 170188 h 539409"/>
              <a:gd name="connsiteX315" fmla="*/ 2177075 w 3201634"/>
              <a:gd name="connsiteY315" fmla="*/ 181726 h 539409"/>
              <a:gd name="connsiteX316" fmla="*/ 2171306 w 3201634"/>
              <a:gd name="connsiteY316" fmla="*/ 190380 h 539409"/>
              <a:gd name="connsiteX317" fmla="*/ 2165537 w 3201634"/>
              <a:gd name="connsiteY317" fmla="*/ 167303 h 539409"/>
              <a:gd name="connsiteX318" fmla="*/ 2145345 w 3201634"/>
              <a:gd name="connsiteY318" fmla="*/ 141343 h 539409"/>
              <a:gd name="connsiteX319" fmla="*/ 2102077 w 3201634"/>
              <a:gd name="connsiteY319" fmla="*/ 144227 h 539409"/>
              <a:gd name="connsiteX320" fmla="*/ 2084770 w 3201634"/>
              <a:gd name="connsiteY320" fmla="*/ 155765 h 539409"/>
              <a:gd name="connsiteX321" fmla="*/ 2076116 w 3201634"/>
              <a:gd name="connsiteY321" fmla="*/ 175957 h 539409"/>
              <a:gd name="connsiteX322" fmla="*/ 2073232 w 3201634"/>
              <a:gd name="connsiteY322" fmla="*/ 187495 h 539409"/>
              <a:gd name="connsiteX323" fmla="*/ 2067463 w 3201634"/>
              <a:gd name="connsiteY323" fmla="*/ 196149 h 539409"/>
              <a:gd name="connsiteX324" fmla="*/ 2064578 w 3201634"/>
              <a:gd name="connsiteY324" fmla="*/ 204803 h 539409"/>
              <a:gd name="connsiteX325" fmla="*/ 2055925 w 3201634"/>
              <a:gd name="connsiteY325" fmla="*/ 213456 h 539409"/>
              <a:gd name="connsiteX326" fmla="*/ 2044386 w 3201634"/>
              <a:gd name="connsiteY326" fmla="*/ 227879 h 539409"/>
              <a:gd name="connsiteX327" fmla="*/ 2044386 w 3201634"/>
              <a:gd name="connsiteY327" fmla="*/ 138458 h 539409"/>
              <a:gd name="connsiteX328" fmla="*/ 2038617 w 3201634"/>
              <a:gd name="connsiteY328" fmla="*/ 98074 h 539409"/>
              <a:gd name="connsiteX329" fmla="*/ 2035733 w 3201634"/>
              <a:gd name="connsiteY329" fmla="*/ 28845 h 539409"/>
              <a:gd name="connsiteX330" fmla="*/ 2029964 w 3201634"/>
              <a:gd name="connsiteY330" fmla="*/ 20192 h 539409"/>
              <a:gd name="connsiteX331" fmla="*/ 2018426 w 3201634"/>
              <a:gd name="connsiteY331" fmla="*/ 2885 h 539409"/>
              <a:gd name="connsiteX332" fmla="*/ 2006887 w 3201634"/>
              <a:gd name="connsiteY332" fmla="*/ 0 h 539409"/>
              <a:gd name="connsiteX333" fmla="*/ 1983811 w 3201634"/>
              <a:gd name="connsiteY333" fmla="*/ 2885 h 539409"/>
              <a:gd name="connsiteX334" fmla="*/ 1972273 w 3201634"/>
              <a:gd name="connsiteY334" fmla="*/ 5769 h 539409"/>
              <a:gd name="connsiteX335" fmla="*/ 1966504 w 3201634"/>
              <a:gd name="connsiteY335" fmla="*/ 14423 h 539409"/>
              <a:gd name="connsiteX336" fmla="*/ 1957850 w 3201634"/>
              <a:gd name="connsiteY336" fmla="*/ 20192 h 539409"/>
              <a:gd name="connsiteX337" fmla="*/ 1952081 w 3201634"/>
              <a:gd name="connsiteY337" fmla="*/ 28845 h 539409"/>
              <a:gd name="connsiteX338" fmla="*/ 1949197 w 3201634"/>
              <a:gd name="connsiteY338" fmla="*/ 46153 h 539409"/>
              <a:gd name="connsiteX339" fmla="*/ 1946312 w 3201634"/>
              <a:gd name="connsiteY339" fmla="*/ 54806 h 539409"/>
              <a:gd name="connsiteX340" fmla="*/ 1940543 w 3201634"/>
              <a:gd name="connsiteY340" fmla="*/ 118266 h 539409"/>
              <a:gd name="connsiteX341" fmla="*/ 1931889 w 3201634"/>
              <a:gd name="connsiteY341" fmla="*/ 149996 h 539409"/>
              <a:gd name="connsiteX342" fmla="*/ 1929005 w 3201634"/>
              <a:gd name="connsiteY342" fmla="*/ 167303 h 539409"/>
              <a:gd name="connsiteX343" fmla="*/ 1923236 w 3201634"/>
              <a:gd name="connsiteY343" fmla="*/ 184611 h 539409"/>
              <a:gd name="connsiteX344" fmla="*/ 1911698 w 3201634"/>
              <a:gd name="connsiteY344" fmla="*/ 181726 h 539409"/>
              <a:gd name="connsiteX345" fmla="*/ 1908813 w 3201634"/>
              <a:gd name="connsiteY345" fmla="*/ 173073 h 539409"/>
              <a:gd name="connsiteX346" fmla="*/ 1903044 w 3201634"/>
              <a:gd name="connsiteY346" fmla="*/ 167303 h 539409"/>
              <a:gd name="connsiteX347" fmla="*/ 1900159 w 3201634"/>
              <a:gd name="connsiteY347" fmla="*/ 158650 h 539409"/>
              <a:gd name="connsiteX348" fmla="*/ 1874198 w 3201634"/>
              <a:gd name="connsiteY348" fmla="*/ 149996 h 539409"/>
              <a:gd name="connsiteX349" fmla="*/ 1839584 w 3201634"/>
              <a:gd name="connsiteY349" fmla="*/ 152881 h 539409"/>
              <a:gd name="connsiteX350" fmla="*/ 1822277 w 3201634"/>
              <a:gd name="connsiteY350" fmla="*/ 164419 h 539409"/>
              <a:gd name="connsiteX351" fmla="*/ 1813623 w 3201634"/>
              <a:gd name="connsiteY351" fmla="*/ 170188 h 539409"/>
              <a:gd name="connsiteX352" fmla="*/ 1807854 w 3201634"/>
              <a:gd name="connsiteY352" fmla="*/ 190380 h 539409"/>
              <a:gd name="connsiteX353" fmla="*/ 1802085 w 3201634"/>
              <a:gd name="connsiteY353" fmla="*/ 204803 h 539409"/>
              <a:gd name="connsiteX354" fmla="*/ 1796316 w 3201634"/>
              <a:gd name="connsiteY354" fmla="*/ 227879 h 539409"/>
              <a:gd name="connsiteX355" fmla="*/ 1802085 w 3201634"/>
              <a:gd name="connsiteY355" fmla="*/ 276916 h 539409"/>
              <a:gd name="connsiteX356" fmla="*/ 1804969 w 3201634"/>
              <a:gd name="connsiteY356" fmla="*/ 294223 h 539409"/>
              <a:gd name="connsiteX357" fmla="*/ 1802085 w 3201634"/>
              <a:gd name="connsiteY357" fmla="*/ 386529 h 539409"/>
              <a:gd name="connsiteX358" fmla="*/ 1747279 w 3201634"/>
              <a:gd name="connsiteY358" fmla="*/ 374991 h 539409"/>
              <a:gd name="connsiteX359" fmla="*/ 1741510 w 3201634"/>
              <a:gd name="connsiteY359" fmla="*/ 369221 h 539409"/>
              <a:gd name="connsiteX360" fmla="*/ 1735740 w 3201634"/>
              <a:gd name="connsiteY360" fmla="*/ 331722 h 539409"/>
              <a:gd name="connsiteX361" fmla="*/ 1738625 w 3201634"/>
              <a:gd name="connsiteY361" fmla="*/ 256724 h 539409"/>
              <a:gd name="connsiteX362" fmla="*/ 1744394 w 3201634"/>
              <a:gd name="connsiteY362" fmla="*/ 224994 h 539409"/>
              <a:gd name="connsiteX363" fmla="*/ 1741510 w 3201634"/>
              <a:gd name="connsiteY363" fmla="*/ 193264 h 539409"/>
              <a:gd name="connsiteX364" fmla="*/ 1732856 w 3201634"/>
              <a:gd name="connsiteY364" fmla="*/ 170188 h 539409"/>
              <a:gd name="connsiteX365" fmla="*/ 1724202 w 3201634"/>
              <a:gd name="connsiteY365" fmla="*/ 164419 h 539409"/>
              <a:gd name="connsiteX366" fmla="*/ 1704010 w 3201634"/>
              <a:gd name="connsiteY366" fmla="*/ 158650 h 539409"/>
              <a:gd name="connsiteX367" fmla="*/ 1680934 w 3201634"/>
              <a:gd name="connsiteY367" fmla="*/ 161534 h 539409"/>
              <a:gd name="connsiteX368" fmla="*/ 1672280 w 3201634"/>
              <a:gd name="connsiteY368" fmla="*/ 167303 h 539409"/>
              <a:gd name="connsiteX369" fmla="*/ 1649204 w 3201634"/>
              <a:gd name="connsiteY369" fmla="*/ 173073 h 539409"/>
              <a:gd name="connsiteX370" fmla="*/ 1626128 w 3201634"/>
              <a:gd name="connsiteY370" fmla="*/ 184611 h 539409"/>
              <a:gd name="connsiteX371" fmla="*/ 1608821 w 3201634"/>
              <a:gd name="connsiteY371" fmla="*/ 178842 h 539409"/>
              <a:gd name="connsiteX372" fmla="*/ 1597282 w 3201634"/>
              <a:gd name="connsiteY372" fmla="*/ 167303 h 539409"/>
              <a:gd name="connsiteX373" fmla="*/ 1588629 w 3201634"/>
              <a:gd name="connsiteY373" fmla="*/ 164419 h 539409"/>
              <a:gd name="connsiteX374" fmla="*/ 1496323 w 3201634"/>
              <a:gd name="connsiteY374" fmla="*/ 158650 h 539409"/>
              <a:gd name="connsiteX375" fmla="*/ 1504977 w 3201634"/>
              <a:gd name="connsiteY375" fmla="*/ 152881 h 539409"/>
              <a:gd name="connsiteX376" fmla="*/ 1513631 w 3201634"/>
              <a:gd name="connsiteY376" fmla="*/ 144227 h 539409"/>
              <a:gd name="connsiteX377" fmla="*/ 1533822 w 3201634"/>
              <a:gd name="connsiteY377" fmla="*/ 138458 h 539409"/>
              <a:gd name="connsiteX378" fmla="*/ 1539592 w 3201634"/>
              <a:gd name="connsiteY378" fmla="*/ 132689 h 539409"/>
              <a:gd name="connsiteX379" fmla="*/ 1554014 w 3201634"/>
              <a:gd name="connsiteY379" fmla="*/ 106728 h 539409"/>
              <a:gd name="connsiteX380" fmla="*/ 1574206 w 3201634"/>
              <a:gd name="connsiteY380" fmla="*/ 100959 h 539409"/>
              <a:gd name="connsiteX381" fmla="*/ 1582860 w 3201634"/>
              <a:gd name="connsiteY381" fmla="*/ 98074 h 539409"/>
              <a:gd name="connsiteX382" fmla="*/ 1614590 w 3201634"/>
              <a:gd name="connsiteY382" fmla="*/ 95190 h 539409"/>
              <a:gd name="connsiteX383" fmla="*/ 1629012 w 3201634"/>
              <a:gd name="connsiteY383" fmla="*/ 80767 h 539409"/>
              <a:gd name="connsiteX384" fmla="*/ 1620359 w 3201634"/>
              <a:gd name="connsiteY384" fmla="*/ 43268 h 539409"/>
              <a:gd name="connsiteX385" fmla="*/ 1605936 w 3201634"/>
              <a:gd name="connsiteY385" fmla="*/ 17307 h 539409"/>
              <a:gd name="connsiteX386" fmla="*/ 1594398 w 3201634"/>
              <a:gd name="connsiteY386" fmla="*/ 11538 h 539409"/>
              <a:gd name="connsiteX387" fmla="*/ 1516515 w 3201634"/>
              <a:gd name="connsiteY387" fmla="*/ 14423 h 539409"/>
              <a:gd name="connsiteX388" fmla="*/ 1487670 w 3201634"/>
              <a:gd name="connsiteY388" fmla="*/ 20192 h 539409"/>
              <a:gd name="connsiteX389" fmla="*/ 1464593 w 3201634"/>
              <a:gd name="connsiteY389" fmla="*/ 43268 h 539409"/>
              <a:gd name="connsiteX390" fmla="*/ 1447286 w 3201634"/>
              <a:gd name="connsiteY390" fmla="*/ 54806 h 539409"/>
              <a:gd name="connsiteX391" fmla="*/ 1441517 w 3201634"/>
              <a:gd name="connsiteY391" fmla="*/ 63460 h 539409"/>
              <a:gd name="connsiteX392" fmla="*/ 1432863 w 3201634"/>
              <a:gd name="connsiteY392" fmla="*/ 74998 h 539409"/>
              <a:gd name="connsiteX393" fmla="*/ 1424210 w 3201634"/>
              <a:gd name="connsiteY393" fmla="*/ 100959 h 539409"/>
              <a:gd name="connsiteX394" fmla="*/ 1421325 w 3201634"/>
              <a:gd name="connsiteY394" fmla="*/ 109613 h 539409"/>
              <a:gd name="connsiteX395" fmla="*/ 1412672 w 3201634"/>
              <a:gd name="connsiteY395" fmla="*/ 178842 h 539409"/>
              <a:gd name="connsiteX396" fmla="*/ 1357865 w 3201634"/>
              <a:gd name="connsiteY396" fmla="*/ 181726 h 539409"/>
              <a:gd name="connsiteX397" fmla="*/ 1349212 w 3201634"/>
              <a:gd name="connsiteY397" fmla="*/ 187495 h 539409"/>
              <a:gd name="connsiteX398" fmla="*/ 1343443 w 3201634"/>
              <a:gd name="connsiteY398" fmla="*/ 213456 h 539409"/>
              <a:gd name="connsiteX399" fmla="*/ 1329020 w 3201634"/>
              <a:gd name="connsiteY399" fmla="*/ 245186 h 539409"/>
              <a:gd name="connsiteX400" fmla="*/ 1311713 w 3201634"/>
              <a:gd name="connsiteY400" fmla="*/ 242302 h 539409"/>
              <a:gd name="connsiteX401" fmla="*/ 1308828 w 3201634"/>
              <a:gd name="connsiteY401" fmla="*/ 233648 h 539409"/>
              <a:gd name="connsiteX402" fmla="*/ 1300175 w 3201634"/>
              <a:gd name="connsiteY402" fmla="*/ 193264 h 539409"/>
              <a:gd name="connsiteX403" fmla="*/ 1297290 w 3201634"/>
              <a:gd name="connsiteY403" fmla="*/ 184611 h 539409"/>
              <a:gd name="connsiteX404" fmla="*/ 1268445 w 3201634"/>
              <a:gd name="connsiteY404" fmla="*/ 170188 h 539409"/>
              <a:gd name="connsiteX405" fmla="*/ 1259791 w 3201634"/>
              <a:gd name="connsiteY405" fmla="*/ 164419 h 539409"/>
              <a:gd name="connsiteX406" fmla="*/ 1230945 w 3201634"/>
              <a:gd name="connsiteY406" fmla="*/ 161534 h 539409"/>
              <a:gd name="connsiteX407" fmla="*/ 1222292 w 3201634"/>
              <a:gd name="connsiteY407" fmla="*/ 158650 h 539409"/>
              <a:gd name="connsiteX408" fmla="*/ 1173255 w 3201634"/>
              <a:gd name="connsiteY408" fmla="*/ 161534 h 539409"/>
              <a:gd name="connsiteX409" fmla="*/ 1164601 w 3201634"/>
              <a:gd name="connsiteY409" fmla="*/ 164419 h 539409"/>
              <a:gd name="connsiteX410" fmla="*/ 1147294 w 3201634"/>
              <a:gd name="connsiteY410" fmla="*/ 167303 h 539409"/>
              <a:gd name="connsiteX411" fmla="*/ 1141525 w 3201634"/>
              <a:gd name="connsiteY411" fmla="*/ 175957 h 539409"/>
              <a:gd name="connsiteX412" fmla="*/ 1150178 w 3201634"/>
              <a:gd name="connsiteY412" fmla="*/ 170188 h 539409"/>
              <a:gd name="connsiteX413" fmla="*/ 1155947 w 3201634"/>
              <a:gd name="connsiteY413" fmla="*/ 141343 h 539409"/>
              <a:gd name="connsiteX414" fmla="*/ 1150178 w 3201634"/>
              <a:gd name="connsiteY414" fmla="*/ 74998 h 539409"/>
              <a:gd name="connsiteX415" fmla="*/ 1144409 w 3201634"/>
              <a:gd name="connsiteY415" fmla="*/ 57691 h 539409"/>
              <a:gd name="connsiteX416" fmla="*/ 1141525 w 3201634"/>
              <a:gd name="connsiteY416" fmla="*/ 49037 h 539409"/>
              <a:gd name="connsiteX417" fmla="*/ 1138640 w 3201634"/>
              <a:gd name="connsiteY417" fmla="*/ 37499 h 539409"/>
              <a:gd name="connsiteX418" fmla="*/ 1129986 w 3201634"/>
              <a:gd name="connsiteY418" fmla="*/ 28845 h 539409"/>
              <a:gd name="connsiteX419" fmla="*/ 1124217 w 3201634"/>
              <a:gd name="connsiteY419" fmla="*/ 20192 h 539409"/>
              <a:gd name="connsiteX420" fmla="*/ 1106910 w 3201634"/>
              <a:gd name="connsiteY420" fmla="*/ 11538 h 539409"/>
              <a:gd name="connsiteX421" fmla="*/ 1080949 w 3201634"/>
              <a:gd name="connsiteY421" fmla="*/ 0 h 539409"/>
              <a:gd name="connsiteX422" fmla="*/ 1063642 w 3201634"/>
              <a:gd name="connsiteY422" fmla="*/ 5769 h 539409"/>
              <a:gd name="connsiteX423" fmla="*/ 1046335 w 3201634"/>
              <a:gd name="connsiteY423" fmla="*/ 17307 h 539409"/>
              <a:gd name="connsiteX424" fmla="*/ 1037681 w 3201634"/>
              <a:gd name="connsiteY424" fmla="*/ 49037 h 539409"/>
              <a:gd name="connsiteX425" fmla="*/ 1034797 w 3201634"/>
              <a:gd name="connsiteY425" fmla="*/ 69229 h 539409"/>
              <a:gd name="connsiteX426" fmla="*/ 1031912 w 3201634"/>
              <a:gd name="connsiteY426" fmla="*/ 77883 h 539409"/>
              <a:gd name="connsiteX427" fmla="*/ 1034797 w 3201634"/>
              <a:gd name="connsiteY427" fmla="*/ 89421 h 539409"/>
              <a:gd name="connsiteX428" fmla="*/ 1040566 w 3201634"/>
              <a:gd name="connsiteY428" fmla="*/ 106728 h 539409"/>
              <a:gd name="connsiteX429" fmla="*/ 1046335 w 3201634"/>
              <a:gd name="connsiteY429" fmla="*/ 126920 h 539409"/>
              <a:gd name="connsiteX430" fmla="*/ 1043450 w 3201634"/>
              <a:gd name="connsiteY430" fmla="*/ 141343 h 539409"/>
              <a:gd name="connsiteX431" fmla="*/ 1040566 w 3201634"/>
              <a:gd name="connsiteY431" fmla="*/ 161534 h 539409"/>
              <a:gd name="connsiteX432" fmla="*/ 1031912 w 3201634"/>
              <a:gd name="connsiteY432" fmla="*/ 170188 h 539409"/>
              <a:gd name="connsiteX433" fmla="*/ 1003067 w 3201634"/>
              <a:gd name="connsiteY433" fmla="*/ 167303 h 539409"/>
              <a:gd name="connsiteX434" fmla="*/ 985759 w 3201634"/>
              <a:gd name="connsiteY434" fmla="*/ 149996 h 539409"/>
              <a:gd name="connsiteX435" fmla="*/ 936722 w 3201634"/>
              <a:gd name="connsiteY435" fmla="*/ 152881 h 539409"/>
              <a:gd name="connsiteX436" fmla="*/ 933838 w 3201634"/>
              <a:gd name="connsiteY436" fmla="*/ 83652 h 539409"/>
              <a:gd name="connsiteX437" fmla="*/ 896339 w 3201634"/>
              <a:gd name="connsiteY437" fmla="*/ 69229 h 539409"/>
              <a:gd name="connsiteX438" fmla="*/ 873262 w 3201634"/>
              <a:gd name="connsiteY438" fmla="*/ 72114 h 539409"/>
              <a:gd name="connsiteX439" fmla="*/ 847301 w 3201634"/>
              <a:gd name="connsiteY439" fmla="*/ 92305 h 539409"/>
              <a:gd name="connsiteX440" fmla="*/ 838648 w 3201634"/>
              <a:gd name="connsiteY440" fmla="*/ 98074 h 539409"/>
              <a:gd name="connsiteX441" fmla="*/ 827110 w 3201634"/>
              <a:gd name="connsiteY441" fmla="*/ 124035 h 539409"/>
              <a:gd name="connsiteX442" fmla="*/ 824225 w 3201634"/>
              <a:gd name="connsiteY442" fmla="*/ 158650 h 539409"/>
              <a:gd name="connsiteX443" fmla="*/ 780957 w 3201634"/>
              <a:gd name="connsiteY443" fmla="*/ 155765 h 539409"/>
              <a:gd name="connsiteX444" fmla="*/ 723266 w 3201634"/>
              <a:gd name="connsiteY444" fmla="*/ 158650 h 539409"/>
              <a:gd name="connsiteX445" fmla="*/ 708843 w 3201634"/>
              <a:gd name="connsiteY445" fmla="*/ 164419 h 539409"/>
              <a:gd name="connsiteX446" fmla="*/ 700190 w 3201634"/>
              <a:gd name="connsiteY446" fmla="*/ 161534 h 539409"/>
              <a:gd name="connsiteX447" fmla="*/ 708843 w 3201634"/>
              <a:gd name="connsiteY447" fmla="*/ 152881 h 539409"/>
              <a:gd name="connsiteX448" fmla="*/ 717497 w 3201634"/>
              <a:gd name="connsiteY448" fmla="*/ 141343 h 539409"/>
              <a:gd name="connsiteX449" fmla="*/ 723266 w 3201634"/>
              <a:gd name="connsiteY449" fmla="*/ 132689 h 539409"/>
              <a:gd name="connsiteX450" fmla="*/ 737689 w 3201634"/>
              <a:gd name="connsiteY450" fmla="*/ 115382 h 539409"/>
              <a:gd name="connsiteX451" fmla="*/ 740573 w 3201634"/>
              <a:gd name="connsiteY451" fmla="*/ 89421 h 539409"/>
              <a:gd name="connsiteX452" fmla="*/ 743458 w 3201634"/>
              <a:gd name="connsiteY452" fmla="*/ 80767 h 539409"/>
              <a:gd name="connsiteX453" fmla="*/ 731920 w 3201634"/>
              <a:gd name="connsiteY453" fmla="*/ 63460 h 539409"/>
              <a:gd name="connsiteX454" fmla="*/ 723266 w 3201634"/>
              <a:gd name="connsiteY454" fmla="*/ 60575 h 539409"/>
              <a:gd name="connsiteX455" fmla="*/ 691536 w 3201634"/>
              <a:gd name="connsiteY455" fmla="*/ 54806 h 539409"/>
              <a:gd name="connsiteX456" fmla="*/ 656922 w 3201634"/>
              <a:gd name="connsiteY456" fmla="*/ 69229 h 539409"/>
              <a:gd name="connsiteX457" fmla="*/ 654037 w 3201634"/>
              <a:gd name="connsiteY457" fmla="*/ 80767 h 539409"/>
              <a:gd name="connsiteX458" fmla="*/ 656922 w 3201634"/>
              <a:gd name="connsiteY458" fmla="*/ 118266 h 539409"/>
              <a:gd name="connsiteX459" fmla="*/ 659806 w 3201634"/>
              <a:gd name="connsiteY459" fmla="*/ 126920 h 539409"/>
              <a:gd name="connsiteX460" fmla="*/ 656922 w 3201634"/>
              <a:gd name="connsiteY460" fmla="*/ 158650 h 539409"/>
              <a:gd name="connsiteX461" fmla="*/ 648268 w 3201634"/>
              <a:gd name="connsiteY461" fmla="*/ 173073 h 539409"/>
              <a:gd name="connsiteX462" fmla="*/ 639614 w 3201634"/>
              <a:gd name="connsiteY462" fmla="*/ 178842 h 539409"/>
              <a:gd name="connsiteX463" fmla="*/ 605000 w 3201634"/>
              <a:gd name="connsiteY463" fmla="*/ 181726 h 539409"/>
              <a:gd name="connsiteX464" fmla="*/ 558847 w 3201634"/>
              <a:gd name="connsiteY464" fmla="*/ 187495 h 539409"/>
              <a:gd name="connsiteX465" fmla="*/ 550193 w 3201634"/>
              <a:gd name="connsiteY465" fmla="*/ 178842 h 539409"/>
              <a:gd name="connsiteX466" fmla="*/ 532886 w 3201634"/>
              <a:gd name="connsiteY466" fmla="*/ 173073 h 539409"/>
              <a:gd name="connsiteX467" fmla="*/ 527117 w 3201634"/>
              <a:gd name="connsiteY467" fmla="*/ 167303 h 539409"/>
              <a:gd name="connsiteX468" fmla="*/ 509810 w 3201634"/>
              <a:gd name="connsiteY468" fmla="*/ 164419 h 539409"/>
              <a:gd name="connsiteX469" fmla="*/ 483849 w 3201634"/>
              <a:gd name="connsiteY469" fmla="*/ 158650 h 539409"/>
              <a:gd name="connsiteX470" fmla="*/ 434812 w 3201634"/>
              <a:gd name="connsiteY470" fmla="*/ 161534 h 539409"/>
              <a:gd name="connsiteX471" fmla="*/ 420389 w 3201634"/>
              <a:gd name="connsiteY471" fmla="*/ 164419 h 539409"/>
              <a:gd name="connsiteX472" fmla="*/ 400197 w 3201634"/>
              <a:gd name="connsiteY472" fmla="*/ 170188 h 539409"/>
              <a:gd name="connsiteX473" fmla="*/ 374236 w 3201634"/>
              <a:gd name="connsiteY473" fmla="*/ 181726 h 539409"/>
              <a:gd name="connsiteX474" fmla="*/ 356929 w 3201634"/>
              <a:gd name="connsiteY474" fmla="*/ 193264 h 539409"/>
              <a:gd name="connsiteX475" fmla="*/ 342506 w 3201634"/>
              <a:gd name="connsiteY475" fmla="*/ 207687 h 539409"/>
              <a:gd name="connsiteX476" fmla="*/ 328084 w 3201634"/>
              <a:gd name="connsiteY476" fmla="*/ 224994 h 539409"/>
              <a:gd name="connsiteX477" fmla="*/ 293469 w 3201634"/>
              <a:gd name="connsiteY477" fmla="*/ 222110 h 539409"/>
              <a:gd name="connsiteX478" fmla="*/ 281931 w 3201634"/>
              <a:gd name="connsiteY478" fmla="*/ 204803 h 539409"/>
              <a:gd name="connsiteX479" fmla="*/ 273277 w 3201634"/>
              <a:gd name="connsiteY479" fmla="*/ 201918 h 539409"/>
              <a:gd name="connsiteX480" fmla="*/ 264624 w 3201634"/>
              <a:gd name="connsiteY480" fmla="*/ 193264 h 539409"/>
              <a:gd name="connsiteX481" fmla="*/ 247316 w 3201634"/>
              <a:gd name="connsiteY481" fmla="*/ 170188 h 539409"/>
              <a:gd name="connsiteX482" fmla="*/ 238663 w 3201634"/>
              <a:gd name="connsiteY482" fmla="*/ 167303 h 539409"/>
              <a:gd name="connsiteX483" fmla="*/ 178087 w 3201634"/>
              <a:gd name="connsiteY483" fmla="*/ 170188 h 539409"/>
              <a:gd name="connsiteX484" fmla="*/ 183857 w 3201634"/>
              <a:gd name="connsiteY484" fmla="*/ 164419 h 539409"/>
              <a:gd name="connsiteX485" fmla="*/ 189626 w 3201634"/>
              <a:gd name="connsiteY485" fmla="*/ 144227 h 539409"/>
              <a:gd name="connsiteX486" fmla="*/ 192510 w 3201634"/>
              <a:gd name="connsiteY486" fmla="*/ 124035 h 539409"/>
              <a:gd name="connsiteX487" fmla="*/ 241547 w 3201634"/>
              <a:gd name="connsiteY487" fmla="*/ 109613 h 539409"/>
              <a:gd name="connsiteX488" fmla="*/ 250201 w 3201634"/>
              <a:gd name="connsiteY488" fmla="*/ 106728 h 539409"/>
              <a:gd name="connsiteX489" fmla="*/ 270393 w 3201634"/>
              <a:gd name="connsiteY489" fmla="*/ 98074 h 539409"/>
              <a:gd name="connsiteX490" fmla="*/ 279046 w 3201634"/>
              <a:gd name="connsiteY490" fmla="*/ 86536 h 539409"/>
              <a:gd name="connsiteX491" fmla="*/ 273277 w 3201634"/>
              <a:gd name="connsiteY491" fmla="*/ 69229 h 53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</a:cxnLst>
            <a:rect l="l" t="t" r="r" b="b"/>
            <a:pathLst>
              <a:path w="3201634" h="539409">
                <a:moveTo>
                  <a:pt x="273277" y="69229"/>
                </a:moveTo>
                <a:lnTo>
                  <a:pt x="273277" y="69229"/>
                </a:lnTo>
                <a:cubicBezTo>
                  <a:pt x="281199" y="53387"/>
                  <a:pt x="289387" y="49527"/>
                  <a:pt x="281931" y="34615"/>
                </a:cubicBezTo>
                <a:cubicBezTo>
                  <a:pt x="280715" y="32182"/>
                  <a:pt x="278085" y="30768"/>
                  <a:pt x="276162" y="28845"/>
                </a:cubicBezTo>
                <a:cubicBezTo>
                  <a:pt x="271354" y="14423"/>
                  <a:pt x="276161" y="21154"/>
                  <a:pt x="255970" y="14423"/>
                </a:cubicBezTo>
                <a:lnTo>
                  <a:pt x="247316" y="11538"/>
                </a:lnTo>
                <a:cubicBezTo>
                  <a:pt x="228086" y="12500"/>
                  <a:pt x="208823" y="12946"/>
                  <a:pt x="189626" y="14423"/>
                </a:cubicBezTo>
                <a:cubicBezTo>
                  <a:pt x="183794" y="14872"/>
                  <a:pt x="177867" y="15458"/>
                  <a:pt x="172318" y="17307"/>
                </a:cubicBezTo>
                <a:cubicBezTo>
                  <a:pt x="169029" y="18403"/>
                  <a:pt x="166833" y="21668"/>
                  <a:pt x="163665" y="23076"/>
                </a:cubicBezTo>
                <a:cubicBezTo>
                  <a:pt x="158108" y="25546"/>
                  <a:pt x="152126" y="26922"/>
                  <a:pt x="146357" y="28845"/>
                </a:cubicBezTo>
                <a:lnTo>
                  <a:pt x="137704" y="31730"/>
                </a:lnTo>
                <a:cubicBezTo>
                  <a:pt x="134819" y="34615"/>
                  <a:pt x="132370" y="38013"/>
                  <a:pt x="129050" y="40384"/>
                </a:cubicBezTo>
                <a:cubicBezTo>
                  <a:pt x="125551" y="42883"/>
                  <a:pt x="120777" y="43355"/>
                  <a:pt x="117512" y="46153"/>
                </a:cubicBezTo>
                <a:cubicBezTo>
                  <a:pt x="113862" y="49282"/>
                  <a:pt x="111743" y="53845"/>
                  <a:pt x="108858" y="57691"/>
                </a:cubicBezTo>
                <a:lnTo>
                  <a:pt x="103089" y="74998"/>
                </a:lnTo>
                <a:cubicBezTo>
                  <a:pt x="102128" y="77883"/>
                  <a:pt x="100801" y="80670"/>
                  <a:pt x="100205" y="83652"/>
                </a:cubicBezTo>
                <a:cubicBezTo>
                  <a:pt x="96724" y="101056"/>
                  <a:pt x="98870" y="93423"/>
                  <a:pt x="94436" y="106728"/>
                </a:cubicBezTo>
                <a:cubicBezTo>
                  <a:pt x="93474" y="114420"/>
                  <a:pt x="92825" y="122158"/>
                  <a:pt x="91551" y="129804"/>
                </a:cubicBezTo>
                <a:cubicBezTo>
                  <a:pt x="90899" y="133715"/>
                  <a:pt x="89319" y="137432"/>
                  <a:pt x="88667" y="141343"/>
                </a:cubicBezTo>
                <a:cubicBezTo>
                  <a:pt x="86432" y="154756"/>
                  <a:pt x="82898" y="181726"/>
                  <a:pt x="82898" y="181726"/>
                </a:cubicBezTo>
                <a:cubicBezTo>
                  <a:pt x="80070" y="178899"/>
                  <a:pt x="72516" y="170592"/>
                  <a:pt x="68475" y="170188"/>
                </a:cubicBezTo>
                <a:cubicBezTo>
                  <a:pt x="61710" y="169512"/>
                  <a:pt x="55014" y="172111"/>
                  <a:pt x="48283" y="173073"/>
                </a:cubicBezTo>
                <a:cubicBezTo>
                  <a:pt x="42514" y="174996"/>
                  <a:pt x="36036" y="175469"/>
                  <a:pt x="30976" y="178842"/>
                </a:cubicBezTo>
                <a:cubicBezTo>
                  <a:pt x="9489" y="193166"/>
                  <a:pt x="35879" y="174756"/>
                  <a:pt x="13669" y="193264"/>
                </a:cubicBezTo>
                <a:cubicBezTo>
                  <a:pt x="11006" y="195483"/>
                  <a:pt x="7900" y="197110"/>
                  <a:pt x="5015" y="199033"/>
                </a:cubicBezTo>
                <a:cubicBezTo>
                  <a:pt x="-1831" y="226414"/>
                  <a:pt x="-1513" y="220391"/>
                  <a:pt x="5015" y="268262"/>
                </a:cubicBezTo>
                <a:cubicBezTo>
                  <a:pt x="5382" y="270957"/>
                  <a:pt x="8452" y="272633"/>
                  <a:pt x="10784" y="274032"/>
                </a:cubicBezTo>
                <a:cubicBezTo>
                  <a:pt x="13391" y="275596"/>
                  <a:pt x="16553" y="275955"/>
                  <a:pt x="19438" y="276916"/>
                </a:cubicBezTo>
                <a:cubicBezTo>
                  <a:pt x="27410" y="288874"/>
                  <a:pt x="22538" y="287346"/>
                  <a:pt x="39629" y="282685"/>
                </a:cubicBezTo>
                <a:cubicBezTo>
                  <a:pt x="45496" y="281085"/>
                  <a:pt x="56937" y="276916"/>
                  <a:pt x="56937" y="276916"/>
                </a:cubicBezTo>
                <a:cubicBezTo>
                  <a:pt x="65591" y="277878"/>
                  <a:pt x="75432" y="275321"/>
                  <a:pt x="82898" y="279801"/>
                </a:cubicBezTo>
                <a:cubicBezTo>
                  <a:pt x="87102" y="282323"/>
                  <a:pt x="85945" y="289323"/>
                  <a:pt x="85782" y="294223"/>
                </a:cubicBezTo>
                <a:cubicBezTo>
                  <a:pt x="85259" y="309913"/>
                  <a:pt x="79513" y="371833"/>
                  <a:pt x="77128" y="398067"/>
                </a:cubicBezTo>
                <a:cubicBezTo>
                  <a:pt x="78090" y="416336"/>
                  <a:pt x="80013" y="434579"/>
                  <a:pt x="80013" y="452873"/>
                </a:cubicBezTo>
                <a:cubicBezTo>
                  <a:pt x="80013" y="455914"/>
                  <a:pt x="77724" y="458545"/>
                  <a:pt x="77128" y="461527"/>
                </a:cubicBezTo>
                <a:cubicBezTo>
                  <a:pt x="75795" y="468194"/>
                  <a:pt x="75205" y="474988"/>
                  <a:pt x="74244" y="481719"/>
                </a:cubicBezTo>
                <a:cubicBezTo>
                  <a:pt x="75205" y="489411"/>
                  <a:pt x="73222" y="498099"/>
                  <a:pt x="77128" y="504795"/>
                </a:cubicBezTo>
                <a:cubicBezTo>
                  <a:pt x="79994" y="509708"/>
                  <a:pt x="99409" y="518820"/>
                  <a:pt x="105974" y="522102"/>
                </a:cubicBezTo>
                <a:cubicBezTo>
                  <a:pt x="116551" y="521141"/>
                  <a:pt x="127492" y="522136"/>
                  <a:pt x="137704" y="519218"/>
                </a:cubicBezTo>
                <a:cubicBezTo>
                  <a:pt x="145865" y="516886"/>
                  <a:pt x="150113" y="501678"/>
                  <a:pt x="152127" y="496141"/>
                </a:cubicBezTo>
                <a:cubicBezTo>
                  <a:pt x="154205" y="490426"/>
                  <a:pt x="155973" y="484603"/>
                  <a:pt x="157896" y="478834"/>
                </a:cubicBezTo>
                <a:cubicBezTo>
                  <a:pt x="158857" y="475949"/>
                  <a:pt x="159651" y="473003"/>
                  <a:pt x="160780" y="470180"/>
                </a:cubicBezTo>
                <a:cubicBezTo>
                  <a:pt x="162703" y="465373"/>
                  <a:pt x="164912" y="460670"/>
                  <a:pt x="166549" y="455758"/>
                </a:cubicBezTo>
                <a:cubicBezTo>
                  <a:pt x="167803" y="451997"/>
                  <a:pt x="168345" y="448032"/>
                  <a:pt x="169434" y="444220"/>
                </a:cubicBezTo>
                <a:cubicBezTo>
                  <a:pt x="170269" y="441296"/>
                  <a:pt x="171518" y="438500"/>
                  <a:pt x="172318" y="435566"/>
                </a:cubicBezTo>
                <a:cubicBezTo>
                  <a:pt x="174404" y="427917"/>
                  <a:pt x="176164" y="420182"/>
                  <a:pt x="178087" y="412490"/>
                </a:cubicBezTo>
                <a:cubicBezTo>
                  <a:pt x="179049" y="408644"/>
                  <a:pt x="179718" y="404712"/>
                  <a:pt x="180972" y="400951"/>
                </a:cubicBezTo>
                <a:cubicBezTo>
                  <a:pt x="181934" y="398067"/>
                  <a:pt x="181707" y="394448"/>
                  <a:pt x="183857" y="392298"/>
                </a:cubicBezTo>
                <a:cubicBezTo>
                  <a:pt x="186007" y="390148"/>
                  <a:pt x="189511" y="389913"/>
                  <a:pt x="192510" y="389413"/>
                </a:cubicBezTo>
                <a:cubicBezTo>
                  <a:pt x="206862" y="387021"/>
                  <a:pt x="221355" y="385567"/>
                  <a:pt x="235778" y="383644"/>
                </a:cubicBezTo>
                <a:cubicBezTo>
                  <a:pt x="238120" y="383979"/>
                  <a:pt x="262070" y="386694"/>
                  <a:pt x="267508" y="389413"/>
                </a:cubicBezTo>
                <a:cubicBezTo>
                  <a:pt x="273668" y="392493"/>
                  <a:pt x="285174" y="399957"/>
                  <a:pt x="290585" y="406721"/>
                </a:cubicBezTo>
                <a:cubicBezTo>
                  <a:pt x="292751" y="409428"/>
                  <a:pt x="294431" y="412490"/>
                  <a:pt x="296354" y="415374"/>
                </a:cubicBezTo>
                <a:cubicBezTo>
                  <a:pt x="303114" y="435660"/>
                  <a:pt x="294319" y="410627"/>
                  <a:pt x="305007" y="435566"/>
                </a:cubicBezTo>
                <a:cubicBezTo>
                  <a:pt x="306205" y="438361"/>
                  <a:pt x="306824" y="441373"/>
                  <a:pt x="307892" y="444220"/>
                </a:cubicBezTo>
                <a:cubicBezTo>
                  <a:pt x="309710" y="449068"/>
                  <a:pt x="310346" y="454664"/>
                  <a:pt x="313661" y="458642"/>
                </a:cubicBezTo>
                <a:cubicBezTo>
                  <a:pt x="315608" y="460978"/>
                  <a:pt x="319430" y="460565"/>
                  <a:pt x="322315" y="461527"/>
                </a:cubicBezTo>
                <a:cubicBezTo>
                  <a:pt x="325199" y="464411"/>
                  <a:pt x="327402" y="468199"/>
                  <a:pt x="330968" y="470180"/>
                </a:cubicBezTo>
                <a:cubicBezTo>
                  <a:pt x="339207" y="474757"/>
                  <a:pt x="353373" y="476969"/>
                  <a:pt x="362698" y="478834"/>
                </a:cubicBezTo>
                <a:cubicBezTo>
                  <a:pt x="382107" y="488539"/>
                  <a:pt x="366404" y="482101"/>
                  <a:pt x="391544" y="487488"/>
                </a:cubicBezTo>
                <a:cubicBezTo>
                  <a:pt x="399297" y="489149"/>
                  <a:pt x="414620" y="493257"/>
                  <a:pt x="414620" y="493257"/>
                </a:cubicBezTo>
                <a:cubicBezTo>
                  <a:pt x="437696" y="492295"/>
                  <a:pt x="461002" y="493757"/>
                  <a:pt x="483849" y="490372"/>
                </a:cubicBezTo>
                <a:cubicBezTo>
                  <a:pt x="487884" y="489774"/>
                  <a:pt x="488775" y="483376"/>
                  <a:pt x="492503" y="481719"/>
                </a:cubicBezTo>
                <a:cubicBezTo>
                  <a:pt x="497848" y="479344"/>
                  <a:pt x="504041" y="479796"/>
                  <a:pt x="509810" y="478834"/>
                </a:cubicBezTo>
                <a:cubicBezTo>
                  <a:pt x="511813" y="476831"/>
                  <a:pt x="521152" y="464910"/>
                  <a:pt x="527117" y="467296"/>
                </a:cubicBezTo>
                <a:cubicBezTo>
                  <a:pt x="530336" y="468584"/>
                  <a:pt x="530871" y="473129"/>
                  <a:pt x="532886" y="475950"/>
                </a:cubicBezTo>
                <a:cubicBezTo>
                  <a:pt x="535680" y="479862"/>
                  <a:pt x="538746" y="483576"/>
                  <a:pt x="541540" y="487488"/>
                </a:cubicBezTo>
                <a:cubicBezTo>
                  <a:pt x="543555" y="490309"/>
                  <a:pt x="544602" y="493975"/>
                  <a:pt x="547309" y="496141"/>
                </a:cubicBezTo>
                <a:cubicBezTo>
                  <a:pt x="549683" y="498040"/>
                  <a:pt x="553078" y="498064"/>
                  <a:pt x="555963" y="499026"/>
                </a:cubicBezTo>
                <a:cubicBezTo>
                  <a:pt x="561732" y="498064"/>
                  <a:pt x="567561" y="497410"/>
                  <a:pt x="573270" y="496141"/>
                </a:cubicBezTo>
                <a:cubicBezTo>
                  <a:pt x="576238" y="495481"/>
                  <a:pt x="578973" y="493994"/>
                  <a:pt x="581923" y="493257"/>
                </a:cubicBezTo>
                <a:cubicBezTo>
                  <a:pt x="586680" y="492068"/>
                  <a:pt x="591538" y="491334"/>
                  <a:pt x="596346" y="490372"/>
                </a:cubicBezTo>
                <a:cubicBezTo>
                  <a:pt x="598269" y="484603"/>
                  <a:pt x="601443" y="479109"/>
                  <a:pt x="602115" y="473065"/>
                </a:cubicBezTo>
                <a:cubicBezTo>
                  <a:pt x="603077" y="464411"/>
                  <a:pt x="602247" y="455364"/>
                  <a:pt x="605000" y="447104"/>
                </a:cubicBezTo>
                <a:cubicBezTo>
                  <a:pt x="607701" y="439000"/>
                  <a:pt x="615822" y="437727"/>
                  <a:pt x="622307" y="435566"/>
                </a:cubicBezTo>
                <a:cubicBezTo>
                  <a:pt x="643935" y="464401"/>
                  <a:pt x="616931" y="424060"/>
                  <a:pt x="633845" y="487488"/>
                </a:cubicBezTo>
                <a:cubicBezTo>
                  <a:pt x="634628" y="490426"/>
                  <a:pt x="639641" y="489333"/>
                  <a:pt x="642499" y="490372"/>
                </a:cubicBezTo>
                <a:cubicBezTo>
                  <a:pt x="650220" y="493179"/>
                  <a:pt x="657883" y="496141"/>
                  <a:pt x="665575" y="499026"/>
                </a:cubicBezTo>
                <a:cubicBezTo>
                  <a:pt x="666623" y="498851"/>
                  <a:pt x="690881" y="495280"/>
                  <a:pt x="694421" y="493257"/>
                </a:cubicBezTo>
                <a:cubicBezTo>
                  <a:pt x="697963" y="491233"/>
                  <a:pt x="699940" y="487215"/>
                  <a:pt x="703074" y="484603"/>
                </a:cubicBezTo>
                <a:cubicBezTo>
                  <a:pt x="705737" y="482384"/>
                  <a:pt x="708843" y="480757"/>
                  <a:pt x="711728" y="478834"/>
                </a:cubicBezTo>
                <a:cubicBezTo>
                  <a:pt x="726216" y="457100"/>
                  <a:pt x="709200" y="484728"/>
                  <a:pt x="720381" y="458642"/>
                </a:cubicBezTo>
                <a:cubicBezTo>
                  <a:pt x="721747" y="455456"/>
                  <a:pt x="724228" y="452873"/>
                  <a:pt x="726151" y="449989"/>
                </a:cubicBezTo>
                <a:lnTo>
                  <a:pt x="731920" y="426912"/>
                </a:lnTo>
                <a:lnTo>
                  <a:pt x="734804" y="415374"/>
                </a:lnTo>
                <a:cubicBezTo>
                  <a:pt x="735766" y="406720"/>
                  <a:pt x="736258" y="398001"/>
                  <a:pt x="737689" y="389413"/>
                </a:cubicBezTo>
                <a:cubicBezTo>
                  <a:pt x="738189" y="386414"/>
                  <a:pt x="739836" y="383710"/>
                  <a:pt x="740573" y="380760"/>
                </a:cubicBezTo>
                <a:cubicBezTo>
                  <a:pt x="741762" y="376003"/>
                  <a:pt x="742652" y="371173"/>
                  <a:pt x="743458" y="366337"/>
                </a:cubicBezTo>
                <a:cubicBezTo>
                  <a:pt x="744576" y="359631"/>
                  <a:pt x="745009" y="352812"/>
                  <a:pt x="746342" y="346145"/>
                </a:cubicBezTo>
                <a:cubicBezTo>
                  <a:pt x="746938" y="343164"/>
                  <a:pt x="748490" y="340442"/>
                  <a:pt x="749227" y="337492"/>
                </a:cubicBezTo>
                <a:cubicBezTo>
                  <a:pt x="752396" y="324815"/>
                  <a:pt x="749814" y="320657"/>
                  <a:pt x="760765" y="311531"/>
                </a:cubicBezTo>
                <a:cubicBezTo>
                  <a:pt x="763101" y="309584"/>
                  <a:pt x="766534" y="309608"/>
                  <a:pt x="769419" y="308646"/>
                </a:cubicBezTo>
                <a:cubicBezTo>
                  <a:pt x="810929" y="311414"/>
                  <a:pt x="808022" y="298722"/>
                  <a:pt x="818456" y="323069"/>
                </a:cubicBezTo>
                <a:cubicBezTo>
                  <a:pt x="819654" y="325864"/>
                  <a:pt x="820379" y="328838"/>
                  <a:pt x="821340" y="331722"/>
                </a:cubicBezTo>
                <a:cubicBezTo>
                  <a:pt x="823263" y="368260"/>
                  <a:pt x="824729" y="404824"/>
                  <a:pt x="827110" y="441335"/>
                </a:cubicBezTo>
                <a:cubicBezTo>
                  <a:pt x="828632" y="464664"/>
                  <a:pt x="829062" y="458774"/>
                  <a:pt x="832879" y="475950"/>
                </a:cubicBezTo>
                <a:cubicBezTo>
                  <a:pt x="833942" y="480736"/>
                  <a:pt x="833571" y="485987"/>
                  <a:pt x="835763" y="490372"/>
                </a:cubicBezTo>
                <a:cubicBezTo>
                  <a:pt x="837587" y="494021"/>
                  <a:pt x="841762" y="495929"/>
                  <a:pt x="844417" y="499026"/>
                </a:cubicBezTo>
                <a:cubicBezTo>
                  <a:pt x="847546" y="502676"/>
                  <a:pt x="848632" y="508715"/>
                  <a:pt x="853070" y="510564"/>
                </a:cubicBezTo>
                <a:cubicBezTo>
                  <a:pt x="861107" y="513913"/>
                  <a:pt x="870377" y="512487"/>
                  <a:pt x="879031" y="513449"/>
                </a:cubicBezTo>
                <a:cubicBezTo>
                  <a:pt x="887685" y="511526"/>
                  <a:pt x="897063" y="511644"/>
                  <a:pt x="904992" y="507680"/>
                </a:cubicBezTo>
                <a:cubicBezTo>
                  <a:pt x="911073" y="504639"/>
                  <a:pt x="912819" y="494906"/>
                  <a:pt x="919415" y="493257"/>
                </a:cubicBezTo>
                <a:lnTo>
                  <a:pt x="942491" y="487488"/>
                </a:lnTo>
                <a:cubicBezTo>
                  <a:pt x="947104" y="480568"/>
                  <a:pt x="951102" y="475346"/>
                  <a:pt x="954029" y="467296"/>
                </a:cubicBezTo>
                <a:cubicBezTo>
                  <a:pt x="956421" y="460717"/>
                  <a:pt x="957875" y="453835"/>
                  <a:pt x="959798" y="447104"/>
                </a:cubicBezTo>
                <a:cubicBezTo>
                  <a:pt x="960760" y="428835"/>
                  <a:pt x="960211" y="410424"/>
                  <a:pt x="962683" y="392298"/>
                </a:cubicBezTo>
                <a:cubicBezTo>
                  <a:pt x="963151" y="388863"/>
                  <a:pt x="965163" y="384740"/>
                  <a:pt x="968452" y="383644"/>
                </a:cubicBezTo>
                <a:cubicBezTo>
                  <a:pt x="970261" y="383041"/>
                  <a:pt x="985954" y="388516"/>
                  <a:pt x="988644" y="389413"/>
                </a:cubicBezTo>
                <a:lnTo>
                  <a:pt x="1005951" y="400951"/>
                </a:lnTo>
                <a:lnTo>
                  <a:pt x="1014605" y="406721"/>
                </a:lnTo>
                <a:cubicBezTo>
                  <a:pt x="1016528" y="409605"/>
                  <a:pt x="1019157" y="412128"/>
                  <a:pt x="1020374" y="415374"/>
                </a:cubicBezTo>
                <a:cubicBezTo>
                  <a:pt x="1024323" y="425905"/>
                  <a:pt x="1025018" y="455905"/>
                  <a:pt x="1026143" y="461527"/>
                </a:cubicBezTo>
                <a:cubicBezTo>
                  <a:pt x="1026986" y="465743"/>
                  <a:pt x="1029413" y="469566"/>
                  <a:pt x="1031912" y="473065"/>
                </a:cubicBezTo>
                <a:cubicBezTo>
                  <a:pt x="1036970" y="480146"/>
                  <a:pt x="1043913" y="484758"/>
                  <a:pt x="1052104" y="487488"/>
                </a:cubicBezTo>
                <a:cubicBezTo>
                  <a:pt x="1056755" y="489038"/>
                  <a:pt x="1061719" y="489411"/>
                  <a:pt x="1066527" y="490372"/>
                </a:cubicBezTo>
                <a:cubicBezTo>
                  <a:pt x="1080950" y="488449"/>
                  <a:pt x="1095557" y="487600"/>
                  <a:pt x="1109795" y="484603"/>
                </a:cubicBezTo>
                <a:cubicBezTo>
                  <a:pt x="1114003" y="483717"/>
                  <a:pt x="1119973" y="482913"/>
                  <a:pt x="1121333" y="478834"/>
                </a:cubicBezTo>
                <a:cubicBezTo>
                  <a:pt x="1125297" y="466941"/>
                  <a:pt x="1122662" y="453775"/>
                  <a:pt x="1124217" y="441335"/>
                </a:cubicBezTo>
                <a:cubicBezTo>
                  <a:pt x="1125061" y="434584"/>
                  <a:pt x="1130552" y="426942"/>
                  <a:pt x="1132871" y="421143"/>
                </a:cubicBezTo>
                <a:cubicBezTo>
                  <a:pt x="1135129" y="415497"/>
                  <a:pt x="1135267" y="408896"/>
                  <a:pt x="1138640" y="403836"/>
                </a:cubicBezTo>
                <a:cubicBezTo>
                  <a:pt x="1140563" y="400951"/>
                  <a:pt x="1142858" y="398283"/>
                  <a:pt x="1144409" y="395182"/>
                </a:cubicBezTo>
                <a:cubicBezTo>
                  <a:pt x="1145769" y="392463"/>
                  <a:pt x="1145144" y="388679"/>
                  <a:pt x="1147294" y="386529"/>
                </a:cubicBezTo>
                <a:cubicBezTo>
                  <a:pt x="1150335" y="383489"/>
                  <a:pt x="1155099" y="382893"/>
                  <a:pt x="1158832" y="380760"/>
                </a:cubicBezTo>
                <a:cubicBezTo>
                  <a:pt x="1161842" y="379040"/>
                  <a:pt x="1164601" y="376914"/>
                  <a:pt x="1167486" y="374991"/>
                </a:cubicBezTo>
                <a:cubicBezTo>
                  <a:pt x="1181909" y="375952"/>
                  <a:pt x="1196731" y="374369"/>
                  <a:pt x="1210754" y="377875"/>
                </a:cubicBezTo>
                <a:cubicBezTo>
                  <a:pt x="1213704" y="378612"/>
                  <a:pt x="1212161" y="383871"/>
                  <a:pt x="1213638" y="386529"/>
                </a:cubicBezTo>
                <a:cubicBezTo>
                  <a:pt x="1217005" y="392590"/>
                  <a:pt x="1225176" y="403836"/>
                  <a:pt x="1225176" y="403836"/>
                </a:cubicBezTo>
                <a:cubicBezTo>
                  <a:pt x="1229777" y="449841"/>
                  <a:pt x="1225804" y="416467"/>
                  <a:pt x="1233830" y="467296"/>
                </a:cubicBezTo>
                <a:cubicBezTo>
                  <a:pt x="1235873" y="480233"/>
                  <a:pt x="1233623" y="487280"/>
                  <a:pt x="1242484" y="496141"/>
                </a:cubicBezTo>
                <a:cubicBezTo>
                  <a:pt x="1251834" y="505491"/>
                  <a:pt x="1260562" y="503088"/>
                  <a:pt x="1274214" y="504795"/>
                </a:cubicBezTo>
                <a:cubicBezTo>
                  <a:pt x="1292299" y="509317"/>
                  <a:pt x="1295484" y="511431"/>
                  <a:pt x="1320366" y="504795"/>
                </a:cubicBezTo>
                <a:cubicBezTo>
                  <a:pt x="1324308" y="503744"/>
                  <a:pt x="1326620" y="499440"/>
                  <a:pt x="1329020" y="496141"/>
                </a:cubicBezTo>
                <a:cubicBezTo>
                  <a:pt x="1334355" y="488805"/>
                  <a:pt x="1343443" y="473065"/>
                  <a:pt x="1343443" y="473065"/>
                </a:cubicBezTo>
                <a:cubicBezTo>
                  <a:pt x="1353174" y="443866"/>
                  <a:pt x="1343154" y="476536"/>
                  <a:pt x="1349212" y="403836"/>
                </a:cubicBezTo>
                <a:cubicBezTo>
                  <a:pt x="1349465" y="400806"/>
                  <a:pt x="1350409" y="397712"/>
                  <a:pt x="1352096" y="395182"/>
                </a:cubicBezTo>
                <a:cubicBezTo>
                  <a:pt x="1354359" y="391788"/>
                  <a:pt x="1357865" y="389413"/>
                  <a:pt x="1360750" y="386529"/>
                </a:cubicBezTo>
                <a:cubicBezTo>
                  <a:pt x="1369404" y="387490"/>
                  <a:pt x="1378528" y="386438"/>
                  <a:pt x="1386711" y="389413"/>
                </a:cubicBezTo>
                <a:cubicBezTo>
                  <a:pt x="1389969" y="390598"/>
                  <a:pt x="1390643" y="395127"/>
                  <a:pt x="1392480" y="398067"/>
                </a:cubicBezTo>
                <a:cubicBezTo>
                  <a:pt x="1395451" y="402821"/>
                  <a:pt x="1398249" y="407682"/>
                  <a:pt x="1401133" y="412490"/>
                </a:cubicBezTo>
                <a:cubicBezTo>
                  <a:pt x="1402095" y="433643"/>
                  <a:pt x="1402561" y="454825"/>
                  <a:pt x="1404018" y="475950"/>
                </a:cubicBezTo>
                <a:cubicBezTo>
                  <a:pt x="1404914" y="488944"/>
                  <a:pt x="1405835" y="494256"/>
                  <a:pt x="1409787" y="504795"/>
                </a:cubicBezTo>
                <a:cubicBezTo>
                  <a:pt x="1411006" y="508045"/>
                  <a:pt x="1418345" y="527180"/>
                  <a:pt x="1421325" y="530756"/>
                </a:cubicBezTo>
                <a:cubicBezTo>
                  <a:pt x="1426567" y="537047"/>
                  <a:pt x="1434289" y="537602"/>
                  <a:pt x="1441517" y="539409"/>
                </a:cubicBezTo>
                <a:cubicBezTo>
                  <a:pt x="1450171" y="537486"/>
                  <a:pt x="1458878" y="535790"/>
                  <a:pt x="1467478" y="533640"/>
                </a:cubicBezTo>
                <a:cubicBezTo>
                  <a:pt x="1470428" y="532903"/>
                  <a:pt x="1473658" y="532523"/>
                  <a:pt x="1476132" y="530756"/>
                </a:cubicBezTo>
                <a:cubicBezTo>
                  <a:pt x="1480558" y="527595"/>
                  <a:pt x="1484130" y="523348"/>
                  <a:pt x="1487670" y="519218"/>
                </a:cubicBezTo>
                <a:cubicBezTo>
                  <a:pt x="1489926" y="516586"/>
                  <a:pt x="1491516" y="513449"/>
                  <a:pt x="1493439" y="510564"/>
                </a:cubicBezTo>
                <a:cubicBezTo>
                  <a:pt x="1494400" y="502872"/>
                  <a:pt x="1494443" y="495008"/>
                  <a:pt x="1496323" y="487488"/>
                </a:cubicBezTo>
                <a:cubicBezTo>
                  <a:pt x="1497366" y="483316"/>
                  <a:pt x="1500398" y="479902"/>
                  <a:pt x="1502092" y="475950"/>
                </a:cubicBezTo>
                <a:cubicBezTo>
                  <a:pt x="1505253" y="468575"/>
                  <a:pt x="1506436" y="460716"/>
                  <a:pt x="1507862" y="452873"/>
                </a:cubicBezTo>
                <a:cubicBezTo>
                  <a:pt x="1508876" y="447296"/>
                  <a:pt x="1508948" y="431452"/>
                  <a:pt x="1516515" y="426912"/>
                </a:cubicBezTo>
                <a:cubicBezTo>
                  <a:pt x="1523560" y="422685"/>
                  <a:pt x="1531845" y="420993"/>
                  <a:pt x="1539592" y="418259"/>
                </a:cubicBezTo>
                <a:cubicBezTo>
                  <a:pt x="1566286" y="408838"/>
                  <a:pt x="1558713" y="410972"/>
                  <a:pt x="1579975" y="406721"/>
                </a:cubicBezTo>
                <a:cubicBezTo>
                  <a:pt x="1598244" y="407682"/>
                  <a:pt x="1616810" y="406182"/>
                  <a:pt x="1634781" y="409605"/>
                </a:cubicBezTo>
                <a:cubicBezTo>
                  <a:pt x="1638187" y="410254"/>
                  <a:pt x="1639143" y="415091"/>
                  <a:pt x="1640551" y="418259"/>
                </a:cubicBezTo>
                <a:cubicBezTo>
                  <a:pt x="1643021" y="423816"/>
                  <a:pt x="1643600" y="430127"/>
                  <a:pt x="1646320" y="435566"/>
                </a:cubicBezTo>
                <a:cubicBezTo>
                  <a:pt x="1648243" y="439412"/>
                  <a:pt x="1650620" y="443063"/>
                  <a:pt x="1652089" y="447104"/>
                </a:cubicBezTo>
                <a:cubicBezTo>
                  <a:pt x="1654481" y="453683"/>
                  <a:pt x="1655466" y="460717"/>
                  <a:pt x="1657858" y="467296"/>
                </a:cubicBezTo>
                <a:cubicBezTo>
                  <a:pt x="1661983" y="478641"/>
                  <a:pt x="1667993" y="485715"/>
                  <a:pt x="1678050" y="493257"/>
                </a:cubicBezTo>
                <a:cubicBezTo>
                  <a:pt x="1681896" y="496141"/>
                  <a:pt x="1685124" y="500125"/>
                  <a:pt x="1689588" y="501910"/>
                </a:cubicBezTo>
                <a:cubicBezTo>
                  <a:pt x="1699767" y="505982"/>
                  <a:pt x="1710741" y="507679"/>
                  <a:pt x="1721318" y="510564"/>
                </a:cubicBezTo>
                <a:cubicBezTo>
                  <a:pt x="1744394" y="509603"/>
                  <a:pt x="1767499" y="509167"/>
                  <a:pt x="1790547" y="507680"/>
                </a:cubicBezTo>
                <a:cubicBezTo>
                  <a:pt x="1797332" y="507242"/>
                  <a:pt x="1804227" y="506749"/>
                  <a:pt x="1810739" y="504795"/>
                </a:cubicBezTo>
                <a:cubicBezTo>
                  <a:pt x="1816475" y="503074"/>
                  <a:pt x="1824368" y="494050"/>
                  <a:pt x="1828046" y="490372"/>
                </a:cubicBezTo>
                <a:cubicBezTo>
                  <a:pt x="1830930" y="492295"/>
                  <a:pt x="1834036" y="493922"/>
                  <a:pt x="1836699" y="496141"/>
                </a:cubicBezTo>
                <a:cubicBezTo>
                  <a:pt x="1839833" y="498753"/>
                  <a:pt x="1841894" y="502633"/>
                  <a:pt x="1845353" y="504795"/>
                </a:cubicBezTo>
                <a:cubicBezTo>
                  <a:pt x="1849744" y="507539"/>
                  <a:pt x="1854968" y="508641"/>
                  <a:pt x="1859776" y="510564"/>
                </a:cubicBezTo>
                <a:cubicBezTo>
                  <a:pt x="1872276" y="509603"/>
                  <a:pt x="1885382" y="511644"/>
                  <a:pt x="1897275" y="507680"/>
                </a:cubicBezTo>
                <a:cubicBezTo>
                  <a:pt x="1903725" y="505530"/>
                  <a:pt x="1906041" y="497029"/>
                  <a:pt x="1911698" y="493257"/>
                </a:cubicBezTo>
                <a:cubicBezTo>
                  <a:pt x="1914582" y="491334"/>
                  <a:pt x="1917688" y="489707"/>
                  <a:pt x="1920351" y="487488"/>
                </a:cubicBezTo>
                <a:cubicBezTo>
                  <a:pt x="1923485" y="484876"/>
                  <a:pt x="1925685" y="481205"/>
                  <a:pt x="1929005" y="478834"/>
                </a:cubicBezTo>
                <a:cubicBezTo>
                  <a:pt x="1932504" y="476335"/>
                  <a:pt x="1936697" y="474988"/>
                  <a:pt x="1940543" y="473065"/>
                </a:cubicBezTo>
                <a:cubicBezTo>
                  <a:pt x="1942466" y="470180"/>
                  <a:pt x="1942845" y="464411"/>
                  <a:pt x="1946312" y="464411"/>
                </a:cubicBezTo>
                <a:cubicBezTo>
                  <a:pt x="1950392" y="464411"/>
                  <a:pt x="1952942" y="469523"/>
                  <a:pt x="1954966" y="473065"/>
                </a:cubicBezTo>
                <a:cubicBezTo>
                  <a:pt x="1961209" y="483990"/>
                  <a:pt x="1953449" y="484782"/>
                  <a:pt x="1963619" y="493257"/>
                </a:cubicBezTo>
                <a:cubicBezTo>
                  <a:pt x="1972004" y="500245"/>
                  <a:pt x="1982320" y="500220"/>
                  <a:pt x="1992465" y="501910"/>
                </a:cubicBezTo>
                <a:cubicBezTo>
                  <a:pt x="2006888" y="500949"/>
                  <a:pt x="2021663" y="502337"/>
                  <a:pt x="2035733" y="499026"/>
                </a:cubicBezTo>
                <a:cubicBezTo>
                  <a:pt x="2039108" y="498232"/>
                  <a:pt x="2040506" y="493693"/>
                  <a:pt x="2041502" y="490372"/>
                </a:cubicBezTo>
                <a:cubicBezTo>
                  <a:pt x="2043456" y="483860"/>
                  <a:pt x="2043053" y="476847"/>
                  <a:pt x="2044386" y="470180"/>
                </a:cubicBezTo>
                <a:cubicBezTo>
                  <a:pt x="2044982" y="467199"/>
                  <a:pt x="2046309" y="464411"/>
                  <a:pt x="2047271" y="461527"/>
                </a:cubicBezTo>
                <a:cubicBezTo>
                  <a:pt x="2050156" y="463450"/>
                  <a:pt x="2053474" y="464845"/>
                  <a:pt x="2055925" y="467296"/>
                </a:cubicBezTo>
                <a:cubicBezTo>
                  <a:pt x="2058376" y="469747"/>
                  <a:pt x="2059475" y="473287"/>
                  <a:pt x="2061694" y="475950"/>
                </a:cubicBezTo>
                <a:cubicBezTo>
                  <a:pt x="2067438" y="482843"/>
                  <a:pt x="2080232" y="493666"/>
                  <a:pt x="2087655" y="496141"/>
                </a:cubicBezTo>
                <a:cubicBezTo>
                  <a:pt x="2090539" y="497103"/>
                  <a:pt x="2093375" y="498226"/>
                  <a:pt x="2096308" y="499026"/>
                </a:cubicBezTo>
                <a:cubicBezTo>
                  <a:pt x="2103958" y="501112"/>
                  <a:pt x="2119385" y="504795"/>
                  <a:pt x="2119385" y="504795"/>
                </a:cubicBezTo>
                <a:cubicBezTo>
                  <a:pt x="2137654" y="503833"/>
                  <a:pt x="2156252" y="505498"/>
                  <a:pt x="2174191" y="501910"/>
                </a:cubicBezTo>
                <a:cubicBezTo>
                  <a:pt x="2177172" y="501314"/>
                  <a:pt x="2175111" y="495578"/>
                  <a:pt x="2177075" y="493257"/>
                </a:cubicBezTo>
                <a:cubicBezTo>
                  <a:pt x="2185859" y="482876"/>
                  <a:pt x="2205921" y="464411"/>
                  <a:pt x="2205921" y="464411"/>
                </a:cubicBezTo>
                <a:cubicBezTo>
                  <a:pt x="2206882" y="454796"/>
                  <a:pt x="2208034" y="445198"/>
                  <a:pt x="2208805" y="435566"/>
                </a:cubicBezTo>
                <a:cubicBezTo>
                  <a:pt x="2209958" y="421157"/>
                  <a:pt x="2207611" y="406165"/>
                  <a:pt x="2211690" y="392298"/>
                </a:cubicBezTo>
                <a:cubicBezTo>
                  <a:pt x="2212903" y="388173"/>
                  <a:pt x="2219023" y="387430"/>
                  <a:pt x="2223228" y="386529"/>
                </a:cubicBezTo>
                <a:cubicBezTo>
                  <a:pt x="2232677" y="384504"/>
                  <a:pt x="2242459" y="384606"/>
                  <a:pt x="2252074" y="383644"/>
                </a:cubicBezTo>
                <a:cubicBezTo>
                  <a:pt x="2254958" y="384606"/>
                  <a:pt x="2259163" y="383922"/>
                  <a:pt x="2260727" y="386529"/>
                </a:cubicBezTo>
                <a:cubicBezTo>
                  <a:pt x="2265420" y="394351"/>
                  <a:pt x="2269381" y="412490"/>
                  <a:pt x="2269381" y="412490"/>
                </a:cubicBezTo>
                <a:cubicBezTo>
                  <a:pt x="2260049" y="440486"/>
                  <a:pt x="2262506" y="422047"/>
                  <a:pt x="2272265" y="458642"/>
                </a:cubicBezTo>
                <a:cubicBezTo>
                  <a:pt x="2276042" y="472806"/>
                  <a:pt x="2272258" y="474019"/>
                  <a:pt x="2283804" y="484603"/>
                </a:cubicBezTo>
                <a:cubicBezTo>
                  <a:pt x="2291885" y="492011"/>
                  <a:pt x="2309764" y="504795"/>
                  <a:pt x="2309764" y="504795"/>
                </a:cubicBezTo>
                <a:cubicBezTo>
                  <a:pt x="2328033" y="503833"/>
                  <a:pt x="2346600" y="505333"/>
                  <a:pt x="2364571" y="501910"/>
                </a:cubicBezTo>
                <a:cubicBezTo>
                  <a:pt x="2367976" y="501261"/>
                  <a:pt x="2369499" y="496620"/>
                  <a:pt x="2370340" y="493257"/>
                </a:cubicBezTo>
                <a:cubicBezTo>
                  <a:pt x="2372452" y="484810"/>
                  <a:pt x="2372073" y="475927"/>
                  <a:pt x="2373224" y="467296"/>
                </a:cubicBezTo>
                <a:cubicBezTo>
                  <a:pt x="2374962" y="454259"/>
                  <a:pt x="2374192" y="447259"/>
                  <a:pt x="2384763" y="438450"/>
                </a:cubicBezTo>
                <a:cubicBezTo>
                  <a:pt x="2387099" y="436504"/>
                  <a:pt x="2390532" y="436527"/>
                  <a:pt x="2393416" y="435566"/>
                </a:cubicBezTo>
                <a:cubicBezTo>
                  <a:pt x="2398224" y="436527"/>
                  <a:pt x="2403582" y="436018"/>
                  <a:pt x="2407839" y="438450"/>
                </a:cubicBezTo>
                <a:cubicBezTo>
                  <a:pt x="2410849" y="440170"/>
                  <a:pt x="2411593" y="444283"/>
                  <a:pt x="2413608" y="447104"/>
                </a:cubicBezTo>
                <a:cubicBezTo>
                  <a:pt x="2418119" y="453419"/>
                  <a:pt x="2434202" y="475183"/>
                  <a:pt x="2439569" y="475950"/>
                </a:cubicBezTo>
                <a:cubicBezTo>
                  <a:pt x="2453030" y="477873"/>
                  <a:pt x="2466429" y="480296"/>
                  <a:pt x="2479952" y="481719"/>
                </a:cubicBezTo>
                <a:lnTo>
                  <a:pt x="2534759" y="487488"/>
                </a:lnTo>
                <a:lnTo>
                  <a:pt x="2595334" y="493257"/>
                </a:lnTo>
                <a:cubicBezTo>
                  <a:pt x="2604949" y="491334"/>
                  <a:pt x="2615277" y="491597"/>
                  <a:pt x="2624180" y="487488"/>
                </a:cubicBezTo>
                <a:cubicBezTo>
                  <a:pt x="2625029" y="487096"/>
                  <a:pt x="2637294" y="469912"/>
                  <a:pt x="2638602" y="467296"/>
                </a:cubicBezTo>
                <a:cubicBezTo>
                  <a:pt x="2639962" y="464576"/>
                  <a:pt x="2639588" y="461016"/>
                  <a:pt x="2641487" y="458642"/>
                </a:cubicBezTo>
                <a:cubicBezTo>
                  <a:pt x="2643653" y="455935"/>
                  <a:pt x="2647256" y="454796"/>
                  <a:pt x="2650140" y="452873"/>
                </a:cubicBezTo>
                <a:lnTo>
                  <a:pt x="2664563" y="467296"/>
                </a:lnTo>
                <a:cubicBezTo>
                  <a:pt x="2669366" y="472099"/>
                  <a:pt x="2675178" y="479042"/>
                  <a:pt x="2681870" y="481719"/>
                </a:cubicBezTo>
                <a:cubicBezTo>
                  <a:pt x="2697805" y="488093"/>
                  <a:pt x="2710814" y="488938"/>
                  <a:pt x="2728023" y="490372"/>
                </a:cubicBezTo>
                <a:cubicBezTo>
                  <a:pt x="2742428" y="491572"/>
                  <a:pt x="2756868" y="492295"/>
                  <a:pt x="2771291" y="493257"/>
                </a:cubicBezTo>
                <a:cubicBezTo>
                  <a:pt x="2787637" y="491334"/>
                  <a:pt x="2804052" y="489930"/>
                  <a:pt x="2820328" y="487488"/>
                </a:cubicBezTo>
                <a:cubicBezTo>
                  <a:pt x="2823335" y="487037"/>
                  <a:pt x="2825983" y="485103"/>
                  <a:pt x="2828982" y="484603"/>
                </a:cubicBezTo>
                <a:cubicBezTo>
                  <a:pt x="2837570" y="483172"/>
                  <a:pt x="2846289" y="482680"/>
                  <a:pt x="2854943" y="481719"/>
                </a:cubicBezTo>
                <a:cubicBezTo>
                  <a:pt x="2865925" y="478058"/>
                  <a:pt x="2877679" y="475005"/>
                  <a:pt x="2886673" y="467296"/>
                </a:cubicBezTo>
                <a:cubicBezTo>
                  <a:pt x="2911155" y="446312"/>
                  <a:pt x="2886997" y="463233"/>
                  <a:pt x="2906865" y="449989"/>
                </a:cubicBezTo>
                <a:cubicBezTo>
                  <a:pt x="2908788" y="447104"/>
                  <a:pt x="2909694" y="443172"/>
                  <a:pt x="2912634" y="441335"/>
                </a:cubicBezTo>
                <a:cubicBezTo>
                  <a:pt x="2917791" y="438112"/>
                  <a:pt x="2929941" y="435566"/>
                  <a:pt x="2929941" y="435566"/>
                </a:cubicBezTo>
                <a:cubicBezTo>
                  <a:pt x="2932826" y="438451"/>
                  <a:pt x="2935331" y="441772"/>
                  <a:pt x="2938595" y="444220"/>
                </a:cubicBezTo>
                <a:cubicBezTo>
                  <a:pt x="2942269" y="446976"/>
                  <a:pt x="2959075" y="456587"/>
                  <a:pt x="2964556" y="458642"/>
                </a:cubicBezTo>
                <a:cubicBezTo>
                  <a:pt x="2968268" y="460034"/>
                  <a:pt x="2972282" y="460438"/>
                  <a:pt x="2976094" y="461527"/>
                </a:cubicBezTo>
                <a:cubicBezTo>
                  <a:pt x="2979017" y="462362"/>
                  <a:pt x="2981824" y="463576"/>
                  <a:pt x="2984747" y="464411"/>
                </a:cubicBezTo>
                <a:cubicBezTo>
                  <a:pt x="2993041" y="466781"/>
                  <a:pt x="3018899" y="472396"/>
                  <a:pt x="3022246" y="473065"/>
                </a:cubicBezTo>
                <a:cubicBezTo>
                  <a:pt x="3027981" y="474212"/>
                  <a:pt x="3033734" y="475368"/>
                  <a:pt x="3039554" y="475950"/>
                </a:cubicBezTo>
                <a:cubicBezTo>
                  <a:pt x="3052982" y="477293"/>
                  <a:pt x="3066476" y="477873"/>
                  <a:pt x="3079937" y="478834"/>
                </a:cubicBezTo>
                <a:cubicBezTo>
                  <a:pt x="3113590" y="476911"/>
                  <a:pt x="3147647" y="478606"/>
                  <a:pt x="3180896" y="473065"/>
                </a:cubicBezTo>
                <a:cubicBezTo>
                  <a:pt x="3184806" y="472413"/>
                  <a:pt x="3182219" y="465171"/>
                  <a:pt x="3183781" y="461527"/>
                </a:cubicBezTo>
                <a:cubicBezTo>
                  <a:pt x="3185147" y="458340"/>
                  <a:pt x="3187627" y="455758"/>
                  <a:pt x="3189550" y="452873"/>
                </a:cubicBezTo>
                <a:cubicBezTo>
                  <a:pt x="3196573" y="431805"/>
                  <a:pt x="3193844" y="441465"/>
                  <a:pt x="3198204" y="424028"/>
                </a:cubicBezTo>
                <a:cubicBezTo>
                  <a:pt x="3197021" y="405100"/>
                  <a:pt x="3197704" y="382774"/>
                  <a:pt x="3192434" y="363452"/>
                </a:cubicBezTo>
                <a:cubicBezTo>
                  <a:pt x="3190834" y="357585"/>
                  <a:pt x="3188588" y="351914"/>
                  <a:pt x="3186665" y="346145"/>
                </a:cubicBezTo>
                <a:cubicBezTo>
                  <a:pt x="3184765" y="340444"/>
                  <a:pt x="3183096" y="332905"/>
                  <a:pt x="3178012" y="328838"/>
                </a:cubicBezTo>
                <a:cubicBezTo>
                  <a:pt x="3175638" y="326938"/>
                  <a:pt x="3172243" y="326915"/>
                  <a:pt x="3169358" y="325953"/>
                </a:cubicBezTo>
                <a:cubicBezTo>
                  <a:pt x="3159349" y="315945"/>
                  <a:pt x="3160615" y="315813"/>
                  <a:pt x="3146282" y="308646"/>
                </a:cubicBezTo>
                <a:cubicBezTo>
                  <a:pt x="3143562" y="307286"/>
                  <a:pt x="3140423" y="306960"/>
                  <a:pt x="3137628" y="305762"/>
                </a:cubicBezTo>
                <a:cubicBezTo>
                  <a:pt x="3133676" y="304068"/>
                  <a:pt x="3130209" y="301228"/>
                  <a:pt x="3126090" y="299992"/>
                </a:cubicBezTo>
                <a:cubicBezTo>
                  <a:pt x="3120488" y="298311"/>
                  <a:pt x="3114552" y="298069"/>
                  <a:pt x="3108783" y="297108"/>
                </a:cubicBezTo>
                <a:cubicBezTo>
                  <a:pt x="3106343" y="294668"/>
                  <a:pt x="3095029" y="284485"/>
                  <a:pt x="3094360" y="279801"/>
                </a:cubicBezTo>
                <a:cubicBezTo>
                  <a:pt x="3092766" y="268642"/>
                  <a:pt x="3100918" y="264525"/>
                  <a:pt x="3108783" y="259609"/>
                </a:cubicBezTo>
                <a:cubicBezTo>
                  <a:pt x="3112429" y="257330"/>
                  <a:pt x="3116475" y="255763"/>
                  <a:pt x="3120321" y="253840"/>
                </a:cubicBezTo>
                <a:cubicBezTo>
                  <a:pt x="3146531" y="257584"/>
                  <a:pt x="3134065" y="254574"/>
                  <a:pt x="3157820" y="262493"/>
                </a:cubicBezTo>
                <a:lnTo>
                  <a:pt x="3166474" y="265378"/>
                </a:lnTo>
                <a:cubicBezTo>
                  <a:pt x="3176089" y="264416"/>
                  <a:pt x="3186238" y="265795"/>
                  <a:pt x="3195319" y="262493"/>
                </a:cubicBezTo>
                <a:cubicBezTo>
                  <a:pt x="3198176" y="261454"/>
                  <a:pt x="3197742" y="256845"/>
                  <a:pt x="3198204" y="253840"/>
                </a:cubicBezTo>
                <a:cubicBezTo>
                  <a:pt x="3199673" y="244289"/>
                  <a:pt x="3200127" y="234609"/>
                  <a:pt x="3201088" y="224994"/>
                </a:cubicBezTo>
                <a:cubicBezTo>
                  <a:pt x="3200109" y="209326"/>
                  <a:pt x="3206278" y="184032"/>
                  <a:pt x="3192434" y="170188"/>
                </a:cubicBezTo>
                <a:cubicBezTo>
                  <a:pt x="3189983" y="167737"/>
                  <a:pt x="3187027" y="165636"/>
                  <a:pt x="3183781" y="164419"/>
                </a:cubicBezTo>
                <a:cubicBezTo>
                  <a:pt x="3179190" y="162697"/>
                  <a:pt x="3174166" y="162496"/>
                  <a:pt x="3169358" y="161534"/>
                </a:cubicBezTo>
                <a:cubicBezTo>
                  <a:pt x="3166473" y="159611"/>
                  <a:pt x="3164166" y="155947"/>
                  <a:pt x="3160704" y="155765"/>
                </a:cubicBezTo>
                <a:cubicBezTo>
                  <a:pt x="3090587" y="152075"/>
                  <a:pt x="3134652" y="156667"/>
                  <a:pt x="3103014" y="161534"/>
                </a:cubicBezTo>
                <a:cubicBezTo>
                  <a:pt x="3095653" y="162666"/>
                  <a:pt x="3054415" y="166682"/>
                  <a:pt x="3048207" y="167303"/>
                </a:cubicBezTo>
                <a:cubicBezTo>
                  <a:pt x="3045323" y="169226"/>
                  <a:pt x="3042740" y="171707"/>
                  <a:pt x="3039554" y="173073"/>
                </a:cubicBezTo>
                <a:cubicBezTo>
                  <a:pt x="3035910" y="174635"/>
                  <a:pt x="3031805" y="174791"/>
                  <a:pt x="3028016" y="175957"/>
                </a:cubicBezTo>
                <a:cubicBezTo>
                  <a:pt x="3019298" y="178640"/>
                  <a:pt x="3010709" y="181727"/>
                  <a:pt x="3002055" y="184611"/>
                </a:cubicBezTo>
                <a:lnTo>
                  <a:pt x="2993401" y="187495"/>
                </a:lnTo>
                <a:cubicBezTo>
                  <a:pt x="2987632" y="191341"/>
                  <a:pt x="2980996" y="194130"/>
                  <a:pt x="2976094" y="199033"/>
                </a:cubicBezTo>
                <a:cubicBezTo>
                  <a:pt x="2967874" y="207255"/>
                  <a:pt x="2972588" y="203294"/>
                  <a:pt x="2961671" y="210572"/>
                </a:cubicBezTo>
                <a:cubicBezTo>
                  <a:pt x="2959748" y="213456"/>
                  <a:pt x="2957622" y="216215"/>
                  <a:pt x="2955902" y="219225"/>
                </a:cubicBezTo>
                <a:cubicBezTo>
                  <a:pt x="2953769" y="222958"/>
                  <a:pt x="2952518" y="227185"/>
                  <a:pt x="2950133" y="230763"/>
                </a:cubicBezTo>
                <a:cubicBezTo>
                  <a:pt x="2948624" y="233026"/>
                  <a:pt x="2946287" y="234610"/>
                  <a:pt x="2944364" y="236533"/>
                </a:cubicBezTo>
                <a:cubicBezTo>
                  <a:pt x="2943402" y="239417"/>
                  <a:pt x="2944519" y="245186"/>
                  <a:pt x="2941479" y="245186"/>
                </a:cubicBezTo>
                <a:cubicBezTo>
                  <a:pt x="2938012" y="245186"/>
                  <a:pt x="2936551" y="239896"/>
                  <a:pt x="2935710" y="236533"/>
                </a:cubicBezTo>
                <a:cubicBezTo>
                  <a:pt x="2933598" y="228086"/>
                  <a:pt x="2933906" y="219212"/>
                  <a:pt x="2932826" y="210572"/>
                </a:cubicBezTo>
                <a:cubicBezTo>
                  <a:pt x="2931983" y="203825"/>
                  <a:pt x="2931274" y="197047"/>
                  <a:pt x="2929941" y="190380"/>
                </a:cubicBezTo>
                <a:cubicBezTo>
                  <a:pt x="2929345" y="187398"/>
                  <a:pt x="2928956" y="184100"/>
                  <a:pt x="2927057" y="181726"/>
                </a:cubicBezTo>
                <a:cubicBezTo>
                  <a:pt x="2924891" y="179019"/>
                  <a:pt x="2921288" y="177880"/>
                  <a:pt x="2918403" y="175957"/>
                </a:cubicBezTo>
                <a:cubicBezTo>
                  <a:pt x="2916480" y="173072"/>
                  <a:pt x="2915243" y="169586"/>
                  <a:pt x="2912634" y="167303"/>
                </a:cubicBezTo>
                <a:cubicBezTo>
                  <a:pt x="2907416" y="162737"/>
                  <a:pt x="2895327" y="155765"/>
                  <a:pt x="2895327" y="155765"/>
                </a:cubicBezTo>
                <a:lnTo>
                  <a:pt x="2878019" y="158650"/>
                </a:lnTo>
                <a:cubicBezTo>
                  <a:pt x="2873196" y="159527"/>
                  <a:pt x="2868466" y="160961"/>
                  <a:pt x="2863597" y="161534"/>
                </a:cubicBezTo>
                <a:cubicBezTo>
                  <a:pt x="2844699" y="163757"/>
                  <a:pt x="2799163" y="166282"/>
                  <a:pt x="2782829" y="167303"/>
                </a:cubicBezTo>
                <a:cubicBezTo>
                  <a:pt x="2776368" y="169457"/>
                  <a:pt x="2769364" y="172038"/>
                  <a:pt x="2762638" y="173073"/>
                </a:cubicBezTo>
                <a:cubicBezTo>
                  <a:pt x="2754032" y="174397"/>
                  <a:pt x="2745331" y="174996"/>
                  <a:pt x="2736677" y="175957"/>
                </a:cubicBezTo>
                <a:cubicBezTo>
                  <a:pt x="2733792" y="176919"/>
                  <a:pt x="2730947" y="178007"/>
                  <a:pt x="2728023" y="178842"/>
                </a:cubicBezTo>
                <a:cubicBezTo>
                  <a:pt x="2724211" y="179931"/>
                  <a:pt x="2720031" y="179953"/>
                  <a:pt x="2716485" y="181726"/>
                </a:cubicBezTo>
                <a:cubicBezTo>
                  <a:pt x="2706231" y="186853"/>
                  <a:pt x="2702702" y="192946"/>
                  <a:pt x="2696293" y="201918"/>
                </a:cubicBezTo>
                <a:cubicBezTo>
                  <a:pt x="2694278" y="204739"/>
                  <a:pt x="2692075" y="207471"/>
                  <a:pt x="2690524" y="210572"/>
                </a:cubicBezTo>
                <a:cubicBezTo>
                  <a:pt x="2689164" y="213291"/>
                  <a:pt x="2688601" y="216341"/>
                  <a:pt x="2687639" y="219225"/>
                </a:cubicBezTo>
                <a:cubicBezTo>
                  <a:pt x="2686678" y="226917"/>
                  <a:pt x="2685490" y="234585"/>
                  <a:pt x="2684755" y="242302"/>
                </a:cubicBezTo>
                <a:cubicBezTo>
                  <a:pt x="2680598" y="285948"/>
                  <a:pt x="2686086" y="267152"/>
                  <a:pt x="2678986" y="288454"/>
                </a:cubicBezTo>
                <a:cubicBezTo>
                  <a:pt x="2676101" y="287493"/>
                  <a:pt x="2673052" y="286930"/>
                  <a:pt x="2670332" y="285570"/>
                </a:cubicBezTo>
                <a:cubicBezTo>
                  <a:pt x="2662302" y="281555"/>
                  <a:pt x="2659403" y="277525"/>
                  <a:pt x="2653025" y="271147"/>
                </a:cubicBezTo>
                <a:cubicBezTo>
                  <a:pt x="2652063" y="256724"/>
                  <a:pt x="2652516" y="242137"/>
                  <a:pt x="2650140" y="227879"/>
                </a:cubicBezTo>
                <a:cubicBezTo>
                  <a:pt x="2649570" y="224459"/>
                  <a:pt x="2645921" y="222326"/>
                  <a:pt x="2644371" y="219225"/>
                </a:cubicBezTo>
                <a:cubicBezTo>
                  <a:pt x="2643011" y="216506"/>
                  <a:pt x="2643386" y="212946"/>
                  <a:pt x="2641487" y="210572"/>
                </a:cubicBezTo>
                <a:cubicBezTo>
                  <a:pt x="2639321" y="207865"/>
                  <a:pt x="2635540" y="206969"/>
                  <a:pt x="2632833" y="204803"/>
                </a:cubicBezTo>
                <a:cubicBezTo>
                  <a:pt x="2625673" y="199075"/>
                  <a:pt x="2627975" y="197363"/>
                  <a:pt x="2618410" y="193264"/>
                </a:cubicBezTo>
                <a:cubicBezTo>
                  <a:pt x="2614766" y="191702"/>
                  <a:pt x="2610718" y="191341"/>
                  <a:pt x="2606872" y="190380"/>
                </a:cubicBezTo>
                <a:cubicBezTo>
                  <a:pt x="2603988" y="188457"/>
                  <a:pt x="2601320" y="186161"/>
                  <a:pt x="2598219" y="184611"/>
                </a:cubicBezTo>
                <a:cubicBezTo>
                  <a:pt x="2592031" y="181517"/>
                  <a:pt x="2581072" y="180160"/>
                  <a:pt x="2575142" y="178842"/>
                </a:cubicBezTo>
                <a:cubicBezTo>
                  <a:pt x="2571272" y="177982"/>
                  <a:pt x="2567450" y="176919"/>
                  <a:pt x="2563604" y="175957"/>
                </a:cubicBezTo>
                <a:cubicBezTo>
                  <a:pt x="2561681" y="173072"/>
                  <a:pt x="2560845" y="169023"/>
                  <a:pt x="2557835" y="167303"/>
                </a:cubicBezTo>
                <a:cubicBezTo>
                  <a:pt x="2553578" y="164871"/>
                  <a:pt x="2548293" y="164884"/>
                  <a:pt x="2543412" y="164419"/>
                </a:cubicBezTo>
                <a:cubicBezTo>
                  <a:pt x="2528067" y="162958"/>
                  <a:pt x="2512644" y="162496"/>
                  <a:pt x="2497260" y="161534"/>
                </a:cubicBezTo>
                <a:cubicBezTo>
                  <a:pt x="2486683" y="162496"/>
                  <a:pt x="2475915" y="162194"/>
                  <a:pt x="2465530" y="164419"/>
                </a:cubicBezTo>
                <a:cubicBezTo>
                  <a:pt x="2462140" y="165145"/>
                  <a:pt x="2460044" y="168780"/>
                  <a:pt x="2456876" y="170188"/>
                </a:cubicBezTo>
                <a:cubicBezTo>
                  <a:pt x="2451319" y="172658"/>
                  <a:pt x="2444849" y="172940"/>
                  <a:pt x="2439569" y="175957"/>
                </a:cubicBezTo>
                <a:cubicBezTo>
                  <a:pt x="2432838" y="179803"/>
                  <a:pt x="2426182" y="183783"/>
                  <a:pt x="2419377" y="187495"/>
                </a:cubicBezTo>
                <a:cubicBezTo>
                  <a:pt x="2412312" y="191348"/>
                  <a:pt x="2405310" y="193673"/>
                  <a:pt x="2399185" y="199033"/>
                </a:cubicBezTo>
                <a:cubicBezTo>
                  <a:pt x="2394068" y="203510"/>
                  <a:pt x="2389571" y="208648"/>
                  <a:pt x="2384763" y="213456"/>
                </a:cubicBezTo>
                <a:lnTo>
                  <a:pt x="2370340" y="227879"/>
                </a:lnTo>
                <a:cubicBezTo>
                  <a:pt x="2367455" y="230764"/>
                  <a:pt x="2363949" y="233139"/>
                  <a:pt x="2361686" y="236533"/>
                </a:cubicBezTo>
                <a:lnTo>
                  <a:pt x="2350148" y="253840"/>
                </a:lnTo>
                <a:cubicBezTo>
                  <a:pt x="2349186" y="240379"/>
                  <a:pt x="2348753" y="226869"/>
                  <a:pt x="2347263" y="213456"/>
                </a:cubicBezTo>
                <a:cubicBezTo>
                  <a:pt x="2346825" y="209516"/>
                  <a:pt x="2346346" y="205360"/>
                  <a:pt x="2344379" y="201918"/>
                </a:cubicBezTo>
                <a:cubicBezTo>
                  <a:pt x="2342355" y="198376"/>
                  <a:pt x="2338337" y="196398"/>
                  <a:pt x="2335725" y="193264"/>
                </a:cubicBezTo>
                <a:cubicBezTo>
                  <a:pt x="2331860" y="188627"/>
                  <a:pt x="2325697" y="176268"/>
                  <a:pt x="2321303" y="173073"/>
                </a:cubicBezTo>
                <a:cubicBezTo>
                  <a:pt x="2310387" y="165134"/>
                  <a:pt x="2301125" y="162500"/>
                  <a:pt x="2289573" y="158650"/>
                </a:cubicBezTo>
                <a:cubicBezTo>
                  <a:pt x="2241505" y="165515"/>
                  <a:pt x="2304264" y="157122"/>
                  <a:pt x="2220344" y="164419"/>
                </a:cubicBezTo>
                <a:cubicBezTo>
                  <a:pt x="2209491" y="165363"/>
                  <a:pt x="2201684" y="167641"/>
                  <a:pt x="2191498" y="170188"/>
                </a:cubicBezTo>
                <a:cubicBezTo>
                  <a:pt x="2185076" y="174470"/>
                  <a:pt x="2181771" y="175857"/>
                  <a:pt x="2177075" y="181726"/>
                </a:cubicBezTo>
                <a:cubicBezTo>
                  <a:pt x="2174909" y="184433"/>
                  <a:pt x="2173229" y="187495"/>
                  <a:pt x="2171306" y="190380"/>
                </a:cubicBezTo>
                <a:cubicBezTo>
                  <a:pt x="2169383" y="182688"/>
                  <a:pt x="2169935" y="173900"/>
                  <a:pt x="2165537" y="167303"/>
                </a:cubicBezTo>
                <a:cubicBezTo>
                  <a:pt x="2151736" y="146602"/>
                  <a:pt x="2158902" y="154898"/>
                  <a:pt x="2145345" y="141343"/>
                </a:cubicBezTo>
                <a:cubicBezTo>
                  <a:pt x="2130922" y="142304"/>
                  <a:pt x="2116139" y="140879"/>
                  <a:pt x="2102077" y="144227"/>
                </a:cubicBezTo>
                <a:cubicBezTo>
                  <a:pt x="2095332" y="145833"/>
                  <a:pt x="2084770" y="155765"/>
                  <a:pt x="2084770" y="155765"/>
                </a:cubicBezTo>
                <a:cubicBezTo>
                  <a:pt x="2079644" y="166018"/>
                  <a:pt x="2078945" y="166056"/>
                  <a:pt x="2076116" y="175957"/>
                </a:cubicBezTo>
                <a:cubicBezTo>
                  <a:pt x="2075027" y="179769"/>
                  <a:pt x="2074794" y="183851"/>
                  <a:pt x="2073232" y="187495"/>
                </a:cubicBezTo>
                <a:cubicBezTo>
                  <a:pt x="2071866" y="190682"/>
                  <a:pt x="2069013" y="193048"/>
                  <a:pt x="2067463" y="196149"/>
                </a:cubicBezTo>
                <a:cubicBezTo>
                  <a:pt x="2066103" y="198869"/>
                  <a:pt x="2066265" y="202273"/>
                  <a:pt x="2064578" y="204803"/>
                </a:cubicBezTo>
                <a:cubicBezTo>
                  <a:pt x="2062315" y="208197"/>
                  <a:pt x="2058611" y="210386"/>
                  <a:pt x="2055925" y="213456"/>
                </a:cubicBezTo>
                <a:cubicBezTo>
                  <a:pt x="2051871" y="218090"/>
                  <a:pt x="2048232" y="223071"/>
                  <a:pt x="2044386" y="227879"/>
                </a:cubicBezTo>
                <a:cubicBezTo>
                  <a:pt x="2032378" y="191848"/>
                  <a:pt x="2046766" y="238384"/>
                  <a:pt x="2044386" y="138458"/>
                </a:cubicBezTo>
                <a:cubicBezTo>
                  <a:pt x="2044062" y="124864"/>
                  <a:pt x="2038617" y="98074"/>
                  <a:pt x="2038617" y="98074"/>
                </a:cubicBezTo>
                <a:cubicBezTo>
                  <a:pt x="2037656" y="74998"/>
                  <a:pt x="2038283" y="51800"/>
                  <a:pt x="2035733" y="28845"/>
                </a:cubicBezTo>
                <a:cubicBezTo>
                  <a:pt x="2035350" y="25400"/>
                  <a:pt x="2031514" y="23293"/>
                  <a:pt x="2029964" y="20192"/>
                </a:cubicBezTo>
                <a:cubicBezTo>
                  <a:pt x="2025283" y="10831"/>
                  <a:pt x="2029908" y="9446"/>
                  <a:pt x="2018426" y="2885"/>
                </a:cubicBezTo>
                <a:cubicBezTo>
                  <a:pt x="2014984" y="918"/>
                  <a:pt x="2010733" y="962"/>
                  <a:pt x="2006887" y="0"/>
                </a:cubicBezTo>
                <a:cubicBezTo>
                  <a:pt x="1999195" y="962"/>
                  <a:pt x="1991457" y="1611"/>
                  <a:pt x="1983811" y="2885"/>
                </a:cubicBezTo>
                <a:cubicBezTo>
                  <a:pt x="1979901" y="3537"/>
                  <a:pt x="1975572" y="3570"/>
                  <a:pt x="1972273" y="5769"/>
                </a:cubicBezTo>
                <a:cubicBezTo>
                  <a:pt x="1969388" y="7692"/>
                  <a:pt x="1968955" y="11972"/>
                  <a:pt x="1966504" y="14423"/>
                </a:cubicBezTo>
                <a:cubicBezTo>
                  <a:pt x="1964053" y="16874"/>
                  <a:pt x="1960735" y="18269"/>
                  <a:pt x="1957850" y="20192"/>
                </a:cubicBezTo>
                <a:cubicBezTo>
                  <a:pt x="1955927" y="23076"/>
                  <a:pt x="1953177" y="25556"/>
                  <a:pt x="1952081" y="28845"/>
                </a:cubicBezTo>
                <a:cubicBezTo>
                  <a:pt x="1950232" y="34394"/>
                  <a:pt x="1950466" y="40443"/>
                  <a:pt x="1949197" y="46153"/>
                </a:cubicBezTo>
                <a:cubicBezTo>
                  <a:pt x="1948537" y="49121"/>
                  <a:pt x="1947274" y="51922"/>
                  <a:pt x="1946312" y="54806"/>
                </a:cubicBezTo>
                <a:cubicBezTo>
                  <a:pt x="1944236" y="79728"/>
                  <a:pt x="1943237" y="94026"/>
                  <a:pt x="1940543" y="118266"/>
                </a:cubicBezTo>
                <a:cubicBezTo>
                  <a:pt x="1937670" y="144120"/>
                  <a:pt x="1941761" y="135189"/>
                  <a:pt x="1931889" y="149996"/>
                </a:cubicBezTo>
                <a:cubicBezTo>
                  <a:pt x="1930928" y="155765"/>
                  <a:pt x="1930423" y="161629"/>
                  <a:pt x="1929005" y="167303"/>
                </a:cubicBezTo>
                <a:cubicBezTo>
                  <a:pt x="1927530" y="173203"/>
                  <a:pt x="1923236" y="184611"/>
                  <a:pt x="1923236" y="184611"/>
                </a:cubicBezTo>
                <a:cubicBezTo>
                  <a:pt x="1919390" y="183649"/>
                  <a:pt x="1914794" y="184202"/>
                  <a:pt x="1911698" y="181726"/>
                </a:cubicBezTo>
                <a:cubicBezTo>
                  <a:pt x="1909324" y="179827"/>
                  <a:pt x="1910377" y="175680"/>
                  <a:pt x="1908813" y="173073"/>
                </a:cubicBezTo>
                <a:cubicBezTo>
                  <a:pt x="1907414" y="170741"/>
                  <a:pt x="1904967" y="169226"/>
                  <a:pt x="1903044" y="167303"/>
                </a:cubicBezTo>
                <a:cubicBezTo>
                  <a:pt x="1902082" y="164419"/>
                  <a:pt x="1902058" y="161024"/>
                  <a:pt x="1900159" y="158650"/>
                </a:cubicBezTo>
                <a:cubicBezTo>
                  <a:pt x="1893919" y="150850"/>
                  <a:pt x="1882644" y="151404"/>
                  <a:pt x="1874198" y="149996"/>
                </a:cubicBezTo>
                <a:cubicBezTo>
                  <a:pt x="1862660" y="150958"/>
                  <a:pt x="1850740" y="149782"/>
                  <a:pt x="1839584" y="152881"/>
                </a:cubicBezTo>
                <a:cubicBezTo>
                  <a:pt x="1832903" y="154737"/>
                  <a:pt x="1828046" y="160573"/>
                  <a:pt x="1822277" y="164419"/>
                </a:cubicBezTo>
                <a:lnTo>
                  <a:pt x="1813623" y="170188"/>
                </a:lnTo>
                <a:cubicBezTo>
                  <a:pt x="1811349" y="179287"/>
                  <a:pt x="1810960" y="182099"/>
                  <a:pt x="1807854" y="190380"/>
                </a:cubicBezTo>
                <a:cubicBezTo>
                  <a:pt x="1806036" y="195228"/>
                  <a:pt x="1803608" y="199854"/>
                  <a:pt x="1802085" y="204803"/>
                </a:cubicBezTo>
                <a:cubicBezTo>
                  <a:pt x="1799753" y="212381"/>
                  <a:pt x="1796316" y="227879"/>
                  <a:pt x="1796316" y="227879"/>
                </a:cubicBezTo>
                <a:cubicBezTo>
                  <a:pt x="1798239" y="244225"/>
                  <a:pt x="1799956" y="260596"/>
                  <a:pt x="1802085" y="276916"/>
                </a:cubicBezTo>
                <a:cubicBezTo>
                  <a:pt x="1802841" y="282715"/>
                  <a:pt x="1804969" y="288374"/>
                  <a:pt x="1804969" y="294223"/>
                </a:cubicBezTo>
                <a:cubicBezTo>
                  <a:pt x="1804969" y="325007"/>
                  <a:pt x="1803046" y="355760"/>
                  <a:pt x="1802085" y="386529"/>
                </a:cubicBezTo>
                <a:cubicBezTo>
                  <a:pt x="1734872" y="382575"/>
                  <a:pt x="1765246" y="397451"/>
                  <a:pt x="1747279" y="374991"/>
                </a:cubicBezTo>
                <a:cubicBezTo>
                  <a:pt x="1745580" y="372867"/>
                  <a:pt x="1743433" y="371144"/>
                  <a:pt x="1741510" y="369221"/>
                </a:cubicBezTo>
                <a:cubicBezTo>
                  <a:pt x="1739313" y="358241"/>
                  <a:pt x="1735740" y="342202"/>
                  <a:pt x="1735740" y="331722"/>
                </a:cubicBezTo>
                <a:cubicBezTo>
                  <a:pt x="1735740" y="306704"/>
                  <a:pt x="1737156" y="281699"/>
                  <a:pt x="1738625" y="256724"/>
                </a:cubicBezTo>
                <a:cubicBezTo>
                  <a:pt x="1739790" y="236924"/>
                  <a:pt x="1739882" y="238534"/>
                  <a:pt x="1744394" y="224994"/>
                </a:cubicBezTo>
                <a:cubicBezTo>
                  <a:pt x="1743433" y="214417"/>
                  <a:pt x="1742827" y="203802"/>
                  <a:pt x="1741510" y="193264"/>
                </a:cubicBezTo>
                <a:cubicBezTo>
                  <a:pt x="1740331" y="183831"/>
                  <a:pt x="1739657" y="176989"/>
                  <a:pt x="1732856" y="170188"/>
                </a:cubicBezTo>
                <a:cubicBezTo>
                  <a:pt x="1730405" y="167737"/>
                  <a:pt x="1727303" y="165970"/>
                  <a:pt x="1724202" y="164419"/>
                </a:cubicBezTo>
                <a:cubicBezTo>
                  <a:pt x="1720058" y="162347"/>
                  <a:pt x="1707714" y="159576"/>
                  <a:pt x="1704010" y="158650"/>
                </a:cubicBezTo>
                <a:cubicBezTo>
                  <a:pt x="1696318" y="159611"/>
                  <a:pt x="1688413" y="159494"/>
                  <a:pt x="1680934" y="161534"/>
                </a:cubicBezTo>
                <a:cubicBezTo>
                  <a:pt x="1677589" y="162446"/>
                  <a:pt x="1675538" y="166118"/>
                  <a:pt x="1672280" y="167303"/>
                </a:cubicBezTo>
                <a:cubicBezTo>
                  <a:pt x="1664829" y="170013"/>
                  <a:pt x="1656896" y="171150"/>
                  <a:pt x="1649204" y="173073"/>
                </a:cubicBezTo>
                <a:cubicBezTo>
                  <a:pt x="1642586" y="178037"/>
                  <a:pt x="1635658" y="185564"/>
                  <a:pt x="1626128" y="184611"/>
                </a:cubicBezTo>
                <a:cubicBezTo>
                  <a:pt x="1620077" y="184006"/>
                  <a:pt x="1608821" y="178842"/>
                  <a:pt x="1608821" y="178842"/>
                </a:cubicBezTo>
                <a:cubicBezTo>
                  <a:pt x="1604975" y="174996"/>
                  <a:pt x="1602442" y="169023"/>
                  <a:pt x="1597282" y="167303"/>
                </a:cubicBezTo>
                <a:cubicBezTo>
                  <a:pt x="1594398" y="166342"/>
                  <a:pt x="1591552" y="165254"/>
                  <a:pt x="1588629" y="164419"/>
                </a:cubicBezTo>
                <a:cubicBezTo>
                  <a:pt x="1556332" y="155191"/>
                  <a:pt x="1544520" y="160371"/>
                  <a:pt x="1496323" y="158650"/>
                </a:cubicBezTo>
                <a:cubicBezTo>
                  <a:pt x="1499208" y="156727"/>
                  <a:pt x="1502314" y="155100"/>
                  <a:pt x="1504977" y="152881"/>
                </a:cubicBezTo>
                <a:cubicBezTo>
                  <a:pt x="1508111" y="150269"/>
                  <a:pt x="1509982" y="146051"/>
                  <a:pt x="1513631" y="144227"/>
                </a:cubicBezTo>
                <a:cubicBezTo>
                  <a:pt x="1519892" y="141097"/>
                  <a:pt x="1527092" y="140381"/>
                  <a:pt x="1533822" y="138458"/>
                </a:cubicBezTo>
                <a:cubicBezTo>
                  <a:pt x="1535745" y="136535"/>
                  <a:pt x="1538193" y="135021"/>
                  <a:pt x="1539592" y="132689"/>
                </a:cubicBezTo>
                <a:cubicBezTo>
                  <a:pt x="1544672" y="124223"/>
                  <a:pt x="1540780" y="111138"/>
                  <a:pt x="1554014" y="106728"/>
                </a:cubicBezTo>
                <a:cubicBezTo>
                  <a:pt x="1574784" y="99806"/>
                  <a:pt x="1548825" y="108212"/>
                  <a:pt x="1574206" y="100959"/>
                </a:cubicBezTo>
                <a:cubicBezTo>
                  <a:pt x="1577130" y="100124"/>
                  <a:pt x="1579850" y="98504"/>
                  <a:pt x="1582860" y="98074"/>
                </a:cubicBezTo>
                <a:cubicBezTo>
                  <a:pt x="1593374" y="96572"/>
                  <a:pt x="1604013" y="96151"/>
                  <a:pt x="1614590" y="95190"/>
                </a:cubicBezTo>
                <a:cubicBezTo>
                  <a:pt x="1618956" y="92279"/>
                  <a:pt x="1628492" y="87524"/>
                  <a:pt x="1629012" y="80767"/>
                </a:cubicBezTo>
                <a:cubicBezTo>
                  <a:pt x="1631768" y="44939"/>
                  <a:pt x="1629340" y="61230"/>
                  <a:pt x="1620359" y="43268"/>
                </a:cubicBezTo>
                <a:cubicBezTo>
                  <a:pt x="1615764" y="34078"/>
                  <a:pt x="1618059" y="23369"/>
                  <a:pt x="1605936" y="17307"/>
                </a:cubicBezTo>
                <a:lnTo>
                  <a:pt x="1594398" y="11538"/>
                </a:lnTo>
                <a:cubicBezTo>
                  <a:pt x="1568437" y="12500"/>
                  <a:pt x="1542409" y="12323"/>
                  <a:pt x="1516515" y="14423"/>
                </a:cubicBezTo>
                <a:cubicBezTo>
                  <a:pt x="1506742" y="15215"/>
                  <a:pt x="1496555" y="16045"/>
                  <a:pt x="1487670" y="20192"/>
                </a:cubicBezTo>
                <a:cubicBezTo>
                  <a:pt x="1479133" y="24176"/>
                  <a:pt x="1472793" y="37801"/>
                  <a:pt x="1464593" y="43268"/>
                </a:cubicBezTo>
                <a:lnTo>
                  <a:pt x="1447286" y="54806"/>
                </a:lnTo>
                <a:cubicBezTo>
                  <a:pt x="1445363" y="57691"/>
                  <a:pt x="1443532" y="60639"/>
                  <a:pt x="1441517" y="63460"/>
                </a:cubicBezTo>
                <a:cubicBezTo>
                  <a:pt x="1438723" y="67372"/>
                  <a:pt x="1434878" y="70633"/>
                  <a:pt x="1432863" y="74998"/>
                </a:cubicBezTo>
                <a:cubicBezTo>
                  <a:pt x="1429041" y="83280"/>
                  <a:pt x="1427094" y="92305"/>
                  <a:pt x="1424210" y="100959"/>
                </a:cubicBezTo>
                <a:lnTo>
                  <a:pt x="1421325" y="109613"/>
                </a:lnTo>
                <a:cubicBezTo>
                  <a:pt x="1414189" y="159562"/>
                  <a:pt x="1416909" y="136466"/>
                  <a:pt x="1412672" y="178842"/>
                </a:cubicBezTo>
                <a:cubicBezTo>
                  <a:pt x="1383194" y="169017"/>
                  <a:pt x="1401290" y="171706"/>
                  <a:pt x="1357865" y="181726"/>
                </a:cubicBezTo>
                <a:cubicBezTo>
                  <a:pt x="1354981" y="183649"/>
                  <a:pt x="1351378" y="184788"/>
                  <a:pt x="1349212" y="187495"/>
                </a:cubicBezTo>
                <a:cubicBezTo>
                  <a:pt x="1346214" y="191243"/>
                  <a:pt x="1343487" y="213257"/>
                  <a:pt x="1343443" y="213456"/>
                </a:cubicBezTo>
                <a:cubicBezTo>
                  <a:pt x="1341202" y="223541"/>
                  <a:pt x="1332404" y="238417"/>
                  <a:pt x="1329020" y="245186"/>
                </a:cubicBezTo>
                <a:cubicBezTo>
                  <a:pt x="1323251" y="244225"/>
                  <a:pt x="1316791" y="245204"/>
                  <a:pt x="1311713" y="242302"/>
                </a:cubicBezTo>
                <a:cubicBezTo>
                  <a:pt x="1309073" y="240793"/>
                  <a:pt x="1309372" y="236640"/>
                  <a:pt x="1308828" y="233648"/>
                </a:cubicBezTo>
                <a:cubicBezTo>
                  <a:pt x="1301551" y="193625"/>
                  <a:pt x="1311250" y="226487"/>
                  <a:pt x="1300175" y="193264"/>
                </a:cubicBezTo>
                <a:cubicBezTo>
                  <a:pt x="1299213" y="190380"/>
                  <a:pt x="1299820" y="186298"/>
                  <a:pt x="1297290" y="184611"/>
                </a:cubicBezTo>
                <a:cubicBezTo>
                  <a:pt x="1276684" y="170874"/>
                  <a:pt x="1286709" y="174755"/>
                  <a:pt x="1268445" y="170188"/>
                </a:cubicBezTo>
                <a:cubicBezTo>
                  <a:pt x="1265560" y="168265"/>
                  <a:pt x="1263169" y="165199"/>
                  <a:pt x="1259791" y="164419"/>
                </a:cubicBezTo>
                <a:cubicBezTo>
                  <a:pt x="1250375" y="162246"/>
                  <a:pt x="1240496" y="163003"/>
                  <a:pt x="1230945" y="161534"/>
                </a:cubicBezTo>
                <a:cubicBezTo>
                  <a:pt x="1227940" y="161072"/>
                  <a:pt x="1225176" y="159611"/>
                  <a:pt x="1222292" y="158650"/>
                </a:cubicBezTo>
                <a:cubicBezTo>
                  <a:pt x="1205946" y="159611"/>
                  <a:pt x="1189548" y="159905"/>
                  <a:pt x="1173255" y="161534"/>
                </a:cubicBezTo>
                <a:cubicBezTo>
                  <a:pt x="1170229" y="161837"/>
                  <a:pt x="1167569" y="163759"/>
                  <a:pt x="1164601" y="164419"/>
                </a:cubicBezTo>
                <a:cubicBezTo>
                  <a:pt x="1158892" y="165688"/>
                  <a:pt x="1153063" y="166342"/>
                  <a:pt x="1147294" y="167303"/>
                </a:cubicBezTo>
                <a:cubicBezTo>
                  <a:pt x="1145371" y="170188"/>
                  <a:pt x="1139074" y="173505"/>
                  <a:pt x="1141525" y="175957"/>
                </a:cubicBezTo>
                <a:cubicBezTo>
                  <a:pt x="1143976" y="178409"/>
                  <a:pt x="1148255" y="173072"/>
                  <a:pt x="1150178" y="170188"/>
                </a:cubicBezTo>
                <a:cubicBezTo>
                  <a:pt x="1152092" y="167317"/>
                  <a:pt x="1155937" y="141404"/>
                  <a:pt x="1155947" y="141343"/>
                </a:cubicBezTo>
                <a:cubicBezTo>
                  <a:pt x="1155360" y="132531"/>
                  <a:pt x="1153348" y="89791"/>
                  <a:pt x="1150178" y="74998"/>
                </a:cubicBezTo>
                <a:cubicBezTo>
                  <a:pt x="1148904" y="69052"/>
                  <a:pt x="1146332" y="63460"/>
                  <a:pt x="1144409" y="57691"/>
                </a:cubicBezTo>
                <a:cubicBezTo>
                  <a:pt x="1143448" y="54806"/>
                  <a:pt x="1142263" y="51987"/>
                  <a:pt x="1141525" y="49037"/>
                </a:cubicBezTo>
                <a:cubicBezTo>
                  <a:pt x="1140563" y="45191"/>
                  <a:pt x="1140607" y="40941"/>
                  <a:pt x="1138640" y="37499"/>
                </a:cubicBezTo>
                <a:cubicBezTo>
                  <a:pt x="1136616" y="33957"/>
                  <a:pt x="1132598" y="31979"/>
                  <a:pt x="1129986" y="28845"/>
                </a:cubicBezTo>
                <a:cubicBezTo>
                  <a:pt x="1127767" y="26182"/>
                  <a:pt x="1126668" y="22643"/>
                  <a:pt x="1124217" y="20192"/>
                </a:cubicBezTo>
                <a:cubicBezTo>
                  <a:pt x="1117021" y="12996"/>
                  <a:pt x="1115355" y="15291"/>
                  <a:pt x="1106910" y="11538"/>
                </a:cubicBezTo>
                <a:cubicBezTo>
                  <a:pt x="1076869" y="-1813"/>
                  <a:pt x="1100443" y="6499"/>
                  <a:pt x="1080949" y="0"/>
                </a:cubicBezTo>
                <a:cubicBezTo>
                  <a:pt x="1075180" y="1923"/>
                  <a:pt x="1069081" y="3049"/>
                  <a:pt x="1063642" y="5769"/>
                </a:cubicBezTo>
                <a:cubicBezTo>
                  <a:pt x="1057441" y="8870"/>
                  <a:pt x="1046335" y="17307"/>
                  <a:pt x="1046335" y="17307"/>
                </a:cubicBezTo>
                <a:cubicBezTo>
                  <a:pt x="1039829" y="43334"/>
                  <a:pt x="1043074" y="32862"/>
                  <a:pt x="1037681" y="49037"/>
                </a:cubicBezTo>
                <a:cubicBezTo>
                  <a:pt x="1036720" y="55768"/>
                  <a:pt x="1036130" y="62562"/>
                  <a:pt x="1034797" y="69229"/>
                </a:cubicBezTo>
                <a:cubicBezTo>
                  <a:pt x="1034201" y="72211"/>
                  <a:pt x="1031912" y="74842"/>
                  <a:pt x="1031912" y="77883"/>
                </a:cubicBezTo>
                <a:cubicBezTo>
                  <a:pt x="1031912" y="81847"/>
                  <a:pt x="1033658" y="85624"/>
                  <a:pt x="1034797" y="89421"/>
                </a:cubicBezTo>
                <a:cubicBezTo>
                  <a:pt x="1036544" y="95246"/>
                  <a:pt x="1038895" y="100881"/>
                  <a:pt x="1040566" y="106728"/>
                </a:cubicBezTo>
                <a:lnTo>
                  <a:pt x="1046335" y="126920"/>
                </a:lnTo>
                <a:cubicBezTo>
                  <a:pt x="1045373" y="131728"/>
                  <a:pt x="1044256" y="136507"/>
                  <a:pt x="1043450" y="141343"/>
                </a:cubicBezTo>
                <a:cubicBezTo>
                  <a:pt x="1042332" y="148049"/>
                  <a:pt x="1043091" y="155222"/>
                  <a:pt x="1040566" y="161534"/>
                </a:cubicBezTo>
                <a:cubicBezTo>
                  <a:pt x="1039051" y="165322"/>
                  <a:pt x="1034797" y="167303"/>
                  <a:pt x="1031912" y="170188"/>
                </a:cubicBezTo>
                <a:cubicBezTo>
                  <a:pt x="1022297" y="169226"/>
                  <a:pt x="1011920" y="171176"/>
                  <a:pt x="1003067" y="167303"/>
                </a:cubicBezTo>
                <a:cubicBezTo>
                  <a:pt x="995592" y="164033"/>
                  <a:pt x="985759" y="149996"/>
                  <a:pt x="985759" y="149996"/>
                </a:cubicBezTo>
                <a:cubicBezTo>
                  <a:pt x="969413" y="150958"/>
                  <a:pt x="946813" y="165776"/>
                  <a:pt x="936722" y="152881"/>
                </a:cubicBezTo>
                <a:cubicBezTo>
                  <a:pt x="922488" y="134692"/>
                  <a:pt x="939440" y="106059"/>
                  <a:pt x="933838" y="83652"/>
                </a:cubicBezTo>
                <a:cubicBezTo>
                  <a:pt x="930720" y="71179"/>
                  <a:pt x="903934" y="70314"/>
                  <a:pt x="896339" y="69229"/>
                </a:cubicBezTo>
                <a:cubicBezTo>
                  <a:pt x="888647" y="70191"/>
                  <a:pt x="880563" y="69507"/>
                  <a:pt x="873262" y="72114"/>
                </a:cubicBezTo>
                <a:cubicBezTo>
                  <a:pt x="857956" y="77580"/>
                  <a:pt x="857684" y="83653"/>
                  <a:pt x="847301" y="92305"/>
                </a:cubicBezTo>
                <a:cubicBezTo>
                  <a:pt x="844638" y="94524"/>
                  <a:pt x="841532" y="96151"/>
                  <a:pt x="838648" y="98074"/>
                </a:cubicBezTo>
                <a:cubicBezTo>
                  <a:pt x="831783" y="118671"/>
                  <a:pt x="836252" y="110322"/>
                  <a:pt x="827110" y="124035"/>
                </a:cubicBezTo>
                <a:cubicBezTo>
                  <a:pt x="826148" y="135573"/>
                  <a:pt x="833766" y="152091"/>
                  <a:pt x="824225" y="158650"/>
                </a:cubicBezTo>
                <a:cubicBezTo>
                  <a:pt x="812314" y="166839"/>
                  <a:pt x="795412" y="155765"/>
                  <a:pt x="780957" y="155765"/>
                </a:cubicBezTo>
                <a:cubicBezTo>
                  <a:pt x="761703" y="155765"/>
                  <a:pt x="742496" y="157688"/>
                  <a:pt x="723266" y="158650"/>
                </a:cubicBezTo>
                <a:cubicBezTo>
                  <a:pt x="718458" y="160573"/>
                  <a:pt x="713981" y="163777"/>
                  <a:pt x="708843" y="164419"/>
                </a:cubicBezTo>
                <a:cubicBezTo>
                  <a:pt x="705826" y="164796"/>
                  <a:pt x="700190" y="164574"/>
                  <a:pt x="700190" y="161534"/>
                </a:cubicBezTo>
                <a:cubicBezTo>
                  <a:pt x="700190" y="157455"/>
                  <a:pt x="706188" y="155978"/>
                  <a:pt x="708843" y="152881"/>
                </a:cubicBezTo>
                <a:cubicBezTo>
                  <a:pt x="711972" y="149231"/>
                  <a:pt x="714703" y="145255"/>
                  <a:pt x="717497" y="141343"/>
                </a:cubicBezTo>
                <a:cubicBezTo>
                  <a:pt x="719512" y="138522"/>
                  <a:pt x="721047" y="135352"/>
                  <a:pt x="723266" y="132689"/>
                </a:cubicBezTo>
                <a:cubicBezTo>
                  <a:pt x="741779" y="110473"/>
                  <a:pt x="723363" y="136870"/>
                  <a:pt x="737689" y="115382"/>
                </a:cubicBezTo>
                <a:cubicBezTo>
                  <a:pt x="738650" y="106728"/>
                  <a:pt x="739142" y="98009"/>
                  <a:pt x="740573" y="89421"/>
                </a:cubicBezTo>
                <a:cubicBezTo>
                  <a:pt x="741073" y="86422"/>
                  <a:pt x="744419" y="83652"/>
                  <a:pt x="743458" y="80767"/>
                </a:cubicBezTo>
                <a:cubicBezTo>
                  <a:pt x="741266" y="74189"/>
                  <a:pt x="738498" y="65653"/>
                  <a:pt x="731920" y="63460"/>
                </a:cubicBezTo>
                <a:cubicBezTo>
                  <a:pt x="729035" y="62498"/>
                  <a:pt x="726216" y="61312"/>
                  <a:pt x="723266" y="60575"/>
                </a:cubicBezTo>
                <a:cubicBezTo>
                  <a:pt x="715216" y="58563"/>
                  <a:pt x="699235" y="56089"/>
                  <a:pt x="691536" y="54806"/>
                </a:cubicBezTo>
                <a:cubicBezTo>
                  <a:pt x="669667" y="57236"/>
                  <a:pt x="665902" y="51270"/>
                  <a:pt x="656922" y="69229"/>
                </a:cubicBezTo>
                <a:cubicBezTo>
                  <a:pt x="655149" y="72775"/>
                  <a:pt x="654999" y="76921"/>
                  <a:pt x="654037" y="80767"/>
                </a:cubicBezTo>
                <a:cubicBezTo>
                  <a:pt x="654999" y="93267"/>
                  <a:pt x="655367" y="105826"/>
                  <a:pt x="656922" y="118266"/>
                </a:cubicBezTo>
                <a:cubicBezTo>
                  <a:pt x="657299" y="121283"/>
                  <a:pt x="659806" y="123879"/>
                  <a:pt x="659806" y="126920"/>
                </a:cubicBezTo>
                <a:cubicBezTo>
                  <a:pt x="659806" y="137540"/>
                  <a:pt x="658424" y="148136"/>
                  <a:pt x="656922" y="158650"/>
                </a:cubicBezTo>
                <a:cubicBezTo>
                  <a:pt x="655879" y="165949"/>
                  <a:pt x="653769" y="168672"/>
                  <a:pt x="648268" y="173073"/>
                </a:cubicBezTo>
                <a:cubicBezTo>
                  <a:pt x="645561" y="175239"/>
                  <a:pt x="643014" y="178162"/>
                  <a:pt x="639614" y="178842"/>
                </a:cubicBezTo>
                <a:cubicBezTo>
                  <a:pt x="628261" y="181112"/>
                  <a:pt x="616538" y="180765"/>
                  <a:pt x="605000" y="181726"/>
                </a:cubicBezTo>
                <a:cubicBezTo>
                  <a:pt x="574831" y="196810"/>
                  <a:pt x="590266" y="195350"/>
                  <a:pt x="558847" y="187495"/>
                </a:cubicBezTo>
                <a:cubicBezTo>
                  <a:pt x="555962" y="184611"/>
                  <a:pt x="553759" y="180823"/>
                  <a:pt x="550193" y="178842"/>
                </a:cubicBezTo>
                <a:cubicBezTo>
                  <a:pt x="544877" y="175889"/>
                  <a:pt x="532886" y="173073"/>
                  <a:pt x="532886" y="173073"/>
                </a:cubicBezTo>
                <a:cubicBezTo>
                  <a:pt x="530963" y="171150"/>
                  <a:pt x="529664" y="168258"/>
                  <a:pt x="527117" y="167303"/>
                </a:cubicBezTo>
                <a:cubicBezTo>
                  <a:pt x="521641" y="165249"/>
                  <a:pt x="515545" y="165566"/>
                  <a:pt x="509810" y="164419"/>
                </a:cubicBezTo>
                <a:cubicBezTo>
                  <a:pt x="501117" y="162681"/>
                  <a:pt x="492503" y="160573"/>
                  <a:pt x="483849" y="158650"/>
                </a:cubicBezTo>
                <a:cubicBezTo>
                  <a:pt x="467503" y="159611"/>
                  <a:pt x="451119" y="160052"/>
                  <a:pt x="434812" y="161534"/>
                </a:cubicBezTo>
                <a:cubicBezTo>
                  <a:pt x="429929" y="161978"/>
                  <a:pt x="425175" y="163355"/>
                  <a:pt x="420389" y="164419"/>
                </a:cubicBezTo>
                <a:cubicBezTo>
                  <a:pt x="415800" y="165439"/>
                  <a:pt x="405019" y="168045"/>
                  <a:pt x="400197" y="170188"/>
                </a:cubicBezTo>
                <a:cubicBezTo>
                  <a:pt x="370167" y="183536"/>
                  <a:pt x="393725" y="175231"/>
                  <a:pt x="374236" y="181726"/>
                </a:cubicBezTo>
                <a:cubicBezTo>
                  <a:pt x="368467" y="185572"/>
                  <a:pt x="361832" y="188361"/>
                  <a:pt x="356929" y="193264"/>
                </a:cubicBezTo>
                <a:cubicBezTo>
                  <a:pt x="352121" y="198072"/>
                  <a:pt x="346983" y="202570"/>
                  <a:pt x="342506" y="207687"/>
                </a:cubicBezTo>
                <a:cubicBezTo>
                  <a:pt x="314395" y="239815"/>
                  <a:pt x="362814" y="190264"/>
                  <a:pt x="328084" y="224994"/>
                </a:cubicBezTo>
                <a:cubicBezTo>
                  <a:pt x="316546" y="224033"/>
                  <a:pt x="304656" y="225093"/>
                  <a:pt x="293469" y="222110"/>
                </a:cubicBezTo>
                <a:cubicBezTo>
                  <a:pt x="278197" y="218038"/>
                  <a:pt x="289437" y="212309"/>
                  <a:pt x="281931" y="204803"/>
                </a:cubicBezTo>
                <a:cubicBezTo>
                  <a:pt x="279781" y="202653"/>
                  <a:pt x="276162" y="202880"/>
                  <a:pt x="273277" y="201918"/>
                </a:cubicBezTo>
                <a:cubicBezTo>
                  <a:pt x="270393" y="199033"/>
                  <a:pt x="267128" y="196484"/>
                  <a:pt x="264624" y="193264"/>
                </a:cubicBezTo>
                <a:cubicBezTo>
                  <a:pt x="263365" y="191645"/>
                  <a:pt x="253365" y="173818"/>
                  <a:pt x="247316" y="170188"/>
                </a:cubicBezTo>
                <a:cubicBezTo>
                  <a:pt x="244709" y="168624"/>
                  <a:pt x="241547" y="168265"/>
                  <a:pt x="238663" y="167303"/>
                </a:cubicBezTo>
                <a:cubicBezTo>
                  <a:pt x="218471" y="168265"/>
                  <a:pt x="198274" y="171250"/>
                  <a:pt x="178087" y="170188"/>
                </a:cubicBezTo>
                <a:cubicBezTo>
                  <a:pt x="175371" y="170045"/>
                  <a:pt x="182458" y="166751"/>
                  <a:pt x="183857" y="164419"/>
                </a:cubicBezTo>
                <a:cubicBezTo>
                  <a:pt x="185467" y="161736"/>
                  <a:pt x="189299" y="146026"/>
                  <a:pt x="189626" y="144227"/>
                </a:cubicBezTo>
                <a:cubicBezTo>
                  <a:pt x="190842" y="137538"/>
                  <a:pt x="188860" y="129771"/>
                  <a:pt x="192510" y="124035"/>
                </a:cubicBezTo>
                <a:cubicBezTo>
                  <a:pt x="202677" y="108058"/>
                  <a:pt x="227384" y="110900"/>
                  <a:pt x="241547" y="109613"/>
                </a:cubicBezTo>
                <a:cubicBezTo>
                  <a:pt x="244432" y="108651"/>
                  <a:pt x="247277" y="107563"/>
                  <a:pt x="250201" y="106728"/>
                </a:cubicBezTo>
                <a:cubicBezTo>
                  <a:pt x="259472" y="104079"/>
                  <a:pt x="263365" y="105102"/>
                  <a:pt x="270393" y="98074"/>
                </a:cubicBezTo>
                <a:cubicBezTo>
                  <a:pt x="273792" y="94675"/>
                  <a:pt x="276162" y="90382"/>
                  <a:pt x="279046" y="86536"/>
                </a:cubicBezTo>
                <a:cubicBezTo>
                  <a:pt x="285840" y="42385"/>
                  <a:pt x="274238" y="72113"/>
                  <a:pt x="273277" y="69229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2363"/>
            <a:ext cx="3808412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473575" y="2446338"/>
            <a:ext cx="3698875" cy="1990725"/>
            <a:chOff x="1691680" y="1988840"/>
            <a:chExt cx="3888432" cy="3168352"/>
          </a:xfrm>
        </p:grpSpPr>
        <p:sp>
          <p:nvSpPr>
            <p:cNvPr id="7" name="Rounded Rectangle 6"/>
            <p:cNvSpPr/>
            <p:nvPr/>
          </p:nvSpPr>
          <p:spPr>
            <a:xfrm>
              <a:off x="1691680" y="1988840"/>
              <a:ext cx="3888432" cy="3168352"/>
            </a:xfrm>
            <a:prstGeom prst="roundRect">
              <a:avLst/>
            </a:prstGeom>
            <a:solidFill>
              <a:srgbClr val="CC66FF"/>
            </a:solidFill>
            <a:ln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76" name="TextBox 7"/>
            <p:cNvSpPr txBox="1">
              <a:spLocks noChangeArrowheads="1"/>
            </p:cNvSpPr>
            <p:nvPr/>
          </p:nvSpPr>
          <p:spPr bwMode="auto">
            <a:xfrm>
              <a:off x="2064543" y="2276872"/>
              <a:ext cx="2183914" cy="120032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GB" altLang="en-US">
                <a:solidFill>
                  <a:schemeClr val="bg1"/>
                </a:solidFill>
                <a:latin typeface="Comic Sans MS" pitchFamily="66" charset="0"/>
              </a:endParaRPr>
            </a:p>
            <a:p>
              <a:endParaRPr lang="en-GB" altLang="en-US"/>
            </a:p>
            <a:p>
              <a:endParaRPr lang="en-GB" altLang="en-US"/>
            </a:p>
            <a:p>
              <a:endParaRPr lang="en-GB" altLang="en-US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0" y="2597150"/>
            <a:ext cx="34559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>
                <a:solidFill>
                  <a:schemeClr val="bg1"/>
                </a:solidFill>
              </a:rPr>
              <a:t>What promises might members of </a:t>
            </a:r>
          </a:p>
          <a:p>
            <a:pPr algn="ctr"/>
            <a:r>
              <a:rPr lang="en-GB" altLang="en-US" sz="2400" b="1">
                <a:solidFill>
                  <a:schemeClr val="bg1"/>
                </a:solidFill>
              </a:rPr>
              <a:t>The Salvation Army </a:t>
            </a:r>
          </a:p>
          <a:p>
            <a:pPr algn="ctr"/>
            <a:r>
              <a:rPr lang="en-GB" altLang="en-US" sz="2400" b="1">
                <a:solidFill>
                  <a:schemeClr val="bg1"/>
                </a:solidFill>
              </a:rPr>
              <a:t>make to God?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15098" y="404664"/>
            <a:ext cx="251383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Promises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819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174750"/>
            <a:ext cx="49815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6292850" y="1412875"/>
            <a:ext cx="2519363" cy="863600"/>
          </a:xfrm>
          <a:prstGeom prst="wedgeRoundRectCallout">
            <a:avLst>
              <a:gd name="adj1" fmla="val -71531"/>
              <a:gd name="adj2" fmla="val 21856"/>
              <a:gd name="adj3" fmla="val 16667"/>
            </a:avLst>
          </a:prstGeom>
          <a:solidFill>
            <a:srgbClr val="CC66FF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6372225" y="1557338"/>
            <a:ext cx="2286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>
                <a:solidFill>
                  <a:schemeClr val="bg1"/>
                </a:solidFill>
              </a:rPr>
              <a:t>Love God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437313" y="2997200"/>
            <a:ext cx="2519362" cy="1079500"/>
          </a:xfrm>
          <a:prstGeom prst="wedgeRoundRectCallout">
            <a:avLst>
              <a:gd name="adj1" fmla="val -74358"/>
              <a:gd name="adj2" fmla="val -23209"/>
              <a:gd name="adj3" fmla="val 16667"/>
            </a:avLst>
          </a:prstGeom>
          <a:solidFill>
            <a:srgbClr val="CC66FF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01" name="Rectangle 15"/>
          <p:cNvSpPr>
            <a:spLocks noChangeArrowheads="1"/>
          </p:cNvSpPr>
          <p:nvPr/>
        </p:nvSpPr>
        <p:spPr bwMode="auto">
          <a:xfrm>
            <a:off x="6516688" y="3141663"/>
            <a:ext cx="228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>
                <a:solidFill>
                  <a:schemeClr val="bg1"/>
                </a:solidFill>
              </a:rPr>
              <a:t>Love one another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4313" y="1387475"/>
            <a:ext cx="2520950" cy="1454150"/>
          </a:xfrm>
          <a:prstGeom prst="roundRect">
            <a:avLst/>
          </a:prstGeom>
          <a:solidFill>
            <a:srgbClr val="CC66FF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03" name="Rectangle 17"/>
          <p:cNvSpPr>
            <a:spLocks noChangeArrowheads="1"/>
          </p:cNvSpPr>
          <p:nvPr/>
        </p:nvSpPr>
        <p:spPr bwMode="auto">
          <a:xfrm>
            <a:off x="269875" y="1531938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>
                <a:solidFill>
                  <a:schemeClr val="bg1"/>
                </a:solidFill>
              </a:rPr>
              <a:t>Be the best version of yourself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4000" y="3557588"/>
            <a:ext cx="2520950" cy="1166812"/>
          </a:xfrm>
          <a:prstGeom prst="roundRect">
            <a:avLst/>
          </a:prstGeom>
          <a:solidFill>
            <a:srgbClr val="CC66FF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05" name="Rectangle 19"/>
          <p:cNvSpPr>
            <a:spLocks noChangeArrowheads="1"/>
          </p:cNvSpPr>
          <p:nvPr/>
        </p:nvSpPr>
        <p:spPr bwMode="auto">
          <a:xfrm>
            <a:off x="311150" y="3700463"/>
            <a:ext cx="228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>
                <a:solidFill>
                  <a:schemeClr val="bg1"/>
                </a:solidFill>
              </a:rPr>
              <a:t>Be an example for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62621" y="404664"/>
            <a:ext cx="301877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Dedication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grpSp>
        <p:nvGrpSpPr>
          <p:cNvPr id="9221" name="Group 1"/>
          <p:cNvGrpSpPr>
            <a:grpSpLocks/>
          </p:cNvGrpSpPr>
          <p:nvPr/>
        </p:nvGrpSpPr>
        <p:grpSpPr bwMode="auto">
          <a:xfrm>
            <a:off x="250825" y="3414713"/>
            <a:ext cx="4475163" cy="2508250"/>
            <a:chOff x="390632" y="1847054"/>
            <a:chExt cx="4474304" cy="2508322"/>
          </a:xfrm>
        </p:grpSpPr>
        <p:sp>
          <p:nvSpPr>
            <p:cNvPr id="9" name="Oval 8"/>
            <p:cNvSpPr/>
            <p:nvPr/>
          </p:nvSpPr>
          <p:spPr>
            <a:xfrm>
              <a:off x="1308031" y="2637652"/>
              <a:ext cx="1731631" cy="12239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24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32" y="1847054"/>
              <a:ext cx="4474304" cy="250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2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36700"/>
            <a:ext cx="4040187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7788275" y="5845175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Unit</a:t>
            </a: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886450"/>
            <a:ext cx="785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516063"/>
            <a:ext cx="2295525" cy="2335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516063"/>
            <a:ext cx="2759075" cy="378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2060575"/>
            <a:ext cx="3287713" cy="2465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52857" y="421139"/>
            <a:ext cx="403828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Junior Soldier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024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30183" r="39162" b="27525"/>
          <a:stretch>
            <a:fillRect/>
          </a:stretch>
        </p:blipFill>
        <p:spPr bwMode="auto">
          <a:xfrm>
            <a:off x="3441700" y="4132263"/>
            <a:ext cx="2106613" cy="216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316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Arial</vt:lpstr>
      <vt:lpstr>Comic Sans MS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59</cp:revision>
  <dcterms:created xsi:type="dcterms:W3CDTF">2015-05-15T13:15:46Z</dcterms:created>
  <dcterms:modified xsi:type="dcterms:W3CDTF">2020-02-24T09:50:51Z</dcterms:modified>
</cp:coreProperties>
</file>