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1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6D4B-7F21-43A7-8905-3579C7B09B1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1EED-9DD2-44A7-B914-615DE400F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6D4B-7F21-43A7-8905-3579C7B09B1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1EED-9DD2-44A7-B914-615DE400F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6D4B-7F21-43A7-8905-3579C7B09B1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1EED-9DD2-44A7-B914-615DE400F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8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6D4B-7F21-43A7-8905-3579C7B09B1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1EED-9DD2-44A7-B914-615DE400F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6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6D4B-7F21-43A7-8905-3579C7B09B1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1EED-9DD2-44A7-B914-615DE400F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6D4B-7F21-43A7-8905-3579C7B09B1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1EED-9DD2-44A7-B914-615DE400F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6D4B-7F21-43A7-8905-3579C7B09B1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1EED-9DD2-44A7-B914-615DE400F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4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6D4B-7F21-43A7-8905-3579C7B09B1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1EED-9DD2-44A7-B914-615DE400F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6D4B-7F21-43A7-8905-3579C7B09B1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1EED-9DD2-44A7-B914-615DE400F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7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6D4B-7F21-43A7-8905-3579C7B09B1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1EED-9DD2-44A7-B914-615DE400F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8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6D4B-7F21-43A7-8905-3579C7B09B1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1EED-9DD2-44A7-B914-615DE400F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8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C6D4B-7F21-43A7-8905-3579C7B09B1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1EED-9DD2-44A7-B914-615DE400F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869160"/>
            <a:ext cx="4427984" cy="1938992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L.O. I </a:t>
            </a:r>
            <a:r>
              <a:rPr lang="en-GB" sz="4000" b="1" dirty="0">
                <a:solidFill>
                  <a:schemeClr val="bg1"/>
                </a:solidFill>
              </a:rPr>
              <a:t>can think of ways to resolve conflicts peacefully.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585827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829550" y="5910659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060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869160"/>
            <a:ext cx="4463480" cy="1938992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L.O. I </a:t>
            </a:r>
            <a:r>
              <a:rPr lang="en-GB" sz="4000" b="1" dirty="0">
                <a:solidFill>
                  <a:schemeClr val="bg1"/>
                </a:solidFill>
              </a:rPr>
              <a:t>can think of ways to resolve conflicts peacefully.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480" y="0"/>
            <a:ext cx="4680520" cy="1938992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bg1"/>
                </a:solidFill>
              </a:rPr>
              <a:t>I have thought of different good and bad ways of resolving conflicts</a:t>
            </a:r>
            <a:r>
              <a:rPr lang="en-GB" sz="3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3480" y="2060848"/>
            <a:ext cx="4680520" cy="1477328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b="1" dirty="0" smtClean="0">
                <a:solidFill>
                  <a:schemeClr val="bg1"/>
                </a:solidFill>
              </a:rPr>
              <a:t>I </a:t>
            </a:r>
            <a:r>
              <a:rPr lang="en-GB" sz="3000" b="1" dirty="0">
                <a:solidFill>
                  <a:schemeClr val="bg1"/>
                </a:solidFill>
              </a:rPr>
              <a:t>have considered the Christian perspective on resolving conflicts</a:t>
            </a:r>
            <a:r>
              <a:rPr lang="en-GB" sz="3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6111" y="3645024"/>
            <a:ext cx="4680520" cy="1477328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b="1" dirty="0" smtClean="0">
                <a:solidFill>
                  <a:schemeClr val="bg1"/>
                </a:solidFill>
              </a:rPr>
              <a:t>I </a:t>
            </a:r>
            <a:r>
              <a:rPr lang="en-GB" sz="3000" b="1" dirty="0">
                <a:solidFill>
                  <a:schemeClr val="bg1"/>
                </a:solidFill>
              </a:rPr>
              <a:t>have considered how I might peacefully resolve a conflict next time.</a:t>
            </a:r>
            <a:endParaRPr lang="en-GB" sz="3000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5805264"/>
            <a:ext cx="9128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4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268760"/>
            <a:ext cx="6984776" cy="3170099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GB" sz="4000" dirty="0" smtClean="0">
              <a:solidFill>
                <a:schemeClr val="bg1"/>
              </a:solidFill>
            </a:endParaRPr>
          </a:p>
          <a:p>
            <a:r>
              <a:rPr lang="en-GB" sz="4000" dirty="0" smtClean="0">
                <a:solidFill>
                  <a:schemeClr val="bg1"/>
                </a:solidFill>
              </a:rPr>
              <a:t>	How </a:t>
            </a:r>
            <a:r>
              <a:rPr lang="en-GB" sz="4000" dirty="0">
                <a:solidFill>
                  <a:schemeClr val="bg1"/>
                </a:solidFill>
              </a:rPr>
              <a:t>many different </a:t>
            </a:r>
            <a:r>
              <a:rPr lang="en-GB" sz="4000" dirty="0" smtClean="0">
                <a:solidFill>
                  <a:schemeClr val="bg1"/>
                </a:solidFill>
              </a:rPr>
              <a:t>ways    	of </a:t>
            </a:r>
            <a:r>
              <a:rPr lang="en-GB" sz="4000" dirty="0">
                <a:solidFill>
                  <a:schemeClr val="bg1"/>
                </a:solidFill>
              </a:rPr>
              <a:t>settling an argument </a:t>
            </a:r>
            <a:r>
              <a:rPr lang="en-GB" sz="4000" dirty="0" smtClean="0">
                <a:solidFill>
                  <a:schemeClr val="bg1"/>
                </a:solidFill>
              </a:rPr>
              <a:t>	can </a:t>
            </a:r>
            <a:r>
              <a:rPr lang="en-GB" sz="4000" dirty="0">
                <a:solidFill>
                  <a:schemeClr val="bg1"/>
                </a:solidFill>
              </a:rPr>
              <a:t>you think of? </a:t>
            </a:r>
            <a:endParaRPr lang="en-GB" sz="4000" dirty="0" smtClean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5805264"/>
            <a:ext cx="9128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2060848"/>
            <a:ext cx="5328592" cy="553998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Don’t </a:t>
            </a:r>
            <a:r>
              <a:rPr lang="en-GB" sz="3000" i="1" dirty="0">
                <a:solidFill>
                  <a:schemeClr val="bg1"/>
                </a:solidFill>
              </a:rPr>
              <a:t>hit back; </a:t>
            </a:r>
            <a:endParaRPr lang="en-GB" sz="30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0"/>
            <a:ext cx="6192688" cy="156966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What do these Bible verses tell you about how Christians try to deal with arguments? </a:t>
            </a:r>
            <a:endParaRPr lang="en-GB" sz="2400" dirty="0" smtClean="0"/>
          </a:p>
          <a:p>
            <a:r>
              <a:rPr lang="en-GB" sz="2400" dirty="0" smtClean="0"/>
              <a:t>What </a:t>
            </a:r>
            <a:r>
              <a:rPr lang="en-GB" sz="2400" dirty="0"/>
              <a:t>do you think you can learn from this for yourself?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5805264"/>
            <a:ext cx="9128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2658978"/>
            <a:ext cx="5328592" cy="553998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discover </a:t>
            </a:r>
            <a:r>
              <a:rPr lang="en-GB" sz="3000" i="1" dirty="0">
                <a:solidFill>
                  <a:schemeClr val="bg1"/>
                </a:solidFill>
              </a:rPr>
              <a:t>beauty in everyone. </a:t>
            </a:r>
            <a:endParaRPr lang="en-GB" sz="3000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3277433"/>
            <a:ext cx="5328592" cy="1015663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If </a:t>
            </a:r>
            <a:r>
              <a:rPr lang="en-GB" sz="3000" i="1" dirty="0">
                <a:solidFill>
                  <a:schemeClr val="bg1"/>
                </a:solidFill>
              </a:rPr>
              <a:t>you’ve got it in you, </a:t>
            </a:r>
            <a:endParaRPr lang="en-GB" sz="3000" i="1" dirty="0" smtClean="0">
              <a:solidFill>
                <a:schemeClr val="bg1"/>
              </a:solidFill>
            </a:endParaRPr>
          </a:p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get </a:t>
            </a:r>
            <a:r>
              <a:rPr lang="en-GB" sz="3000" i="1" dirty="0">
                <a:solidFill>
                  <a:schemeClr val="bg1"/>
                </a:solidFill>
              </a:rPr>
              <a:t>along with everybody. </a:t>
            </a:r>
            <a:endParaRPr lang="en-GB" sz="3000" i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7035" y="4357553"/>
            <a:ext cx="5328592" cy="1015663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Don’t </a:t>
            </a:r>
            <a:r>
              <a:rPr lang="en-GB" sz="3000" i="1" dirty="0">
                <a:solidFill>
                  <a:schemeClr val="bg1"/>
                </a:solidFill>
              </a:rPr>
              <a:t>insist on getting even; </a:t>
            </a:r>
            <a:endParaRPr lang="en-GB" sz="3000" i="1" dirty="0" smtClean="0">
              <a:solidFill>
                <a:schemeClr val="bg1"/>
              </a:solidFill>
            </a:endParaRPr>
          </a:p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that’s </a:t>
            </a:r>
            <a:r>
              <a:rPr lang="en-GB" sz="3000" i="1" dirty="0">
                <a:solidFill>
                  <a:schemeClr val="bg1"/>
                </a:solidFill>
              </a:rPr>
              <a:t>not for you to do. </a:t>
            </a:r>
            <a:endParaRPr lang="en-GB" sz="3000" i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5445224"/>
            <a:ext cx="5328592" cy="1384995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“</a:t>
            </a:r>
            <a:r>
              <a:rPr lang="en-GB" sz="3000" i="1" dirty="0">
                <a:solidFill>
                  <a:schemeClr val="bg1"/>
                </a:solidFill>
              </a:rPr>
              <a:t>I’ll do the judging,” says God. </a:t>
            </a:r>
            <a:endParaRPr lang="en-GB" sz="3000" i="1" dirty="0" smtClean="0">
              <a:solidFill>
                <a:schemeClr val="bg1"/>
              </a:solidFill>
            </a:endParaRPr>
          </a:p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“</a:t>
            </a:r>
            <a:r>
              <a:rPr lang="en-GB" sz="3000" i="1" dirty="0">
                <a:solidFill>
                  <a:schemeClr val="bg1"/>
                </a:solidFill>
              </a:rPr>
              <a:t>I’ll take care of it</a:t>
            </a:r>
            <a:r>
              <a:rPr lang="en-GB" sz="3000" i="1" dirty="0" smtClean="0">
                <a:solidFill>
                  <a:schemeClr val="bg1"/>
                </a:solidFill>
              </a:rPr>
              <a:t>.”</a:t>
            </a:r>
          </a:p>
          <a:p>
            <a:pPr algn="r"/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Romans 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12:17-19 (</a:t>
            </a:r>
            <a:r>
              <a:rPr lang="en-GB" sz="24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MSG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r>
              <a:rPr lang="en-GB" sz="2400" dirty="0"/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02" y="116632"/>
            <a:ext cx="6364414" cy="1477328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Our Scriptures tell us that if you see your enemy hungry, </a:t>
            </a:r>
          </a:p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go buy that person lunch, </a:t>
            </a:r>
            <a:r>
              <a:rPr lang="en-GB" sz="3000" dirty="0" smtClean="0"/>
              <a:t> </a:t>
            </a:r>
            <a:endParaRPr lang="en-GB" sz="3000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5805264"/>
            <a:ext cx="9128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315724"/>
            <a:ext cx="6192688" cy="156966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What do these Bible verses tell you about how Christians try to deal with arguments? </a:t>
            </a:r>
            <a:endParaRPr lang="en-GB" sz="2400" dirty="0" smtClean="0"/>
          </a:p>
          <a:p>
            <a:r>
              <a:rPr lang="en-GB" sz="2400" dirty="0" smtClean="0"/>
              <a:t>What </a:t>
            </a:r>
            <a:r>
              <a:rPr lang="en-GB" sz="2400" dirty="0"/>
              <a:t>do you think you can learn from this for yourself?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801" y="1650866"/>
            <a:ext cx="6364414" cy="553998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or </a:t>
            </a:r>
            <a:r>
              <a:rPr lang="en-GB" sz="3000" i="1" dirty="0">
                <a:solidFill>
                  <a:schemeClr val="bg1"/>
                </a:solidFill>
              </a:rPr>
              <a:t>if he’s thirsty, get him a drink. </a:t>
            </a:r>
            <a:r>
              <a:rPr lang="en-GB" sz="3000" dirty="0" smtClean="0"/>
              <a:t> 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69321"/>
            <a:ext cx="6336704" cy="1015663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Your </a:t>
            </a:r>
            <a:r>
              <a:rPr lang="en-GB" sz="3000" i="1" dirty="0">
                <a:solidFill>
                  <a:schemeClr val="bg1"/>
                </a:solidFill>
              </a:rPr>
              <a:t>generosity will surprise him with goodness. </a:t>
            </a:r>
            <a:endParaRPr lang="en-GB" sz="3000" i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802" y="3356992"/>
            <a:ext cx="6364413" cy="553998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Don’t </a:t>
            </a:r>
            <a:r>
              <a:rPr lang="en-GB" sz="3000" i="1" dirty="0">
                <a:solidFill>
                  <a:schemeClr val="bg1"/>
                </a:solidFill>
              </a:rPr>
              <a:t>let evil get the best of you; </a:t>
            </a:r>
            <a:r>
              <a:rPr lang="en-GB" sz="3000" dirty="0" smtClean="0"/>
              <a:t> 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801" y="4002332"/>
            <a:ext cx="6364413" cy="954107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i="1" dirty="0" smtClean="0">
                <a:solidFill>
                  <a:schemeClr val="bg1"/>
                </a:solidFill>
              </a:rPr>
              <a:t>get </a:t>
            </a:r>
            <a:r>
              <a:rPr lang="en-GB" sz="3000" i="1" dirty="0">
                <a:solidFill>
                  <a:schemeClr val="bg1"/>
                </a:solidFill>
              </a:rPr>
              <a:t>the best of evil by doing good</a:t>
            </a:r>
            <a:r>
              <a:rPr lang="en-GB" sz="3000" i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Romans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12:20-21 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GB" sz="24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MSG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r>
              <a:rPr lang="en-GB" sz="2400" dirty="0"/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484784"/>
            <a:ext cx="7488832" cy="2554545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GB" sz="4000" dirty="0" smtClean="0">
              <a:solidFill>
                <a:schemeClr val="bg1"/>
              </a:solidFill>
            </a:endParaRPr>
          </a:p>
          <a:p>
            <a:r>
              <a:rPr lang="en-GB" sz="4000" dirty="0" smtClean="0">
                <a:solidFill>
                  <a:schemeClr val="bg1"/>
                </a:solidFill>
              </a:rPr>
              <a:t>	Next time – how are you 	going to settle an argument?</a:t>
            </a:r>
          </a:p>
          <a:p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869160"/>
            <a:ext cx="4463480" cy="1938992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L.O. I </a:t>
            </a:r>
            <a:r>
              <a:rPr lang="en-GB" sz="4000" b="1" dirty="0">
                <a:solidFill>
                  <a:schemeClr val="bg1"/>
                </a:solidFill>
              </a:rPr>
              <a:t>can think of ways to resolve conflicts peacefully.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91" y="585827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3480" y="0"/>
            <a:ext cx="4680520" cy="1938992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bg1"/>
                </a:solidFill>
              </a:rPr>
              <a:t>I have thought of different good and bad ways of resolving conflicts</a:t>
            </a:r>
            <a:r>
              <a:rPr lang="en-GB" sz="3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3480" y="2132856"/>
            <a:ext cx="4680520" cy="1477328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b="1" dirty="0" smtClean="0">
                <a:solidFill>
                  <a:schemeClr val="bg1"/>
                </a:solidFill>
              </a:rPr>
              <a:t>I </a:t>
            </a:r>
            <a:r>
              <a:rPr lang="en-GB" sz="3000" b="1" dirty="0">
                <a:solidFill>
                  <a:schemeClr val="bg1"/>
                </a:solidFill>
              </a:rPr>
              <a:t>have considered the Christian perspective on resolving conflicts</a:t>
            </a:r>
            <a:r>
              <a:rPr lang="en-GB" sz="3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6111" y="3789040"/>
            <a:ext cx="4680520" cy="1477328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b="1" dirty="0" smtClean="0">
                <a:solidFill>
                  <a:schemeClr val="bg1"/>
                </a:solidFill>
              </a:rPr>
              <a:t>I </a:t>
            </a:r>
            <a:r>
              <a:rPr lang="en-GB" sz="3000" b="1" dirty="0">
                <a:solidFill>
                  <a:schemeClr val="bg1"/>
                </a:solidFill>
              </a:rPr>
              <a:t>have considered how I might peacefully resolve a conflict next time.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282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21</cp:revision>
  <dcterms:created xsi:type="dcterms:W3CDTF">2016-02-11T08:34:16Z</dcterms:created>
  <dcterms:modified xsi:type="dcterms:W3CDTF">2016-02-12T10:57:32Z</dcterms:modified>
</cp:coreProperties>
</file>