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7" r:id="rId2"/>
    <p:sldId id="259" r:id="rId3"/>
    <p:sldId id="264" r:id="rId4"/>
    <p:sldId id="275" r:id="rId5"/>
    <p:sldId id="260" r:id="rId6"/>
    <p:sldId id="261" r:id="rId7"/>
    <p:sldId id="276" r:id="rId8"/>
    <p:sldId id="263" r:id="rId9"/>
    <p:sldId id="277" r:id="rId10"/>
    <p:sldId id="279" r:id="rId11"/>
    <p:sldId id="278" r:id="rId12"/>
    <p:sldId id="266" r:id="rId13"/>
    <p:sldId id="280" r:id="rId14"/>
    <p:sldId id="281" r:id="rId15"/>
    <p:sldId id="262" r:id="rId16"/>
    <p:sldId id="283" r:id="rId17"/>
    <p:sldId id="270" r:id="rId18"/>
    <p:sldId id="282" r:id="rId19"/>
    <p:sldId id="267" r:id="rId20"/>
    <p:sldId id="284" r:id="rId21"/>
    <p:sldId id="265" r:id="rId22"/>
    <p:sldId id="285" r:id="rId23"/>
    <p:sldId id="271" r:id="rId24"/>
    <p:sldId id="286" r:id="rId25"/>
    <p:sldId id="268" r:id="rId26"/>
    <p:sldId id="287" r:id="rId27"/>
    <p:sldId id="273" r:id="rId28"/>
    <p:sldId id="288" r:id="rId29"/>
    <p:sldId id="274" r:id="rId30"/>
    <p:sldId id="269" r:id="rId31"/>
    <p:sldId id="289" r:id="rId32"/>
    <p:sldId id="290" r:id="rId3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8" autoAdjust="0"/>
    <p:restoredTop sz="94660"/>
  </p:normalViewPr>
  <p:slideViewPr>
    <p:cSldViewPr>
      <p:cViewPr>
        <p:scale>
          <a:sx n="80" d="100"/>
          <a:sy n="80" d="100"/>
        </p:scale>
        <p:origin x="-348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96147-4D39-453A-BE5A-DAC8700F951B}" type="datetimeFigureOut">
              <a:rPr lang="en-GB" smtClean="0"/>
              <a:t>24/06/2014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CDBB5-8AFF-4FC0-9F0C-EFDC3D069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10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8518B-38F9-478D-BBA9-BB5CFAD4DC11}" type="datetimeFigureOut">
              <a:rPr lang="en-GB" smtClean="0"/>
              <a:t>24/06/2014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31ABE-C40F-4A98-AE35-80DC6C35A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475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31ABE-C40F-4A98-AE35-80DC6C35A01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754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CAAF-D80F-4E66-BF15-9C7AFEB47BB8}" type="datetimeFigureOut">
              <a:rPr lang="en-GB" smtClean="0"/>
              <a:t>24/06/2014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B618-4693-45EF-8FF2-029B2CE75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119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CAAF-D80F-4E66-BF15-9C7AFEB47BB8}" type="datetimeFigureOut">
              <a:rPr lang="en-GB" smtClean="0"/>
              <a:t>24/06/2014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B618-4693-45EF-8FF2-029B2CE75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994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CAAF-D80F-4E66-BF15-9C7AFEB47BB8}" type="datetimeFigureOut">
              <a:rPr lang="en-GB" smtClean="0"/>
              <a:t>24/06/2014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B618-4693-45EF-8FF2-029B2CE75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57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CAAF-D80F-4E66-BF15-9C7AFEB47BB8}" type="datetimeFigureOut">
              <a:rPr lang="en-GB" smtClean="0"/>
              <a:t>24/06/2014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B618-4693-45EF-8FF2-029B2CE75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28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CAAF-D80F-4E66-BF15-9C7AFEB47BB8}" type="datetimeFigureOut">
              <a:rPr lang="en-GB" smtClean="0"/>
              <a:t>24/06/2014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B618-4693-45EF-8FF2-029B2CE75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591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CAAF-D80F-4E66-BF15-9C7AFEB47BB8}" type="datetimeFigureOut">
              <a:rPr lang="en-GB" smtClean="0"/>
              <a:t>24/06/2014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B618-4693-45EF-8FF2-029B2CE75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58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CAAF-D80F-4E66-BF15-9C7AFEB47BB8}" type="datetimeFigureOut">
              <a:rPr lang="en-GB" smtClean="0"/>
              <a:t>24/06/2014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B618-4693-45EF-8FF2-029B2CE75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4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CAAF-D80F-4E66-BF15-9C7AFEB47BB8}" type="datetimeFigureOut">
              <a:rPr lang="en-GB" smtClean="0"/>
              <a:t>24/06/2014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B618-4693-45EF-8FF2-029B2CE75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98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CAAF-D80F-4E66-BF15-9C7AFEB47BB8}" type="datetimeFigureOut">
              <a:rPr lang="en-GB" smtClean="0"/>
              <a:t>24/06/2014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B618-4693-45EF-8FF2-029B2CE75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092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CAAF-D80F-4E66-BF15-9C7AFEB47BB8}" type="datetimeFigureOut">
              <a:rPr lang="en-GB" smtClean="0"/>
              <a:t>24/06/2014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B618-4693-45EF-8FF2-029B2CE75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585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CAAF-D80F-4E66-BF15-9C7AFEB47BB8}" type="datetimeFigureOut">
              <a:rPr lang="en-GB" smtClean="0"/>
              <a:t>24/06/2014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B618-4693-45EF-8FF2-029B2CE75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4CAAF-D80F-4E66-BF15-9C7AFEB47BB8}" type="datetimeFigureOut">
              <a:rPr lang="en-GB" smtClean="0"/>
              <a:t>24/06/2014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AB618-4693-45EF-8FF2-029B2CE75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33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.pn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wmf"/><Relationship Id="rId4" Type="http://schemas.openxmlformats.org/officeDocument/2006/relationships/image" Target="../media/image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6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PNG"/><Relationship Id="rId9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wmf"/><Relationship Id="rId4" Type="http://schemas.openxmlformats.org/officeDocument/2006/relationships/image" Target="../media/image6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5.png"/><Relationship Id="rId7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52.PNG"/><Relationship Id="rId4" Type="http://schemas.openxmlformats.org/officeDocument/2006/relationships/image" Target="../media/image2.png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wmf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5.png"/><Relationship Id="rId7" Type="http://schemas.openxmlformats.org/officeDocument/2006/relationships/image" Target="../media/image6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2.png"/><Relationship Id="rId5" Type="http://schemas.openxmlformats.org/officeDocument/2006/relationships/image" Target="../media/image50.PNG"/><Relationship Id="rId10" Type="http://schemas.openxmlformats.org/officeDocument/2006/relationships/image" Target="../media/image52.PNG"/><Relationship Id="rId4" Type="http://schemas.openxmlformats.org/officeDocument/2006/relationships/image" Target="../media/image59.png"/><Relationship Id="rId9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5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pn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wmf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99592" y="764704"/>
            <a:ext cx="54008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Comic Sans MS" panose="030F0702030302020204" pitchFamily="66" charset="0"/>
              </a:rPr>
              <a:t>What do you know about…</a:t>
            </a:r>
            <a:endParaRPr lang="en-U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7725" y="2780928"/>
            <a:ext cx="780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The First World War?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04782"/>
            <a:ext cx="799380" cy="95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49283" y="5897660"/>
            <a:ext cx="1638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Schools 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Colleges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Unit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872320"/>
            <a:ext cx="1022465" cy="203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5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620" y="1104607"/>
            <a:ext cx="5163886" cy="388843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004" y="3807053"/>
            <a:ext cx="4378286" cy="328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1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:\Documents and Settings\fjohnson\Local Settings\Temporary Internet Files\Content.IE5\U793VOYY\MC90018610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9120"/>
            <a:ext cx="1932773" cy="202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ocuments and Settings\fjohnson\Local Settings\Temporary Internet Files\Content.IE5\M4G36HRN\MP900427613[1]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1334" y="1258784"/>
            <a:ext cx="3277591" cy="36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47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5896" y="3760983"/>
            <a:ext cx="4504953" cy="262040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619" y="1340768"/>
            <a:ext cx="2637371" cy="321279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9268" y="800643"/>
            <a:ext cx="3798208" cy="266682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7981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:\Documents and Settings\fjohnson\Local Settings\Temporary Internet Files\Content.IE5\U793VOYY\MC90018610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9120"/>
            <a:ext cx="1932773" cy="202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342" y="1549202"/>
            <a:ext cx="4462174" cy="292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4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2151" y="1565520"/>
            <a:ext cx="4113713" cy="283354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616" y="1350580"/>
            <a:ext cx="2736304" cy="326342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326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9792" y="1004035"/>
            <a:ext cx="3492388" cy="49939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625" y="3967174"/>
            <a:ext cx="1534867" cy="306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0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:\Documents and Settings\fjohnson\Local Settings\Temporary Internet Files\Content.IE5\U793VOYY\MC90018610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9120"/>
            <a:ext cx="1932773" cy="202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6342" y="1549202"/>
            <a:ext cx="4462174" cy="292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1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18143" y="445298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rapezoid 12"/>
          <p:cNvSpPr/>
          <p:nvPr/>
        </p:nvSpPr>
        <p:spPr>
          <a:xfrm>
            <a:off x="827584" y="6165365"/>
            <a:ext cx="720080" cy="431987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893" y="3789040"/>
            <a:ext cx="4041777" cy="221845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6" name="Trapezoid 15"/>
          <p:cNvSpPr/>
          <p:nvPr/>
        </p:nvSpPr>
        <p:spPr>
          <a:xfrm>
            <a:off x="858379" y="5518519"/>
            <a:ext cx="617277" cy="488980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rapezoid 16"/>
          <p:cNvSpPr/>
          <p:nvPr/>
        </p:nvSpPr>
        <p:spPr>
          <a:xfrm>
            <a:off x="858379" y="5949281"/>
            <a:ext cx="689285" cy="432078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99140"/>
            <a:ext cx="2233214" cy="22707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2027" y="744644"/>
            <a:ext cx="3189972" cy="27381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7670" y="624281"/>
            <a:ext cx="3020013" cy="30170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6096" y="3789040"/>
            <a:ext cx="2684534" cy="26966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8549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:\Documents and Settings\fjohnson\Local Settings\Temporary Internet Files\Content.IE5\U793VOYY\MC90018610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9120"/>
            <a:ext cx="1932773" cy="202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Documents and Settings\fjohnson\Local Settings\Temporary Internet Files\Content.IE5\M4G36HRN\MP900175582[1]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9078" y="1342656"/>
            <a:ext cx="4737851" cy="316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21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9805" y="2514960"/>
            <a:ext cx="4337304" cy="33710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17" y="627368"/>
            <a:ext cx="3795689" cy="33158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380080"/>
            <a:ext cx="1117184" cy="264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5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99592" y="764704"/>
            <a:ext cx="54008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Comic Sans MS" panose="030F0702030302020204" pitchFamily="66" charset="0"/>
              </a:rPr>
              <a:t>What do you know about…</a:t>
            </a:r>
            <a:endParaRPr lang="en-U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6269" y="2780928"/>
            <a:ext cx="7231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The Salvation Army?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4260" y="4725144"/>
            <a:ext cx="1195477" cy="1344754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46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:\Documents and Settings\fjohnson\Local Settings\Temporary Internet Files\Content.IE5\U793VOYY\MC90018610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9120"/>
            <a:ext cx="1932773" cy="202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Documents and Settings\fjohnson\Local Settings\Temporary Internet Files\Content.IE5\M4G36HRN\MP900448355[1]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8185" y="3384918"/>
            <a:ext cx="3372605" cy="224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fjohnson\Local Settings\Temporary Internet Files\Content.IE5\M4G36HRN\MC900433837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35326"/>
            <a:ext cx="4434214" cy="443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21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881255"/>
            <a:ext cx="3312639" cy="316008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6412" y="2461297"/>
            <a:ext cx="4299452" cy="337387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97770"/>
            <a:ext cx="1107150" cy="263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6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:\Documents and Settings\fjohnson\Local Settings\Temporary Internet Files\Content.IE5\U793VOYY\MC90018610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9120"/>
            <a:ext cx="1932773" cy="202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fjohnson\Local Settings\Temporary Internet Files\Content.IE5\KVNXKTB7\MP90041406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268" y="980728"/>
            <a:ext cx="521347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24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97770"/>
            <a:ext cx="1107150" cy="2634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7558" y="1567543"/>
            <a:ext cx="5605154" cy="328946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71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:\Documents and Settings\fjohnson\Local Settings\Temporary Internet Files\Content.IE5\U793VOYY\MC90018610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9120"/>
            <a:ext cx="1932773" cy="202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Documents and Settings\fjohnson\Local Settings\Temporary Internet Files\Content.IE5\M4G36HRN\MC90041254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5205568" cy="237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18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3442" y="692696"/>
            <a:ext cx="5616624" cy="205084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6" t="3463" r="24416" b="22597"/>
          <a:stretch/>
        </p:blipFill>
        <p:spPr>
          <a:xfrm>
            <a:off x="1115616" y="3068960"/>
            <a:ext cx="2707645" cy="243403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1361" y="3184847"/>
            <a:ext cx="4230471" cy="220225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1059669" y="4725421"/>
            <a:ext cx="149707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2" y="4653136"/>
            <a:ext cx="1194087" cy="246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1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:\Documents and Settings\fjohnson\Local Settings\Temporary Internet Files\Content.IE5\U793VOYY\MC90018610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9120"/>
            <a:ext cx="1932773" cy="202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Documents and Settings\fjohnson\Local Settings\Temporary Internet Files\Content.IE5\KVNXKTB7\MP90038479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61088"/>
            <a:ext cx="4101573" cy="327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80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37112"/>
            <a:ext cx="1363749" cy="2789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1720" y="3486976"/>
            <a:ext cx="2770089" cy="30301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9981" y="3914473"/>
            <a:ext cx="2582525" cy="232005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7270" y="610903"/>
            <a:ext cx="3075710" cy="30994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434" y="751229"/>
            <a:ext cx="3466416" cy="25184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182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:\Documents and Settings\fjohnson\Local Settings\Temporary Internet Files\Content.IE5\U793VOYY\MC90018610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9120"/>
            <a:ext cx="1932773" cy="202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Documents and Settings\fjohnson\Local Settings\Temporary Internet Files\Content.IE5\P098K867\MC900211480[1].wmf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965"/>
          <a:stretch/>
        </p:blipFill>
        <p:spPr bwMode="auto">
          <a:xfrm>
            <a:off x="3412908" y="1340768"/>
            <a:ext cx="2318181" cy="358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01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0845" y="4797152"/>
            <a:ext cx="1154317" cy="2328862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501008"/>
            <a:ext cx="1196254" cy="24468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670" y="3501008"/>
            <a:ext cx="1194087" cy="24621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628800"/>
            <a:ext cx="1107150" cy="26340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152" y="1628800"/>
            <a:ext cx="1117184" cy="26493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268760"/>
            <a:ext cx="2336988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7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:\Documents and Settings\fjohnson\Local Settings\Temporary Internet Files\Content.IE5\U793VOYY\MC90018610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3"/>
            <a:ext cx="3816424" cy="400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15616" y="764704"/>
            <a:ext cx="4411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mic Sans MS" panose="030F0702030302020204" pitchFamily="66" charset="0"/>
              </a:rPr>
              <a:t>Be a time detective…</a:t>
            </a:r>
            <a:endParaRPr lang="en-US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11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200" y="22828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000" dirty="0"/>
          </a:p>
        </p:txBody>
      </p:sp>
      <p:sp>
        <p:nvSpPr>
          <p:cNvPr id="7" name="Rectangle 6"/>
          <p:cNvSpPr/>
          <p:nvPr/>
        </p:nvSpPr>
        <p:spPr>
          <a:xfrm>
            <a:off x="6047603" y="3291185"/>
            <a:ext cx="2138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Matthew 19:19</a:t>
            </a:r>
            <a:endParaRPr lang="en-GB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1286600" y="1916832"/>
            <a:ext cx="6875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Love your neighbour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3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300192" y="4721617"/>
            <a:ext cx="2270421" cy="2359335"/>
            <a:chOff x="6300192" y="4721617"/>
            <a:chExt cx="2270421" cy="2359335"/>
          </a:xfrm>
        </p:grpSpPr>
        <p:sp>
          <p:nvSpPr>
            <p:cNvPr id="8" name="Trapezoid 7"/>
            <p:cNvSpPr/>
            <p:nvPr/>
          </p:nvSpPr>
          <p:spPr>
            <a:xfrm>
              <a:off x="6444208" y="6165304"/>
              <a:ext cx="740617" cy="64807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00192" y="4721617"/>
              <a:ext cx="2270421" cy="2359335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703892" y="2584068"/>
            <a:ext cx="5480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/>
              <a:t>Then give them a cup of </a:t>
            </a:r>
            <a:r>
              <a:rPr lang="en-GB" sz="2800" i="1" dirty="0" smtClean="0"/>
              <a:t>tea…</a:t>
            </a:r>
            <a:endParaRPr lang="en-GB" sz="2800" dirty="0"/>
          </a:p>
        </p:txBody>
      </p:sp>
      <p:sp>
        <p:nvSpPr>
          <p:cNvPr id="11" name="Rectangle 10"/>
          <p:cNvSpPr/>
          <p:nvPr/>
        </p:nvSpPr>
        <p:spPr>
          <a:xfrm>
            <a:off x="2036209" y="1412776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mtClean="0">
                <a:solidFill>
                  <a:srgbClr val="FF0000"/>
                </a:solidFill>
                <a:latin typeface="Comic Sans MS" panose="030F0702030302020204" pitchFamily="66" charset="0"/>
              </a:rPr>
              <a:t>Hut Chant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0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2350269"/>
            <a:ext cx="1154317" cy="23288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091609" y="600558"/>
            <a:ext cx="978555" cy="21735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23562" y="4405062"/>
            <a:ext cx="1031705" cy="21273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flipH="1">
            <a:off x="5899730" y="620688"/>
            <a:ext cx="1068770" cy="2173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270" y="2510021"/>
            <a:ext cx="1110406" cy="23685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4168" y="4248426"/>
            <a:ext cx="951838" cy="22572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22439" y="4386529"/>
            <a:ext cx="930288" cy="22132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04845" y="764704"/>
            <a:ext cx="1084925" cy="2219164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04782"/>
            <a:ext cx="799380" cy="95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049283" y="5897660"/>
            <a:ext cx="1638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Schools 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Colleges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Unit</a:t>
            </a:r>
          </a:p>
        </p:txBody>
      </p:sp>
      <p:pic>
        <p:nvPicPr>
          <p:cNvPr id="21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259" y="2774059"/>
            <a:ext cx="1219256" cy="145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55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:\Documents and Settings\fjohnson\Local Settings\Temporary Internet Files\Content.IE5\U793VOYY\MC90018610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9120"/>
            <a:ext cx="1932773" cy="202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836712"/>
            <a:ext cx="482453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0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9949" y="908720"/>
            <a:ext cx="3838670" cy="50971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57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7891" y="5011221"/>
            <a:ext cx="3815099" cy="186972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8701">
            <a:off x="462274" y="338523"/>
            <a:ext cx="2951234" cy="25043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8410" y="274908"/>
            <a:ext cx="3161890" cy="278897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2024">
            <a:off x="5485077" y="2974563"/>
            <a:ext cx="3161514" cy="311211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6426">
            <a:off x="1401289" y="2492917"/>
            <a:ext cx="3261333" cy="241915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572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:\Documents and Settings\fjohnson\Local Settings\Temporary Internet Files\Content.IE5\U793VOYY\MC90018610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9120"/>
            <a:ext cx="1932773" cy="202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uments and Settings\fjohnson\Local Settings\Temporary Internet Files\Content.IE5\KVNXKTB7\MC90031217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185" y="1988839"/>
            <a:ext cx="2703627" cy="278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51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034" y="1052736"/>
            <a:ext cx="3975049" cy="269422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5976" y="3129848"/>
            <a:ext cx="3806066" cy="31835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8529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:\Documents and Settings\fjohnson\Local Settings\Temporary Internet Files\Content.IE5\U793VOYY\MC90018610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9120"/>
            <a:ext cx="1932773" cy="202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90054" y="2339768"/>
            <a:ext cx="3563888" cy="199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1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50</Words>
  <Application>Microsoft Office PowerPoint</Application>
  <PresentationFormat>On-screen Show (4:3)</PresentationFormat>
  <Paragraphs>16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Johnson</dc:creator>
  <cp:lastModifiedBy>Fiona Johnson</cp:lastModifiedBy>
  <cp:revision>58</cp:revision>
  <dcterms:created xsi:type="dcterms:W3CDTF">2014-06-23T07:43:48Z</dcterms:created>
  <dcterms:modified xsi:type="dcterms:W3CDTF">2014-06-24T12:03:54Z</dcterms:modified>
</cp:coreProperties>
</file>