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98" r:id="rId3"/>
    <p:sldId id="299" r:id="rId4"/>
    <p:sldId id="294" r:id="rId5"/>
    <p:sldId id="260" r:id="rId6"/>
    <p:sldId id="291" r:id="rId7"/>
    <p:sldId id="297" r:id="rId8"/>
    <p:sldId id="267" r:id="rId9"/>
    <p:sldId id="268" r:id="rId10"/>
    <p:sldId id="273" r:id="rId11"/>
    <p:sldId id="295" r:id="rId12"/>
    <p:sldId id="290" r:id="rId1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8" autoAdjust="0"/>
    <p:restoredTop sz="94660"/>
  </p:normalViewPr>
  <p:slideViewPr>
    <p:cSldViewPr>
      <p:cViewPr>
        <p:scale>
          <a:sx n="80" d="100"/>
          <a:sy n="80" d="100"/>
        </p:scale>
        <p:origin x="-180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96147-4D39-453A-BE5A-DAC8700F951B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CDBB5-8AFF-4FC0-9F0C-EFDC3D069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10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8518B-38F9-478D-BBA9-BB5CFAD4DC11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31ABE-C40F-4A98-AE35-80DC6C35A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7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11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99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57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28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59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58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4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98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09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58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CAAF-D80F-4E66-BF15-9C7AFEB47BB8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4CAAF-D80F-4E66-BF15-9C7AFEB47BB8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AB618-4693-45EF-8FF2-029B2CE75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33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2.png"/><Relationship Id="rId5" Type="http://schemas.openxmlformats.org/officeDocument/2006/relationships/image" Target="../media/image18.PNG"/><Relationship Id="rId10" Type="http://schemas.openxmlformats.org/officeDocument/2006/relationships/image" Target="../media/image17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14.jpe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.png"/><Relationship Id="rId7" Type="http://schemas.openxmlformats.org/officeDocument/2006/relationships/image" Target="../media/image1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428351" y="1196752"/>
            <a:ext cx="62872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The First World War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And The Salvation Army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04782"/>
            <a:ext cx="799380" cy="95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49283" y="5897660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Schools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Colleges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Unit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51248"/>
            <a:ext cx="1022465" cy="20324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259" y="3401995"/>
            <a:ext cx="1195477" cy="13447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1720" y="3351248"/>
            <a:ext cx="1067462" cy="192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37112"/>
            <a:ext cx="1363749" cy="2789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8753" y="3114876"/>
            <a:ext cx="3099459" cy="30282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908720"/>
            <a:ext cx="4820831" cy="34069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2" descr="C:\Documents and Settings\fjohnson\Local Settings\Temporary Internet Files\Content.IE5\KVNXKTB7\MP900384794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03" y="4952604"/>
            <a:ext cx="1282669" cy="10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8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5187" y="1200979"/>
            <a:ext cx="2293624" cy="4627441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2350269"/>
            <a:ext cx="1154317" cy="23288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091609" y="600558"/>
            <a:ext cx="978555" cy="21735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3562" y="4405062"/>
            <a:ext cx="1031705" cy="21273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flipH="1">
            <a:off x="5899730" y="620688"/>
            <a:ext cx="1068770" cy="2173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270" y="2510021"/>
            <a:ext cx="1110406" cy="23685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4168" y="4248426"/>
            <a:ext cx="951838" cy="22572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2439" y="4386529"/>
            <a:ext cx="930288" cy="22132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4845" y="764704"/>
            <a:ext cx="1084925" cy="2219164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04782"/>
            <a:ext cx="799380" cy="95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49283" y="5897660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Schools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Colleges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Trebuchet MS" pitchFamily="34" charset="0"/>
              </a:rPr>
              <a:t>Unit</a:t>
            </a: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259" y="2774059"/>
            <a:ext cx="1219256" cy="145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5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88" y="2016519"/>
            <a:ext cx="2996362" cy="2996362"/>
          </a:xfrm>
          <a:prstGeom prst="rect">
            <a:avLst/>
          </a:prstGeom>
        </p:spPr>
      </p:pic>
      <p:pic>
        <p:nvPicPr>
          <p:cNvPr id="1026" name="Picture 2" descr="C:\Users\Fjohnson\AppData\Local\Microsoft\Windows\Temporary Internet Files\Content.IE5\FVAABUUB\MM900041090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786" y="2362572"/>
            <a:ext cx="239551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94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77845" y="1844824"/>
            <a:ext cx="5670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087724" y="764704"/>
            <a:ext cx="5040560" cy="468383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baseline="30000" dirty="0">
                <a:latin typeface="Comic Sans MS" panose="030F0702030302020204" pitchFamily="66" charset="0"/>
              </a:rPr>
              <a:t>To learn how The Salvation Army helped people during the First World War</a:t>
            </a:r>
            <a:r>
              <a:rPr lang="en-GB" sz="2400" b="1" baseline="30000" dirty="0" smtClean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baseline="30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baseline="300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baseline="30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baseline="30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baseline="30000" dirty="0">
                <a:latin typeface="Comic Sans MS" panose="030F0702030302020204" pitchFamily="66" charset="0"/>
              </a:rPr>
              <a:t>To think about how we can make sad people feel better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95004" y="1124744"/>
            <a:ext cx="175400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Lesson Objectives</a:t>
            </a:r>
            <a:endParaRPr lang="en-U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49079"/>
            <a:ext cx="866695" cy="866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79" y="4149080"/>
            <a:ext cx="866695" cy="866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778" y="4324690"/>
            <a:ext cx="1093303" cy="5154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39" y="2509404"/>
            <a:ext cx="401363" cy="7978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5745" y="2553415"/>
            <a:ext cx="419027" cy="753821"/>
          </a:xfrm>
          <a:prstGeom prst="rect">
            <a:avLst/>
          </a:prstGeom>
        </p:spPr>
      </p:pic>
      <p:pic>
        <p:nvPicPr>
          <p:cNvPr id="2050" name="Picture 2" descr="C:\Users\Fjohnson\AppData\Local\Microsoft\Windows\Temporary Internet Files\Content.IE5\FVAABUUB\MP900422532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52" y="2553415"/>
            <a:ext cx="764704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84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0684" y="991819"/>
            <a:ext cx="4702629" cy="49867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8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721617"/>
            <a:ext cx="1154317" cy="2328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88" y="2016519"/>
            <a:ext cx="2996362" cy="2996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86241"/>
            <a:ext cx="2996362" cy="299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880" y="1412774"/>
            <a:ext cx="2232248" cy="4503613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3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83" y="692696"/>
            <a:ext cx="1929260" cy="4575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83326"/>
            <a:ext cx="2178404" cy="44558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775" y="784099"/>
            <a:ext cx="2174458" cy="4483697"/>
          </a:xfrm>
          <a:prstGeom prst="rect">
            <a:avLst/>
          </a:prstGeom>
        </p:spPr>
      </p:pic>
      <p:pic>
        <p:nvPicPr>
          <p:cNvPr id="13" name="Picture 2" descr="C:\Documents and Settings\fjohnson\Local Settings\Temporary Internet Files\Content.IE5\M4G36HRN\MC90041254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545" y="5076962"/>
            <a:ext cx="2247688" cy="102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ocuments and Settings\fjohnson\Local Settings\Temporary Internet Files\Content.IE5\KVNXKTB7\MP900384794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992" y="5043336"/>
            <a:ext cx="1619317" cy="129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uments and Settings\fjohnson\Local Settings\Temporary Internet Files\Content.IE5\M4G36HRN\MP900175582[1]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107" y="4856670"/>
            <a:ext cx="2281374" cy="152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6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805" y="2514960"/>
            <a:ext cx="4337304" cy="33710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17" y="627368"/>
            <a:ext cx="3795689" cy="33158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80080"/>
            <a:ext cx="1117184" cy="2649321"/>
          </a:xfrm>
          <a:prstGeom prst="rect">
            <a:avLst/>
          </a:prstGeom>
        </p:spPr>
      </p:pic>
      <p:pic>
        <p:nvPicPr>
          <p:cNvPr id="12" name="Picture 2" descr="C:\Documents and Settings\fjohnson\Local Settings\Temporary Internet Files\Content.IE5\M4G36HRN\MP900175582[1]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5036169"/>
            <a:ext cx="1656232" cy="110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1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C823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7299" y="-1057301"/>
            <a:ext cx="7029400" cy="91440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7544" y="404664"/>
            <a:ext cx="8280920" cy="6192688"/>
          </a:xfrm>
          <a:prstGeom prst="roundRect">
            <a:avLst/>
          </a:prstGeom>
          <a:ln w="762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64" y="6143085"/>
            <a:ext cx="399690" cy="47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3442" y="692696"/>
            <a:ext cx="5616624" cy="20508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6" t="3463" r="24416" b="22597"/>
          <a:stretch/>
        </p:blipFill>
        <p:spPr>
          <a:xfrm>
            <a:off x="1115616" y="3068960"/>
            <a:ext cx="2707645" cy="24340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1361" y="3184847"/>
            <a:ext cx="4230471" cy="220225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059669" y="4725421"/>
            <a:ext cx="149707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2" y="4653136"/>
            <a:ext cx="1194087" cy="2462188"/>
          </a:xfrm>
          <a:prstGeom prst="rect">
            <a:avLst/>
          </a:prstGeom>
        </p:spPr>
      </p:pic>
      <p:pic>
        <p:nvPicPr>
          <p:cNvPr id="12" name="Picture 2" descr="C:\Documents and Settings\fjohnson\Local Settings\Temporary Internet Files\Content.IE5\M4G36HRN\MC90041254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442" y="5670645"/>
            <a:ext cx="1396664" cy="6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1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43</Words>
  <Application>Microsoft Office PowerPoint</Application>
  <PresentationFormat>On-screen Show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Johnson</dc:creator>
  <cp:lastModifiedBy>The Salvation Army</cp:lastModifiedBy>
  <cp:revision>74</cp:revision>
  <dcterms:created xsi:type="dcterms:W3CDTF">2014-06-23T07:43:48Z</dcterms:created>
  <dcterms:modified xsi:type="dcterms:W3CDTF">2014-07-11T08:46:37Z</dcterms:modified>
</cp:coreProperties>
</file>