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91" r:id="rId4"/>
    <p:sldId id="297" r:id="rId5"/>
    <p:sldId id="292" r:id="rId6"/>
    <p:sldId id="293" r:id="rId7"/>
    <p:sldId id="294" r:id="rId8"/>
    <p:sldId id="265" r:id="rId9"/>
    <p:sldId id="268" r:id="rId10"/>
    <p:sldId id="270" r:id="rId11"/>
    <p:sldId id="273" r:id="rId12"/>
    <p:sldId id="261" r:id="rId13"/>
    <p:sldId id="267" r:id="rId14"/>
    <p:sldId id="295" r:id="rId15"/>
    <p:sldId id="296" r:id="rId16"/>
    <p:sldId id="289" r:id="rId17"/>
    <p:sldId id="290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8" autoAdjust="0"/>
    <p:restoredTop sz="94660"/>
  </p:normalViewPr>
  <p:slideViewPr>
    <p:cSldViewPr>
      <p:cViewPr>
        <p:scale>
          <a:sx n="80" d="100"/>
          <a:sy n="80" d="100"/>
        </p:scale>
        <p:origin x="-85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6147-4D39-453A-BE5A-DAC8700F951B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DBB5-8AFF-4FC0-9F0C-EFDC3D06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518B-38F9-478D-BBA9-BB5CFAD4DC11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31ABE-C40F-4A98-AE35-80DC6C35A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7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1ABE-C40F-4A98-AE35-80DC6C35A0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5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1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8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8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1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28351" y="1196752"/>
            <a:ext cx="6287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The First World War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And The Salvation Army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1248"/>
            <a:ext cx="1022465" cy="2032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259" y="3401995"/>
            <a:ext cx="1195477" cy="13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8143" y="445298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apezoid 12"/>
          <p:cNvSpPr/>
          <p:nvPr/>
        </p:nvSpPr>
        <p:spPr>
          <a:xfrm>
            <a:off x="827584" y="6165365"/>
            <a:ext cx="720080" cy="431987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239" y="2060848"/>
            <a:ext cx="4041777" cy="22184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rapezoid 15"/>
          <p:cNvSpPr/>
          <p:nvPr/>
        </p:nvSpPr>
        <p:spPr>
          <a:xfrm>
            <a:off x="858379" y="5518519"/>
            <a:ext cx="617277" cy="48898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rapezoid 16"/>
          <p:cNvSpPr/>
          <p:nvPr/>
        </p:nvSpPr>
        <p:spPr>
          <a:xfrm>
            <a:off x="858379" y="5949281"/>
            <a:ext cx="689285" cy="432078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4599140"/>
            <a:ext cx="1116607" cy="22707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77" y="1127190"/>
            <a:ext cx="3456383" cy="34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08" y="5280808"/>
            <a:ext cx="1376440" cy="9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1363749" cy="2789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753" y="3114876"/>
            <a:ext cx="3099459" cy="3028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908720"/>
            <a:ext cx="4820831" cy="3406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3" y="4952604"/>
            <a:ext cx="1282669" cy="10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836712"/>
            <a:ext cx="3067836" cy="357447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511147"/>
            <a:ext cx="1320894" cy="2376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616" y="3806840"/>
            <a:ext cx="4518502" cy="22144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38" y="4653136"/>
            <a:ext cx="16081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805" y="2514960"/>
            <a:ext cx="4337304" cy="3371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17" y="627368"/>
            <a:ext cx="3795689" cy="33158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0080"/>
            <a:ext cx="1117184" cy="2649321"/>
          </a:xfrm>
          <a:prstGeom prst="rect">
            <a:avLst/>
          </a:prstGeom>
        </p:spPr>
      </p:pic>
      <p:pic>
        <p:nvPicPr>
          <p:cNvPr id="12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036169"/>
            <a:ext cx="1656232" cy="11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570" y="1196752"/>
            <a:ext cx="3918858" cy="40063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27" y="3977379"/>
            <a:ext cx="1196254" cy="244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47" y="3873599"/>
            <a:ext cx="1194087" cy="2462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6" y="1844824"/>
            <a:ext cx="1107150" cy="2634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7" y="1868226"/>
            <a:ext cx="1117184" cy="2649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327" y="451621"/>
            <a:ext cx="1069757" cy="2376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404664"/>
            <a:ext cx="1320894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33" y="451620"/>
            <a:ext cx="1844168" cy="1321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20" y="692697"/>
            <a:ext cx="1306342" cy="856506"/>
          </a:xfrm>
          <a:prstGeom prst="rect">
            <a:avLst/>
          </a:prstGeom>
        </p:spPr>
      </p:pic>
      <p:pic>
        <p:nvPicPr>
          <p:cNvPr id="18" name="Picture 2" descr="C:\Documents and Settings\fjohnson\Local Settings\Temporary Internet Files\Content.IE5\M4G36HRN\MP900448355[1]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188" y="2827885"/>
            <a:ext cx="1354667" cy="9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33" y="4952604"/>
            <a:ext cx="1396664" cy="6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09" y="4705064"/>
            <a:ext cx="1006208" cy="8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824" y="2926172"/>
            <a:ext cx="1417596" cy="9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00192" y="4721617"/>
            <a:ext cx="2270421" cy="2359335"/>
            <a:chOff x="6300192" y="4721617"/>
            <a:chExt cx="2270421" cy="2359335"/>
          </a:xfrm>
        </p:grpSpPr>
        <p:sp>
          <p:nvSpPr>
            <p:cNvPr id="8" name="Trapezoid 7"/>
            <p:cNvSpPr/>
            <p:nvPr/>
          </p:nvSpPr>
          <p:spPr>
            <a:xfrm>
              <a:off x="6444208" y="6165304"/>
              <a:ext cx="740617" cy="64807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192" y="4721617"/>
              <a:ext cx="2270421" cy="235933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703892" y="2584068"/>
            <a:ext cx="548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Then give them a cup of </a:t>
            </a:r>
            <a:r>
              <a:rPr lang="en-GB" sz="2800" i="1" dirty="0" smtClean="0"/>
              <a:t>tea…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036209" y="141277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Hut Chant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350269"/>
            <a:ext cx="1154317" cy="2328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91609" y="600558"/>
            <a:ext cx="978555" cy="2173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3562" y="4405062"/>
            <a:ext cx="1031705" cy="2127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5899730" y="620688"/>
            <a:ext cx="1068770" cy="21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70" y="2510021"/>
            <a:ext cx="1110406" cy="2368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248426"/>
            <a:ext cx="951838" cy="2257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2439" y="4386529"/>
            <a:ext cx="930288" cy="2213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845" y="764704"/>
            <a:ext cx="1084925" cy="2219164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59" y="2774059"/>
            <a:ext cx="1219256" cy="145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fjohnson\Local Settings\Temporary Internet Files\Content.IE5\H19ZA47S\MC9003052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17542"/>
            <a:ext cx="3600400" cy="28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684" y="991819"/>
            <a:ext cx="4702629" cy="49867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43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7845" y="1844824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baseline="30000" dirty="0">
                <a:latin typeface="Comic Sans MS" panose="030F0702030302020204" pitchFamily="66" charset="0"/>
              </a:rPr>
              <a:t>To learn how The Salvation Army helped people during the First World War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baseline="30000" dirty="0">
                <a:latin typeface="Comic Sans MS" panose="030F0702030302020204" pitchFamily="66" charset="0"/>
              </a:rPr>
              <a:t>To think about why The Salvation Army helped people.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27" y="3977379"/>
            <a:ext cx="1196254" cy="244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47" y="3873599"/>
            <a:ext cx="1194087" cy="2462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6" y="1844824"/>
            <a:ext cx="1107150" cy="2634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44113"/>
            <a:ext cx="1117184" cy="2649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327" y="451621"/>
            <a:ext cx="1069757" cy="2376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404664"/>
            <a:ext cx="13208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27" y="3977379"/>
            <a:ext cx="1196254" cy="244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47" y="3873599"/>
            <a:ext cx="1194087" cy="2462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6" y="1844824"/>
            <a:ext cx="1107150" cy="2634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7" y="1868226"/>
            <a:ext cx="1117184" cy="2649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327" y="451621"/>
            <a:ext cx="1069757" cy="2376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404664"/>
            <a:ext cx="1320894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33" y="451620"/>
            <a:ext cx="1844168" cy="1321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20" y="692697"/>
            <a:ext cx="1306342" cy="856506"/>
          </a:xfrm>
          <a:prstGeom prst="rect">
            <a:avLst/>
          </a:prstGeom>
        </p:spPr>
      </p:pic>
      <p:pic>
        <p:nvPicPr>
          <p:cNvPr id="18" name="Picture 2" descr="C:\Documents and Settings\fjohnson\Local Settings\Temporary Internet Files\Content.IE5\M4G36HRN\MP900448355[1]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188" y="2827885"/>
            <a:ext cx="1354667" cy="9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33" y="4952604"/>
            <a:ext cx="1396664" cy="6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09" y="4705064"/>
            <a:ext cx="1006208" cy="8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824" y="2926172"/>
            <a:ext cx="1417596" cy="9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684" y="991819"/>
            <a:ext cx="4702629" cy="49867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8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881255"/>
            <a:ext cx="3312639" cy="31600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2720929"/>
            <a:ext cx="4026056" cy="31593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97770"/>
            <a:ext cx="1107150" cy="2634073"/>
          </a:xfrm>
          <a:prstGeom prst="rect">
            <a:avLst/>
          </a:prstGeom>
        </p:spPr>
      </p:pic>
      <p:pic>
        <p:nvPicPr>
          <p:cNvPr id="11" name="Picture 2" descr="C:\Documents and Settings\fjohnson\Local Settings\Temporary Internet Files\Content.IE5\M4G36HRN\MP900448355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955775"/>
            <a:ext cx="1694864" cy="11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442" y="692696"/>
            <a:ext cx="5616624" cy="20508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3463" r="24416" b="22597"/>
          <a:stretch/>
        </p:blipFill>
        <p:spPr>
          <a:xfrm>
            <a:off x="1115616" y="3068960"/>
            <a:ext cx="2707645" cy="24340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361" y="3184847"/>
            <a:ext cx="4230471" cy="22022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59669" y="4725421"/>
            <a:ext cx="14970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" y="4653136"/>
            <a:ext cx="1194087" cy="2462188"/>
          </a:xfrm>
          <a:prstGeom prst="rect">
            <a:avLst/>
          </a:prstGeom>
        </p:spPr>
      </p:pic>
      <p:pic>
        <p:nvPicPr>
          <p:cNvPr id="12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42" y="5670645"/>
            <a:ext cx="1396664" cy="6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53</Words>
  <Application>Microsoft Office PowerPoint</Application>
  <PresentationFormat>On-screen Show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The Salvation Army</cp:lastModifiedBy>
  <cp:revision>67</cp:revision>
  <dcterms:created xsi:type="dcterms:W3CDTF">2014-06-23T07:43:48Z</dcterms:created>
  <dcterms:modified xsi:type="dcterms:W3CDTF">2014-07-11T09:25:52Z</dcterms:modified>
</cp:coreProperties>
</file>