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8" r:id="rId2"/>
    <p:sldId id="260" r:id="rId3"/>
    <p:sldId id="297" r:id="rId4"/>
    <p:sldId id="303" r:id="rId5"/>
    <p:sldId id="267" r:id="rId6"/>
    <p:sldId id="268" r:id="rId7"/>
    <p:sldId id="273" r:id="rId8"/>
    <p:sldId id="299" r:id="rId9"/>
    <p:sldId id="270" r:id="rId10"/>
    <p:sldId id="300" r:id="rId11"/>
    <p:sldId id="261" r:id="rId12"/>
    <p:sldId id="301" r:id="rId13"/>
    <p:sldId id="265" r:id="rId14"/>
    <p:sldId id="302" r:id="rId15"/>
    <p:sldId id="291" r:id="rId16"/>
    <p:sldId id="293" r:id="rId17"/>
    <p:sldId id="289" r:id="rId18"/>
    <p:sldId id="290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8" autoAdjust="0"/>
    <p:restoredTop sz="94660"/>
  </p:normalViewPr>
  <p:slideViewPr>
    <p:cSldViewPr>
      <p:cViewPr>
        <p:scale>
          <a:sx n="110" d="100"/>
          <a:sy n="110" d="100"/>
        </p:scale>
        <p:origin x="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6147-4D39-453A-BE5A-DAC8700F951B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DBB5-8AFF-4FC0-9F0C-EFDC3D06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518B-38F9-478D-BBA9-BB5CFAD4DC11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31ABE-C40F-4A98-AE35-80DC6C35A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7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1ABE-C40F-4A98-AE35-80DC6C35A0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1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1ABE-C40F-4A98-AE35-80DC6C35A0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5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1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8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9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8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8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CAAF-D80F-4E66-BF15-9C7AFEB47BB8}" type="datetimeFigureOut">
              <a:rPr lang="en-GB" smtClean="0"/>
              <a:t>15/07/2014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w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wmf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39.jpeg"/><Relationship Id="rId2" Type="http://schemas.openxmlformats.org/officeDocument/2006/relationships/image" Target="../media/image1.jpeg"/><Relationship Id="rId16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48.jpeg"/><Relationship Id="rId5" Type="http://schemas.openxmlformats.org/officeDocument/2006/relationships/image" Target="../media/image19.PNG"/><Relationship Id="rId15" Type="http://schemas.openxmlformats.org/officeDocument/2006/relationships/image" Target="../media/image6.jpe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47.png"/><Relationship Id="rId1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47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764704"/>
            <a:ext cx="5400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What do you know about…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269" y="2780928"/>
            <a:ext cx="7231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The Salvation Army?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260" y="4725144"/>
            <a:ext cx="1195477" cy="13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Fjohnson\AppData\Local\Microsoft\Windows\Temporary Internet Files\Content.IE5\JHAMYK4V\MC9000302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56" y="1749484"/>
            <a:ext cx="4896544" cy="388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35715" y="1791963"/>
            <a:ext cx="1297306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30327" y="3691080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32088" y="1789888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33021" y="3687596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235715" y="2742558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132088" y="4638644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235715" y="4638644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533021" y="4641675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28421" y="4641675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25727" y="3688049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836688" y="2737454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32088" y="2740484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539382" y="2740484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35715" y="3693154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533021" y="1791963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834782" y="1789888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836712"/>
            <a:ext cx="3067836" cy="357447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511147"/>
            <a:ext cx="1320894" cy="2376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0100" y="3910916"/>
            <a:ext cx="4518502" cy="22144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3" descr="C:\Users\Fjohnson\AppData\Local\Microsoft\Windows\Temporary Internet Files\Content.IE5\JHAMYK4V\MC90003026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43" y="4970472"/>
            <a:ext cx="1683410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835032"/>
            <a:ext cx="3038524" cy="2880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fjohnson\Local Settings\Temporary Internet Files\Content.IE5\M4G36HRN\MP900448355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3176" y="1696110"/>
            <a:ext cx="5193679" cy="35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93177" y="1632606"/>
            <a:ext cx="1297306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787789" y="3531723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089550" y="1630531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90483" y="3528239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93177" y="2583201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089550" y="4479287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193177" y="4479287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90483" y="4482318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85883" y="4482318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083189" y="3528692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794150" y="2578097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089550" y="2581127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496844" y="2581127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193177" y="3533797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490483" y="1632606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792244" y="1630531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881255"/>
            <a:ext cx="3312639" cy="31600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853" y="3379296"/>
            <a:ext cx="3522000" cy="2763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97770"/>
            <a:ext cx="1107150" cy="2634073"/>
          </a:xfrm>
          <a:prstGeom prst="rect">
            <a:avLst/>
          </a:prstGeom>
        </p:spPr>
      </p:pic>
      <p:pic>
        <p:nvPicPr>
          <p:cNvPr id="11" name="Picture 2" descr="C:\Documents and Settings\fjohnson\Local Settings\Temporary Internet Files\Content.IE5\M4G36HRN\MP900448355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955775"/>
            <a:ext cx="1694864" cy="11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881255"/>
            <a:ext cx="3775738" cy="22250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6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source Sheet 1B.pdf - Adobe Reade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524837"/>
            <a:ext cx="4025736" cy="44784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69129" y="5655215"/>
            <a:ext cx="1062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baseline="30000" dirty="0" smtClean="0">
                <a:latin typeface="Comic Sans MS" panose="030F0702030302020204" pitchFamily="66" charset="0"/>
              </a:rPr>
              <a:t>UK Aid</a:t>
            </a:r>
            <a:endParaRPr lang="en-GB" sz="2400" dirty="0"/>
          </a:p>
        </p:txBody>
      </p:sp>
      <p:pic>
        <p:nvPicPr>
          <p:cNvPr id="11" name="Picture 10" descr="Resource Sheet 1B.pdf - Adobe Read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408" y="692696"/>
            <a:ext cx="1347325" cy="1297196"/>
          </a:xfrm>
          <a:prstGeom prst="rect">
            <a:avLst/>
          </a:prstGeom>
        </p:spPr>
      </p:pic>
      <p:pic>
        <p:nvPicPr>
          <p:cNvPr id="12" name="Picture 11" descr="Resource Sheet 1B.pdf - Adobe Reader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329" y="2077920"/>
            <a:ext cx="1324583" cy="1375193"/>
          </a:xfrm>
          <a:prstGeom prst="rect">
            <a:avLst/>
          </a:prstGeom>
        </p:spPr>
      </p:pic>
      <p:pic>
        <p:nvPicPr>
          <p:cNvPr id="13" name="Picture 12" descr="Resource Sheet 1B.pdf - Adobe Reader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425" y="3525123"/>
            <a:ext cx="1329325" cy="13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0502" y="1340768"/>
            <a:ext cx="7175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baseline="30000" dirty="0" smtClean="0">
                <a:latin typeface="Comic Sans MS" panose="030F0702030302020204" pitchFamily="66" charset="0"/>
              </a:rPr>
              <a:t>Why did The </a:t>
            </a:r>
            <a:r>
              <a:rPr lang="en-GB" sz="4000" b="1" baseline="30000" dirty="0">
                <a:latin typeface="Comic Sans MS" panose="030F0702030302020204" pitchFamily="66" charset="0"/>
              </a:rPr>
              <a:t>Salvation Army </a:t>
            </a:r>
            <a:r>
              <a:rPr lang="en-GB" sz="4000" b="1" baseline="30000" dirty="0" smtClean="0">
                <a:latin typeface="Comic Sans MS" panose="030F0702030302020204" pitchFamily="66" charset="0"/>
              </a:rPr>
              <a:t>help people?</a:t>
            </a:r>
            <a:endParaRPr lang="en-GB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314" y="2013663"/>
            <a:ext cx="3638387" cy="3719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2214163"/>
            <a:ext cx="3587681" cy="25074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43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27" y="3977379"/>
            <a:ext cx="1196254" cy="2446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47" y="3873599"/>
            <a:ext cx="1194087" cy="2462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6" y="1844824"/>
            <a:ext cx="1107150" cy="2634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7" y="1868226"/>
            <a:ext cx="1117184" cy="2649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327" y="451621"/>
            <a:ext cx="1069757" cy="2376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404664"/>
            <a:ext cx="1320894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20" y="692697"/>
            <a:ext cx="1306342" cy="856506"/>
          </a:xfrm>
          <a:prstGeom prst="rect">
            <a:avLst/>
          </a:prstGeom>
        </p:spPr>
      </p:pic>
      <p:pic>
        <p:nvPicPr>
          <p:cNvPr id="18" name="Picture 2" descr="C:\Documents and Settings\fjohnson\Local Settings\Temporary Internet Files\Content.IE5\M4G36HRN\MP900448355[1]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188" y="2827885"/>
            <a:ext cx="1354667" cy="9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33" y="4952604"/>
            <a:ext cx="1396664" cy="6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09" y="4705064"/>
            <a:ext cx="1006208" cy="8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824" y="2926172"/>
            <a:ext cx="1417596" cy="9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johnson\AppData\Local\Microsoft\Windows\Temporary Internet Files\Content.IE5\943ZCPZC\MC900030262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98" y="533202"/>
            <a:ext cx="1192157" cy="9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00192" y="4721617"/>
            <a:ext cx="2270421" cy="2359335"/>
            <a:chOff x="6300192" y="4721617"/>
            <a:chExt cx="2270421" cy="2359335"/>
          </a:xfrm>
        </p:grpSpPr>
        <p:sp>
          <p:nvSpPr>
            <p:cNvPr id="8" name="Trapezoid 7"/>
            <p:cNvSpPr/>
            <p:nvPr/>
          </p:nvSpPr>
          <p:spPr>
            <a:xfrm>
              <a:off x="6444208" y="6165304"/>
              <a:ext cx="740617" cy="64807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0192" y="4721617"/>
              <a:ext cx="2270421" cy="235933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703892" y="2584068"/>
            <a:ext cx="5480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Then give them a cup of </a:t>
            </a:r>
            <a:r>
              <a:rPr lang="en-GB" sz="2800" i="1" dirty="0" smtClean="0"/>
              <a:t>tea…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036209" y="141277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Hut Chant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350269"/>
            <a:ext cx="1154317" cy="2328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91609" y="600558"/>
            <a:ext cx="978555" cy="2173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3562" y="4405062"/>
            <a:ext cx="1031705" cy="2127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5899730" y="620688"/>
            <a:ext cx="1068770" cy="21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70" y="2510021"/>
            <a:ext cx="1110406" cy="2368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4248426"/>
            <a:ext cx="951838" cy="2257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2439" y="4386529"/>
            <a:ext cx="930288" cy="2213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845" y="764704"/>
            <a:ext cx="1084925" cy="2219164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59" y="2774059"/>
            <a:ext cx="1219256" cy="145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19019"/>
            <a:ext cx="3521509" cy="160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861" y="1268760"/>
            <a:ext cx="3574286" cy="23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81870"/>
            <a:ext cx="2952328" cy="23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77845" y="781263"/>
            <a:ext cx="21435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What is the link?</a:t>
            </a:r>
            <a:endParaRPr 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7845" y="1844824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baseline="30000" dirty="0">
                <a:latin typeface="Comic Sans MS" panose="030F0702030302020204" pitchFamily="66" charset="0"/>
              </a:rPr>
              <a:t>To learn how The Salvation Army helped people during the First World War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baseline="30000" dirty="0">
                <a:latin typeface="Comic Sans MS" panose="030F0702030302020204" pitchFamily="66" charset="0"/>
              </a:rPr>
              <a:t>To think about why The Salvation Army helped people.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7845" y="1844824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/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0" y="3489865"/>
            <a:ext cx="1971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ordle - Create - Windows Internet Explorer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408" y="527821"/>
            <a:ext cx="6093353" cy="37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681" y="2808284"/>
            <a:ext cx="4044603" cy="31435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17" y="736781"/>
            <a:ext cx="3795689" cy="33158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80080"/>
            <a:ext cx="1117184" cy="2649321"/>
          </a:xfrm>
          <a:prstGeom prst="rect">
            <a:avLst/>
          </a:prstGeom>
        </p:spPr>
      </p:pic>
      <p:pic>
        <p:nvPicPr>
          <p:cNvPr id="12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31" y="4725144"/>
            <a:ext cx="1656232" cy="11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27868" y="6021338"/>
            <a:ext cx="368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baseline="30000" dirty="0" smtClean="0">
                <a:latin typeface="Comic Sans MS" panose="030F0702030302020204" pitchFamily="66" charset="0"/>
              </a:rPr>
              <a:t>Field kitchens and doughnut girls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260" y="764704"/>
            <a:ext cx="1471444" cy="18875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61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692695"/>
            <a:ext cx="5616624" cy="20508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3463" r="24416" b="22597"/>
          <a:stretch/>
        </p:blipFill>
        <p:spPr>
          <a:xfrm>
            <a:off x="1115616" y="3068960"/>
            <a:ext cx="2707645" cy="24340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361" y="3184847"/>
            <a:ext cx="4230471" cy="22022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059669" y="4725421"/>
            <a:ext cx="14970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" y="4653136"/>
            <a:ext cx="1194087" cy="2462188"/>
          </a:xfrm>
          <a:prstGeom prst="rect">
            <a:avLst/>
          </a:prstGeom>
        </p:spPr>
      </p:pic>
      <p:pic>
        <p:nvPicPr>
          <p:cNvPr id="12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42" y="5670645"/>
            <a:ext cx="1396664" cy="6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6976" r="38364" b="16974"/>
          <a:stretch/>
        </p:blipFill>
        <p:spPr>
          <a:xfrm>
            <a:off x="6633228" y="1049791"/>
            <a:ext cx="2115236" cy="20508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81881" y="6021338"/>
            <a:ext cx="2780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baseline="30000" dirty="0" smtClean="0">
                <a:latin typeface="Comic Sans MS" panose="030F0702030302020204" pitchFamily="66" charset="0"/>
              </a:rPr>
              <a:t>Ambulances and bandsmen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71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1363749" cy="2789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8753" y="3114876"/>
            <a:ext cx="3099459" cy="3028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908720"/>
            <a:ext cx="4820831" cy="3406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3" y="4952604"/>
            <a:ext cx="1282669" cy="10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23929" y="6021338"/>
            <a:ext cx="119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baseline="30000" dirty="0" smtClean="0">
                <a:latin typeface="Comic Sans MS" panose="030F0702030302020204" pitchFamily="66" charset="0"/>
              </a:rPr>
              <a:t>Chaplains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272" y="661283"/>
            <a:ext cx="1900256" cy="2277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1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3005" y="1884621"/>
            <a:ext cx="5191773" cy="3605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5715" y="1791963"/>
            <a:ext cx="1297306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30327" y="3691080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32088" y="1789888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533021" y="3687596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35715" y="2742558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132088" y="4638644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235715" y="4638644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533021" y="4641675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828421" y="4641675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25727" y="3688049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36688" y="2737454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32088" y="2740484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539382" y="2740484"/>
            <a:ext cx="1295400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235715" y="3693154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533021" y="1791963"/>
            <a:ext cx="1295400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834782" y="1789888"/>
            <a:ext cx="1297306" cy="95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8143" y="445298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apezoid 12"/>
          <p:cNvSpPr/>
          <p:nvPr/>
        </p:nvSpPr>
        <p:spPr>
          <a:xfrm>
            <a:off x="827584" y="6165365"/>
            <a:ext cx="720080" cy="431987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951618"/>
            <a:ext cx="4041777" cy="22184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rapezoid 15"/>
          <p:cNvSpPr/>
          <p:nvPr/>
        </p:nvSpPr>
        <p:spPr>
          <a:xfrm>
            <a:off x="858379" y="5518519"/>
            <a:ext cx="617277" cy="48898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rapezoid 16"/>
          <p:cNvSpPr/>
          <p:nvPr/>
        </p:nvSpPr>
        <p:spPr>
          <a:xfrm>
            <a:off x="858379" y="5949281"/>
            <a:ext cx="689285" cy="432078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4599140"/>
            <a:ext cx="1116607" cy="22707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77" y="1127190"/>
            <a:ext cx="3456383" cy="34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49" y="5124606"/>
            <a:ext cx="1376440" cy="9024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27784" y="6027072"/>
            <a:ext cx="515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baseline="30000" dirty="0" smtClean="0">
                <a:latin typeface="Comic Sans MS" panose="030F0702030302020204" pitchFamily="66" charset="0"/>
              </a:rPr>
              <a:t>Salvation Army huts and hut helpers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3428841"/>
            <a:ext cx="4041777" cy="25111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54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82</Words>
  <Application>Microsoft Office PowerPoint</Application>
  <PresentationFormat>On-screen Show (4:3)</PresentationFormat>
  <Paragraphs>22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The Salvation Army</cp:lastModifiedBy>
  <cp:revision>85</cp:revision>
  <dcterms:created xsi:type="dcterms:W3CDTF">2014-06-23T07:43:48Z</dcterms:created>
  <dcterms:modified xsi:type="dcterms:W3CDTF">2014-07-15T08:12:54Z</dcterms:modified>
</cp:coreProperties>
</file>