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  <p:sldId id="268" r:id="rId5"/>
    <p:sldId id="271" r:id="rId6"/>
    <p:sldId id="269" r:id="rId7"/>
    <p:sldId id="270" r:id="rId8"/>
    <p:sldId id="272" r:id="rId9"/>
    <p:sldId id="27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86B174-345C-407A-96F1-C6F643280AC3}">
          <p14:sldIdLst>
            <p14:sldId id="261"/>
            <p14:sldId id="266"/>
            <p14:sldId id="267"/>
            <p14:sldId id="268"/>
            <p14:sldId id="271"/>
            <p14:sldId id="269"/>
            <p14:sldId id="270"/>
            <p14:sldId id="272"/>
            <p14:sldId id="273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0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3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6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8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1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9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3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5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C02C-B4D9-4216-B8CA-E6943B984C21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44ED-65E3-42C5-B30E-0958AFC34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911895" cy="102576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3748" y="5784174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0541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/>
        </p:nvSpPr>
        <p:spPr>
          <a:xfrm>
            <a:off x="-35404" y="2276872"/>
            <a:ext cx="4391380" cy="4610982"/>
          </a:xfrm>
          <a:custGeom>
            <a:avLst/>
            <a:gdLst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589671 w 6589671"/>
              <a:gd name="connsiteY2" fmla="*/ 6842800 h 6842800"/>
              <a:gd name="connsiteX3" fmla="*/ 0 w 6589671"/>
              <a:gd name="connsiteY3" fmla="*/ 6842800 h 6842800"/>
              <a:gd name="connsiteX4" fmla="*/ 0 w 6589671"/>
              <a:gd name="connsiteY4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589671 w 6589671"/>
              <a:gd name="connsiteY2" fmla="*/ 6842800 h 6842800"/>
              <a:gd name="connsiteX3" fmla="*/ 0 w 6589671"/>
              <a:gd name="connsiteY3" fmla="*/ 6842800 h 6842800"/>
              <a:gd name="connsiteX4" fmla="*/ 3885 w 6589671"/>
              <a:gd name="connsiteY4" fmla="*/ 5880673 h 6842800"/>
              <a:gd name="connsiteX5" fmla="*/ 0 w 6589671"/>
              <a:gd name="connsiteY5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589671 w 6589671"/>
              <a:gd name="connsiteY2" fmla="*/ 6842800 h 6842800"/>
              <a:gd name="connsiteX3" fmla="*/ 0 w 6589671"/>
              <a:gd name="connsiteY3" fmla="*/ 6842800 h 6842800"/>
              <a:gd name="connsiteX4" fmla="*/ 3885 w 6589671"/>
              <a:gd name="connsiteY4" fmla="*/ 5880673 h 6842800"/>
              <a:gd name="connsiteX5" fmla="*/ 0 w 6589671"/>
              <a:gd name="connsiteY5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589671 w 6589671"/>
              <a:gd name="connsiteY2" fmla="*/ 6842800 h 6842800"/>
              <a:gd name="connsiteX3" fmla="*/ 0 w 6589671"/>
              <a:gd name="connsiteY3" fmla="*/ 6842800 h 6842800"/>
              <a:gd name="connsiteX4" fmla="*/ 337260 w 6589671"/>
              <a:gd name="connsiteY4" fmla="*/ 6118798 h 6842800"/>
              <a:gd name="connsiteX5" fmla="*/ 0 w 6589671"/>
              <a:gd name="connsiteY5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576135 w 6589671"/>
              <a:gd name="connsiteY2" fmla="*/ 6004498 h 6842800"/>
              <a:gd name="connsiteX3" fmla="*/ 6589671 w 6589671"/>
              <a:gd name="connsiteY3" fmla="*/ 6842800 h 6842800"/>
              <a:gd name="connsiteX4" fmla="*/ 0 w 6589671"/>
              <a:gd name="connsiteY4" fmla="*/ 6842800 h 6842800"/>
              <a:gd name="connsiteX5" fmla="*/ 337260 w 6589671"/>
              <a:gd name="connsiteY5" fmla="*/ 6118798 h 6842800"/>
              <a:gd name="connsiteX6" fmla="*/ 0 w 6589671"/>
              <a:gd name="connsiteY6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261810 w 6589671"/>
              <a:gd name="connsiteY2" fmla="*/ 6252148 h 6842800"/>
              <a:gd name="connsiteX3" fmla="*/ 6589671 w 6589671"/>
              <a:gd name="connsiteY3" fmla="*/ 6842800 h 6842800"/>
              <a:gd name="connsiteX4" fmla="*/ 0 w 6589671"/>
              <a:gd name="connsiteY4" fmla="*/ 6842800 h 6842800"/>
              <a:gd name="connsiteX5" fmla="*/ 337260 w 6589671"/>
              <a:gd name="connsiteY5" fmla="*/ 6118798 h 6842800"/>
              <a:gd name="connsiteX6" fmla="*/ 0 w 6589671"/>
              <a:gd name="connsiteY6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261810 w 6589671"/>
              <a:gd name="connsiteY2" fmla="*/ 6252148 h 6842800"/>
              <a:gd name="connsiteX3" fmla="*/ 6589671 w 6589671"/>
              <a:gd name="connsiteY3" fmla="*/ 6842800 h 6842800"/>
              <a:gd name="connsiteX4" fmla="*/ 0 w 6589671"/>
              <a:gd name="connsiteY4" fmla="*/ 6842800 h 6842800"/>
              <a:gd name="connsiteX5" fmla="*/ 337260 w 6589671"/>
              <a:gd name="connsiteY5" fmla="*/ 6118798 h 6842800"/>
              <a:gd name="connsiteX6" fmla="*/ 0 w 6589671"/>
              <a:gd name="connsiteY6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366585 w 6589671"/>
              <a:gd name="connsiteY2" fmla="*/ 3947098 h 6842800"/>
              <a:gd name="connsiteX3" fmla="*/ 6261810 w 6589671"/>
              <a:gd name="connsiteY3" fmla="*/ 6252148 h 6842800"/>
              <a:gd name="connsiteX4" fmla="*/ 6589671 w 6589671"/>
              <a:gd name="connsiteY4" fmla="*/ 6842800 h 6842800"/>
              <a:gd name="connsiteX5" fmla="*/ 0 w 6589671"/>
              <a:gd name="connsiteY5" fmla="*/ 6842800 h 6842800"/>
              <a:gd name="connsiteX6" fmla="*/ 337260 w 6589671"/>
              <a:gd name="connsiteY6" fmla="*/ 6118798 h 6842800"/>
              <a:gd name="connsiteX7" fmla="*/ 0 w 6589671"/>
              <a:gd name="connsiteY7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261810 w 6589671"/>
              <a:gd name="connsiteY2" fmla="*/ 4480498 h 6842800"/>
              <a:gd name="connsiteX3" fmla="*/ 6261810 w 6589671"/>
              <a:gd name="connsiteY3" fmla="*/ 6252148 h 6842800"/>
              <a:gd name="connsiteX4" fmla="*/ 6589671 w 6589671"/>
              <a:gd name="connsiteY4" fmla="*/ 6842800 h 6842800"/>
              <a:gd name="connsiteX5" fmla="*/ 0 w 6589671"/>
              <a:gd name="connsiteY5" fmla="*/ 6842800 h 6842800"/>
              <a:gd name="connsiteX6" fmla="*/ 337260 w 6589671"/>
              <a:gd name="connsiteY6" fmla="*/ 6118798 h 6842800"/>
              <a:gd name="connsiteX7" fmla="*/ 0 w 6589671"/>
              <a:gd name="connsiteY7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261810 w 6589671"/>
              <a:gd name="connsiteY2" fmla="*/ 4480498 h 6842800"/>
              <a:gd name="connsiteX3" fmla="*/ 6261810 w 6589671"/>
              <a:gd name="connsiteY3" fmla="*/ 6252148 h 6842800"/>
              <a:gd name="connsiteX4" fmla="*/ 6589671 w 6589671"/>
              <a:gd name="connsiteY4" fmla="*/ 6842800 h 6842800"/>
              <a:gd name="connsiteX5" fmla="*/ 0 w 6589671"/>
              <a:gd name="connsiteY5" fmla="*/ 6842800 h 6842800"/>
              <a:gd name="connsiteX6" fmla="*/ 337260 w 6589671"/>
              <a:gd name="connsiteY6" fmla="*/ 6118798 h 6842800"/>
              <a:gd name="connsiteX7" fmla="*/ 242010 w 6589671"/>
              <a:gd name="connsiteY7" fmla="*/ 4394773 h 6842800"/>
              <a:gd name="connsiteX8" fmla="*/ 0 w 6589671"/>
              <a:gd name="connsiteY8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261810 w 6589671"/>
              <a:gd name="connsiteY2" fmla="*/ 4480498 h 6842800"/>
              <a:gd name="connsiteX3" fmla="*/ 6261810 w 6589671"/>
              <a:gd name="connsiteY3" fmla="*/ 6252148 h 6842800"/>
              <a:gd name="connsiteX4" fmla="*/ 6589671 w 6589671"/>
              <a:gd name="connsiteY4" fmla="*/ 6842800 h 6842800"/>
              <a:gd name="connsiteX5" fmla="*/ 0 w 6589671"/>
              <a:gd name="connsiteY5" fmla="*/ 6842800 h 6842800"/>
              <a:gd name="connsiteX6" fmla="*/ 337260 w 6589671"/>
              <a:gd name="connsiteY6" fmla="*/ 6118798 h 6842800"/>
              <a:gd name="connsiteX7" fmla="*/ 337260 w 6589671"/>
              <a:gd name="connsiteY7" fmla="*/ 4423348 h 6842800"/>
              <a:gd name="connsiteX8" fmla="*/ 0 w 6589671"/>
              <a:gd name="connsiteY8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357060 w 6589671"/>
              <a:gd name="connsiteY2" fmla="*/ 3042223 h 6842800"/>
              <a:gd name="connsiteX3" fmla="*/ 6261810 w 6589671"/>
              <a:gd name="connsiteY3" fmla="*/ 4480498 h 6842800"/>
              <a:gd name="connsiteX4" fmla="*/ 6261810 w 6589671"/>
              <a:gd name="connsiteY4" fmla="*/ 6252148 h 6842800"/>
              <a:gd name="connsiteX5" fmla="*/ 6589671 w 6589671"/>
              <a:gd name="connsiteY5" fmla="*/ 6842800 h 6842800"/>
              <a:gd name="connsiteX6" fmla="*/ 0 w 6589671"/>
              <a:gd name="connsiteY6" fmla="*/ 6842800 h 6842800"/>
              <a:gd name="connsiteX7" fmla="*/ 337260 w 6589671"/>
              <a:gd name="connsiteY7" fmla="*/ 6118798 h 6842800"/>
              <a:gd name="connsiteX8" fmla="*/ 337260 w 6589671"/>
              <a:gd name="connsiteY8" fmla="*/ 4423348 h 6842800"/>
              <a:gd name="connsiteX9" fmla="*/ 0 w 6589671"/>
              <a:gd name="connsiteY9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357060 w 6589671"/>
              <a:gd name="connsiteY2" fmla="*/ 3042223 h 6842800"/>
              <a:gd name="connsiteX3" fmla="*/ 6261810 w 6589671"/>
              <a:gd name="connsiteY3" fmla="*/ 4480498 h 6842800"/>
              <a:gd name="connsiteX4" fmla="*/ 6261810 w 6589671"/>
              <a:gd name="connsiteY4" fmla="*/ 6252148 h 6842800"/>
              <a:gd name="connsiteX5" fmla="*/ 6589671 w 6589671"/>
              <a:gd name="connsiteY5" fmla="*/ 6842800 h 6842800"/>
              <a:gd name="connsiteX6" fmla="*/ 0 w 6589671"/>
              <a:gd name="connsiteY6" fmla="*/ 6842800 h 6842800"/>
              <a:gd name="connsiteX7" fmla="*/ 337260 w 6589671"/>
              <a:gd name="connsiteY7" fmla="*/ 6118798 h 6842800"/>
              <a:gd name="connsiteX8" fmla="*/ 337260 w 6589671"/>
              <a:gd name="connsiteY8" fmla="*/ 4423348 h 6842800"/>
              <a:gd name="connsiteX9" fmla="*/ 0 w 6589671"/>
              <a:gd name="connsiteY9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128460 w 6589671"/>
              <a:gd name="connsiteY2" fmla="*/ 3166048 h 6842800"/>
              <a:gd name="connsiteX3" fmla="*/ 6261810 w 6589671"/>
              <a:gd name="connsiteY3" fmla="*/ 4480498 h 6842800"/>
              <a:gd name="connsiteX4" fmla="*/ 6261810 w 6589671"/>
              <a:gd name="connsiteY4" fmla="*/ 6252148 h 6842800"/>
              <a:gd name="connsiteX5" fmla="*/ 6589671 w 6589671"/>
              <a:gd name="connsiteY5" fmla="*/ 6842800 h 6842800"/>
              <a:gd name="connsiteX6" fmla="*/ 0 w 6589671"/>
              <a:gd name="connsiteY6" fmla="*/ 6842800 h 6842800"/>
              <a:gd name="connsiteX7" fmla="*/ 337260 w 6589671"/>
              <a:gd name="connsiteY7" fmla="*/ 6118798 h 6842800"/>
              <a:gd name="connsiteX8" fmla="*/ 337260 w 6589671"/>
              <a:gd name="connsiteY8" fmla="*/ 4423348 h 6842800"/>
              <a:gd name="connsiteX9" fmla="*/ 0 w 6589671"/>
              <a:gd name="connsiteY9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128460 w 6589671"/>
              <a:gd name="connsiteY2" fmla="*/ 3166048 h 6842800"/>
              <a:gd name="connsiteX3" fmla="*/ 6261810 w 6589671"/>
              <a:gd name="connsiteY3" fmla="*/ 4480498 h 6842800"/>
              <a:gd name="connsiteX4" fmla="*/ 6261810 w 6589671"/>
              <a:gd name="connsiteY4" fmla="*/ 6252148 h 6842800"/>
              <a:gd name="connsiteX5" fmla="*/ 6589671 w 6589671"/>
              <a:gd name="connsiteY5" fmla="*/ 6842800 h 6842800"/>
              <a:gd name="connsiteX6" fmla="*/ 0 w 6589671"/>
              <a:gd name="connsiteY6" fmla="*/ 6842800 h 6842800"/>
              <a:gd name="connsiteX7" fmla="*/ 337260 w 6589671"/>
              <a:gd name="connsiteY7" fmla="*/ 6118798 h 6842800"/>
              <a:gd name="connsiteX8" fmla="*/ 337260 w 6589671"/>
              <a:gd name="connsiteY8" fmla="*/ 4423348 h 6842800"/>
              <a:gd name="connsiteX9" fmla="*/ 251535 w 6589671"/>
              <a:gd name="connsiteY9" fmla="*/ 3327973 h 6842800"/>
              <a:gd name="connsiteX10" fmla="*/ 0 w 6589671"/>
              <a:gd name="connsiteY10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128460 w 6589671"/>
              <a:gd name="connsiteY2" fmla="*/ 3166048 h 6842800"/>
              <a:gd name="connsiteX3" fmla="*/ 6261810 w 6589671"/>
              <a:gd name="connsiteY3" fmla="*/ 4480498 h 6842800"/>
              <a:gd name="connsiteX4" fmla="*/ 6261810 w 6589671"/>
              <a:gd name="connsiteY4" fmla="*/ 6252148 h 6842800"/>
              <a:gd name="connsiteX5" fmla="*/ 6589671 w 6589671"/>
              <a:gd name="connsiteY5" fmla="*/ 6842800 h 6842800"/>
              <a:gd name="connsiteX6" fmla="*/ 0 w 6589671"/>
              <a:gd name="connsiteY6" fmla="*/ 6842800 h 6842800"/>
              <a:gd name="connsiteX7" fmla="*/ 337260 w 6589671"/>
              <a:gd name="connsiteY7" fmla="*/ 6118798 h 6842800"/>
              <a:gd name="connsiteX8" fmla="*/ 337260 w 6589671"/>
              <a:gd name="connsiteY8" fmla="*/ 4423348 h 6842800"/>
              <a:gd name="connsiteX9" fmla="*/ 403935 w 6589671"/>
              <a:gd name="connsiteY9" fmla="*/ 3347023 h 6842800"/>
              <a:gd name="connsiteX10" fmla="*/ 0 w 6589671"/>
              <a:gd name="connsiteY10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204660 w 6589671"/>
              <a:gd name="connsiteY2" fmla="*/ 2537398 h 6842800"/>
              <a:gd name="connsiteX3" fmla="*/ 6128460 w 6589671"/>
              <a:gd name="connsiteY3" fmla="*/ 3166048 h 6842800"/>
              <a:gd name="connsiteX4" fmla="*/ 6261810 w 6589671"/>
              <a:gd name="connsiteY4" fmla="*/ 4480498 h 6842800"/>
              <a:gd name="connsiteX5" fmla="*/ 6261810 w 6589671"/>
              <a:gd name="connsiteY5" fmla="*/ 6252148 h 6842800"/>
              <a:gd name="connsiteX6" fmla="*/ 6589671 w 6589671"/>
              <a:gd name="connsiteY6" fmla="*/ 6842800 h 6842800"/>
              <a:gd name="connsiteX7" fmla="*/ 0 w 6589671"/>
              <a:gd name="connsiteY7" fmla="*/ 6842800 h 6842800"/>
              <a:gd name="connsiteX8" fmla="*/ 337260 w 6589671"/>
              <a:gd name="connsiteY8" fmla="*/ 6118798 h 6842800"/>
              <a:gd name="connsiteX9" fmla="*/ 337260 w 6589671"/>
              <a:gd name="connsiteY9" fmla="*/ 4423348 h 6842800"/>
              <a:gd name="connsiteX10" fmla="*/ 403935 w 6589671"/>
              <a:gd name="connsiteY10" fmla="*/ 3347023 h 6842800"/>
              <a:gd name="connsiteX11" fmla="*/ 0 w 6589671"/>
              <a:gd name="connsiteY11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023685 w 6589671"/>
              <a:gd name="connsiteY2" fmla="*/ 2594548 h 6842800"/>
              <a:gd name="connsiteX3" fmla="*/ 6128460 w 6589671"/>
              <a:gd name="connsiteY3" fmla="*/ 3166048 h 6842800"/>
              <a:gd name="connsiteX4" fmla="*/ 6261810 w 6589671"/>
              <a:gd name="connsiteY4" fmla="*/ 4480498 h 6842800"/>
              <a:gd name="connsiteX5" fmla="*/ 6261810 w 6589671"/>
              <a:gd name="connsiteY5" fmla="*/ 6252148 h 6842800"/>
              <a:gd name="connsiteX6" fmla="*/ 6589671 w 6589671"/>
              <a:gd name="connsiteY6" fmla="*/ 6842800 h 6842800"/>
              <a:gd name="connsiteX7" fmla="*/ 0 w 6589671"/>
              <a:gd name="connsiteY7" fmla="*/ 6842800 h 6842800"/>
              <a:gd name="connsiteX8" fmla="*/ 337260 w 6589671"/>
              <a:gd name="connsiteY8" fmla="*/ 6118798 h 6842800"/>
              <a:gd name="connsiteX9" fmla="*/ 337260 w 6589671"/>
              <a:gd name="connsiteY9" fmla="*/ 4423348 h 6842800"/>
              <a:gd name="connsiteX10" fmla="*/ 403935 w 6589671"/>
              <a:gd name="connsiteY10" fmla="*/ 3347023 h 6842800"/>
              <a:gd name="connsiteX11" fmla="*/ 0 w 6589671"/>
              <a:gd name="connsiteY11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023685 w 6589671"/>
              <a:gd name="connsiteY2" fmla="*/ 2594548 h 6842800"/>
              <a:gd name="connsiteX3" fmla="*/ 6128460 w 6589671"/>
              <a:gd name="connsiteY3" fmla="*/ 3166048 h 6842800"/>
              <a:gd name="connsiteX4" fmla="*/ 6261810 w 6589671"/>
              <a:gd name="connsiteY4" fmla="*/ 4480498 h 6842800"/>
              <a:gd name="connsiteX5" fmla="*/ 6261810 w 6589671"/>
              <a:gd name="connsiteY5" fmla="*/ 6252148 h 6842800"/>
              <a:gd name="connsiteX6" fmla="*/ 6589671 w 6589671"/>
              <a:gd name="connsiteY6" fmla="*/ 6842800 h 6842800"/>
              <a:gd name="connsiteX7" fmla="*/ 0 w 6589671"/>
              <a:gd name="connsiteY7" fmla="*/ 6842800 h 6842800"/>
              <a:gd name="connsiteX8" fmla="*/ 337260 w 6589671"/>
              <a:gd name="connsiteY8" fmla="*/ 6118798 h 6842800"/>
              <a:gd name="connsiteX9" fmla="*/ 337260 w 6589671"/>
              <a:gd name="connsiteY9" fmla="*/ 4423348 h 6842800"/>
              <a:gd name="connsiteX10" fmla="*/ 403935 w 6589671"/>
              <a:gd name="connsiteY10" fmla="*/ 3347023 h 6842800"/>
              <a:gd name="connsiteX11" fmla="*/ 318210 w 6589671"/>
              <a:gd name="connsiteY11" fmla="*/ 2661223 h 6842800"/>
              <a:gd name="connsiteX12" fmla="*/ 0 w 6589671"/>
              <a:gd name="connsiteY12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023685 w 6589671"/>
              <a:gd name="connsiteY2" fmla="*/ 2594548 h 6842800"/>
              <a:gd name="connsiteX3" fmla="*/ 6128460 w 6589671"/>
              <a:gd name="connsiteY3" fmla="*/ 3166048 h 6842800"/>
              <a:gd name="connsiteX4" fmla="*/ 6261810 w 6589671"/>
              <a:gd name="connsiteY4" fmla="*/ 4480498 h 6842800"/>
              <a:gd name="connsiteX5" fmla="*/ 6261810 w 6589671"/>
              <a:gd name="connsiteY5" fmla="*/ 6252148 h 6842800"/>
              <a:gd name="connsiteX6" fmla="*/ 6589671 w 6589671"/>
              <a:gd name="connsiteY6" fmla="*/ 6842800 h 6842800"/>
              <a:gd name="connsiteX7" fmla="*/ 0 w 6589671"/>
              <a:gd name="connsiteY7" fmla="*/ 6842800 h 6842800"/>
              <a:gd name="connsiteX8" fmla="*/ 337260 w 6589671"/>
              <a:gd name="connsiteY8" fmla="*/ 6118798 h 6842800"/>
              <a:gd name="connsiteX9" fmla="*/ 337260 w 6589671"/>
              <a:gd name="connsiteY9" fmla="*/ 4423348 h 6842800"/>
              <a:gd name="connsiteX10" fmla="*/ 403935 w 6589671"/>
              <a:gd name="connsiteY10" fmla="*/ 3347023 h 6842800"/>
              <a:gd name="connsiteX11" fmla="*/ 508710 w 6589671"/>
              <a:gd name="connsiteY11" fmla="*/ 2699323 h 6842800"/>
              <a:gd name="connsiteX12" fmla="*/ 0 w 6589671"/>
              <a:gd name="connsiteY12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195135 w 6589671"/>
              <a:gd name="connsiteY2" fmla="*/ 1775398 h 6842800"/>
              <a:gd name="connsiteX3" fmla="*/ 6023685 w 6589671"/>
              <a:gd name="connsiteY3" fmla="*/ 2594548 h 6842800"/>
              <a:gd name="connsiteX4" fmla="*/ 6128460 w 6589671"/>
              <a:gd name="connsiteY4" fmla="*/ 3166048 h 6842800"/>
              <a:gd name="connsiteX5" fmla="*/ 6261810 w 6589671"/>
              <a:gd name="connsiteY5" fmla="*/ 4480498 h 6842800"/>
              <a:gd name="connsiteX6" fmla="*/ 6261810 w 6589671"/>
              <a:gd name="connsiteY6" fmla="*/ 6252148 h 6842800"/>
              <a:gd name="connsiteX7" fmla="*/ 6589671 w 6589671"/>
              <a:gd name="connsiteY7" fmla="*/ 6842800 h 6842800"/>
              <a:gd name="connsiteX8" fmla="*/ 0 w 6589671"/>
              <a:gd name="connsiteY8" fmla="*/ 6842800 h 6842800"/>
              <a:gd name="connsiteX9" fmla="*/ 337260 w 6589671"/>
              <a:gd name="connsiteY9" fmla="*/ 6118798 h 6842800"/>
              <a:gd name="connsiteX10" fmla="*/ 337260 w 6589671"/>
              <a:gd name="connsiteY10" fmla="*/ 4423348 h 6842800"/>
              <a:gd name="connsiteX11" fmla="*/ 403935 w 6589671"/>
              <a:gd name="connsiteY11" fmla="*/ 3347023 h 6842800"/>
              <a:gd name="connsiteX12" fmla="*/ 508710 w 6589671"/>
              <a:gd name="connsiteY12" fmla="*/ 2699323 h 6842800"/>
              <a:gd name="connsiteX13" fmla="*/ 0 w 6589671"/>
              <a:gd name="connsiteY13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852235 w 6589671"/>
              <a:gd name="connsiteY2" fmla="*/ 1908748 h 6842800"/>
              <a:gd name="connsiteX3" fmla="*/ 6023685 w 6589671"/>
              <a:gd name="connsiteY3" fmla="*/ 2594548 h 6842800"/>
              <a:gd name="connsiteX4" fmla="*/ 6128460 w 6589671"/>
              <a:gd name="connsiteY4" fmla="*/ 3166048 h 6842800"/>
              <a:gd name="connsiteX5" fmla="*/ 6261810 w 6589671"/>
              <a:gd name="connsiteY5" fmla="*/ 4480498 h 6842800"/>
              <a:gd name="connsiteX6" fmla="*/ 6261810 w 6589671"/>
              <a:gd name="connsiteY6" fmla="*/ 6252148 h 6842800"/>
              <a:gd name="connsiteX7" fmla="*/ 6589671 w 6589671"/>
              <a:gd name="connsiteY7" fmla="*/ 6842800 h 6842800"/>
              <a:gd name="connsiteX8" fmla="*/ 0 w 6589671"/>
              <a:gd name="connsiteY8" fmla="*/ 6842800 h 6842800"/>
              <a:gd name="connsiteX9" fmla="*/ 337260 w 6589671"/>
              <a:gd name="connsiteY9" fmla="*/ 6118798 h 6842800"/>
              <a:gd name="connsiteX10" fmla="*/ 337260 w 6589671"/>
              <a:gd name="connsiteY10" fmla="*/ 4423348 h 6842800"/>
              <a:gd name="connsiteX11" fmla="*/ 403935 w 6589671"/>
              <a:gd name="connsiteY11" fmla="*/ 3347023 h 6842800"/>
              <a:gd name="connsiteX12" fmla="*/ 508710 w 6589671"/>
              <a:gd name="connsiteY12" fmla="*/ 2699323 h 6842800"/>
              <a:gd name="connsiteX13" fmla="*/ 0 w 6589671"/>
              <a:gd name="connsiteY13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852235 w 6589671"/>
              <a:gd name="connsiteY2" fmla="*/ 1908748 h 6842800"/>
              <a:gd name="connsiteX3" fmla="*/ 6023685 w 6589671"/>
              <a:gd name="connsiteY3" fmla="*/ 2594548 h 6842800"/>
              <a:gd name="connsiteX4" fmla="*/ 6128460 w 6589671"/>
              <a:gd name="connsiteY4" fmla="*/ 3166048 h 6842800"/>
              <a:gd name="connsiteX5" fmla="*/ 6261810 w 6589671"/>
              <a:gd name="connsiteY5" fmla="*/ 4480498 h 6842800"/>
              <a:gd name="connsiteX6" fmla="*/ 6261810 w 6589671"/>
              <a:gd name="connsiteY6" fmla="*/ 6252148 h 6842800"/>
              <a:gd name="connsiteX7" fmla="*/ 6589671 w 6589671"/>
              <a:gd name="connsiteY7" fmla="*/ 6842800 h 6842800"/>
              <a:gd name="connsiteX8" fmla="*/ 0 w 6589671"/>
              <a:gd name="connsiteY8" fmla="*/ 6842800 h 6842800"/>
              <a:gd name="connsiteX9" fmla="*/ 337260 w 6589671"/>
              <a:gd name="connsiteY9" fmla="*/ 6118798 h 6842800"/>
              <a:gd name="connsiteX10" fmla="*/ 337260 w 6589671"/>
              <a:gd name="connsiteY10" fmla="*/ 4423348 h 6842800"/>
              <a:gd name="connsiteX11" fmla="*/ 403935 w 6589671"/>
              <a:gd name="connsiteY11" fmla="*/ 3347023 h 6842800"/>
              <a:gd name="connsiteX12" fmla="*/ 508710 w 6589671"/>
              <a:gd name="connsiteY12" fmla="*/ 2699323 h 6842800"/>
              <a:gd name="connsiteX13" fmla="*/ 365835 w 6589671"/>
              <a:gd name="connsiteY13" fmla="*/ 1956373 h 6842800"/>
              <a:gd name="connsiteX14" fmla="*/ 0 w 6589671"/>
              <a:gd name="connsiteY14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852235 w 6589671"/>
              <a:gd name="connsiteY2" fmla="*/ 1908748 h 6842800"/>
              <a:gd name="connsiteX3" fmla="*/ 6023685 w 6589671"/>
              <a:gd name="connsiteY3" fmla="*/ 2594548 h 6842800"/>
              <a:gd name="connsiteX4" fmla="*/ 6128460 w 6589671"/>
              <a:gd name="connsiteY4" fmla="*/ 3166048 h 6842800"/>
              <a:gd name="connsiteX5" fmla="*/ 6261810 w 6589671"/>
              <a:gd name="connsiteY5" fmla="*/ 4480498 h 6842800"/>
              <a:gd name="connsiteX6" fmla="*/ 6261810 w 6589671"/>
              <a:gd name="connsiteY6" fmla="*/ 6252148 h 6842800"/>
              <a:gd name="connsiteX7" fmla="*/ 6589671 w 6589671"/>
              <a:gd name="connsiteY7" fmla="*/ 6842800 h 6842800"/>
              <a:gd name="connsiteX8" fmla="*/ 0 w 6589671"/>
              <a:gd name="connsiteY8" fmla="*/ 6842800 h 6842800"/>
              <a:gd name="connsiteX9" fmla="*/ 337260 w 6589671"/>
              <a:gd name="connsiteY9" fmla="*/ 6118798 h 6842800"/>
              <a:gd name="connsiteX10" fmla="*/ 337260 w 6589671"/>
              <a:gd name="connsiteY10" fmla="*/ 4423348 h 6842800"/>
              <a:gd name="connsiteX11" fmla="*/ 403935 w 6589671"/>
              <a:gd name="connsiteY11" fmla="*/ 3347023 h 6842800"/>
              <a:gd name="connsiteX12" fmla="*/ 508710 w 6589671"/>
              <a:gd name="connsiteY12" fmla="*/ 2699323 h 6842800"/>
              <a:gd name="connsiteX13" fmla="*/ 689685 w 6589671"/>
              <a:gd name="connsiteY13" fmla="*/ 1994473 h 6842800"/>
              <a:gd name="connsiteX14" fmla="*/ 0 w 6589671"/>
              <a:gd name="connsiteY14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6080835 w 6589671"/>
              <a:gd name="connsiteY2" fmla="*/ 1273646 h 6842800"/>
              <a:gd name="connsiteX3" fmla="*/ 5852235 w 6589671"/>
              <a:gd name="connsiteY3" fmla="*/ 1908748 h 6842800"/>
              <a:gd name="connsiteX4" fmla="*/ 6023685 w 6589671"/>
              <a:gd name="connsiteY4" fmla="*/ 2594548 h 6842800"/>
              <a:gd name="connsiteX5" fmla="*/ 6128460 w 6589671"/>
              <a:gd name="connsiteY5" fmla="*/ 3166048 h 6842800"/>
              <a:gd name="connsiteX6" fmla="*/ 6261810 w 6589671"/>
              <a:gd name="connsiteY6" fmla="*/ 4480498 h 6842800"/>
              <a:gd name="connsiteX7" fmla="*/ 6261810 w 6589671"/>
              <a:gd name="connsiteY7" fmla="*/ 6252148 h 6842800"/>
              <a:gd name="connsiteX8" fmla="*/ 6589671 w 6589671"/>
              <a:gd name="connsiteY8" fmla="*/ 6842800 h 6842800"/>
              <a:gd name="connsiteX9" fmla="*/ 0 w 6589671"/>
              <a:gd name="connsiteY9" fmla="*/ 6842800 h 6842800"/>
              <a:gd name="connsiteX10" fmla="*/ 337260 w 6589671"/>
              <a:gd name="connsiteY10" fmla="*/ 6118798 h 6842800"/>
              <a:gd name="connsiteX11" fmla="*/ 337260 w 6589671"/>
              <a:gd name="connsiteY11" fmla="*/ 4423348 h 6842800"/>
              <a:gd name="connsiteX12" fmla="*/ 403935 w 6589671"/>
              <a:gd name="connsiteY12" fmla="*/ 3347023 h 6842800"/>
              <a:gd name="connsiteX13" fmla="*/ 508710 w 6589671"/>
              <a:gd name="connsiteY13" fmla="*/ 2699323 h 6842800"/>
              <a:gd name="connsiteX14" fmla="*/ 689685 w 6589671"/>
              <a:gd name="connsiteY14" fmla="*/ 1994473 h 6842800"/>
              <a:gd name="connsiteX15" fmla="*/ 0 w 6589671"/>
              <a:gd name="connsiteY15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642685 w 6589671"/>
              <a:gd name="connsiteY2" fmla="*/ 1464146 h 6842800"/>
              <a:gd name="connsiteX3" fmla="*/ 5852235 w 6589671"/>
              <a:gd name="connsiteY3" fmla="*/ 1908748 h 6842800"/>
              <a:gd name="connsiteX4" fmla="*/ 6023685 w 6589671"/>
              <a:gd name="connsiteY4" fmla="*/ 2594548 h 6842800"/>
              <a:gd name="connsiteX5" fmla="*/ 6128460 w 6589671"/>
              <a:gd name="connsiteY5" fmla="*/ 3166048 h 6842800"/>
              <a:gd name="connsiteX6" fmla="*/ 6261810 w 6589671"/>
              <a:gd name="connsiteY6" fmla="*/ 4480498 h 6842800"/>
              <a:gd name="connsiteX7" fmla="*/ 6261810 w 6589671"/>
              <a:gd name="connsiteY7" fmla="*/ 6252148 h 6842800"/>
              <a:gd name="connsiteX8" fmla="*/ 6589671 w 6589671"/>
              <a:gd name="connsiteY8" fmla="*/ 6842800 h 6842800"/>
              <a:gd name="connsiteX9" fmla="*/ 0 w 6589671"/>
              <a:gd name="connsiteY9" fmla="*/ 6842800 h 6842800"/>
              <a:gd name="connsiteX10" fmla="*/ 337260 w 6589671"/>
              <a:gd name="connsiteY10" fmla="*/ 6118798 h 6842800"/>
              <a:gd name="connsiteX11" fmla="*/ 337260 w 6589671"/>
              <a:gd name="connsiteY11" fmla="*/ 4423348 h 6842800"/>
              <a:gd name="connsiteX12" fmla="*/ 403935 w 6589671"/>
              <a:gd name="connsiteY12" fmla="*/ 3347023 h 6842800"/>
              <a:gd name="connsiteX13" fmla="*/ 508710 w 6589671"/>
              <a:gd name="connsiteY13" fmla="*/ 2699323 h 6842800"/>
              <a:gd name="connsiteX14" fmla="*/ 689685 w 6589671"/>
              <a:gd name="connsiteY14" fmla="*/ 1994473 h 6842800"/>
              <a:gd name="connsiteX15" fmla="*/ 0 w 6589671"/>
              <a:gd name="connsiteY15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642685 w 6589671"/>
              <a:gd name="connsiteY2" fmla="*/ 1464146 h 6842800"/>
              <a:gd name="connsiteX3" fmla="*/ 5852235 w 6589671"/>
              <a:gd name="connsiteY3" fmla="*/ 1908748 h 6842800"/>
              <a:gd name="connsiteX4" fmla="*/ 6023685 w 6589671"/>
              <a:gd name="connsiteY4" fmla="*/ 2594548 h 6842800"/>
              <a:gd name="connsiteX5" fmla="*/ 6128460 w 6589671"/>
              <a:gd name="connsiteY5" fmla="*/ 3166048 h 6842800"/>
              <a:gd name="connsiteX6" fmla="*/ 6261810 w 6589671"/>
              <a:gd name="connsiteY6" fmla="*/ 4480498 h 6842800"/>
              <a:gd name="connsiteX7" fmla="*/ 6261810 w 6589671"/>
              <a:gd name="connsiteY7" fmla="*/ 6252148 h 6842800"/>
              <a:gd name="connsiteX8" fmla="*/ 6589671 w 6589671"/>
              <a:gd name="connsiteY8" fmla="*/ 6842800 h 6842800"/>
              <a:gd name="connsiteX9" fmla="*/ 0 w 6589671"/>
              <a:gd name="connsiteY9" fmla="*/ 6842800 h 6842800"/>
              <a:gd name="connsiteX10" fmla="*/ 337260 w 6589671"/>
              <a:gd name="connsiteY10" fmla="*/ 6118798 h 6842800"/>
              <a:gd name="connsiteX11" fmla="*/ 337260 w 6589671"/>
              <a:gd name="connsiteY11" fmla="*/ 4423348 h 6842800"/>
              <a:gd name="connsiteX12" fmla="*/ 403935 w 6589671"/>
              <a:gd name="connsiteY12" fmla="*/ 3347023 h 6842800"/>
              <a:gd name="connsiteX13" fmla="*/ 508710 w 6589671"/>
              <a:gd name="connsiteY13" fmla="*/ 2699323 h 6842800"/>
              <a:gd name="connsiteX14" fmla="*/ 689685 w 6589671"/>
              <a:gd name="connsiteY14" fmla="*/ 1994473 h 6842800"/>
              <a:gd name="connsiteX15" fmla="*/ 470610 w 6589671"/>
              <a:gd name="connsiteY15" fmla="*/ 1387946 h 6842800"/>
              <a:gd name="connsiteX16" fmla="*/ 0 w 6589671"/>
              <a:gd name="connsiteY16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642685 w 6589671"/>
              <a:gd name="connsiteY2" fmla="*/ 1464146 h 6842800"/>
              <a:gd name="connsiteX3" fmla="*/ 5852235 w 6589671"/>
              <a:gd name="connsiteY3" fmla="*/ 1908748 h 6842800"/>
              <a:gd name="connsiteX4" fmla="*/ 6023685 w 6589671"/>
              <a:gd name="connsiteY4" fmla="*/ 2594548 h 6842800"/>
              <a:gd name="connsiteX5" fmla="*/ 6128460 w 6589671"/>
              <a:gd name="connsiteY5" fmla="*/ 3166048 h 6842800"/>
              <a:gd name="connsiteX6" fmla="*/ 6261810 w 6589671"/>
              <a:gd name="connsiteY6" fmla="*/ 4480498 h 6842800"/>
              <a:gd name="connsiteX7" fmla="*/ 6261810 w 6589671"/>
              <a:gd name="connsiteY7" fmla="*/ 6252148 h 6842800"/>
              <a:gd name="connsiteX8" fmla="*/ 6589671 w 6589671"/>
              <a:gd name="connsiteY8" fmla="*/ 6842800 h 6842800"/>
              <a:gd name="connsiteX9" fmla="*/ 0 w 6589671"/>
              <a:gd name="connsiteY9" fmla="*/ 6842800 h 6842800"/>
              <a:gd name="connsiteX10" fmla="*/ 337260 w 6589671"/>
              <a:gd name="connsiteY10" fmla="*/ 6118798 h 6842800"/>
              <a:gd name="connsiteX11" fmla="*/ 337260 w 6589671"/>
              <a:gd name="connsiteY11" fmla="*/ 4423348 h 6842800"/>
              <a:gd name="connsiteX12" fmla="*/ 403935 w 6589671"/>
              <a:gd name="connsiteY12" fmla="*/ 3347023 h 6842800"/>
              <a:gd name="connsiteX13" fmla="*/ 508710 w 6589671"/>
              <a:gd name="connsiteY13" fmla="*/ 2699323 h 6842800"/>
              <a:gd name="connsiteX14" fmla="*/ 689685 w 6589671"/>
              <a:gd name="connsiteY14" fmla="*/ 1994473 h 6842800"/>
              <a:gd name="connsiteX15" fmla="*/ 889710 w 6589671"/>
              <a:gd name="connsiteY15" fmla="*/ 1483196 h 6842800"/>
              <a:gd name="connsiteX16" fmla="*/ 0 w 6589671"/>
              <a:gd name="connsiteY16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871285 w 6589671"/>
              <a:gd name="connsiteY2" fmla="*/ 1092671 h 6842800"/>
              <a:gd name="connsiteX3" fmla="*/ 5642685 w 6589671"/>
              <a:gd name="connsiteY3" fmla="*/ 1464146 h 6842800"/>
              <a:gd name="connsiteX4" fmla="*/ 5852235 w 6589671"/>
              <a:gd name="connsiteY4" fmla="*/ 1908748 h 6842800"/>
              <a:gd name="connsiteX5" fmla="*/ 6023685 w 6589671"/>
              <a:gd name="connsiteY5" fmla="*/ 2594548 h 6842800"/>
              <a:gd name="connsiteX6" fmla="*/ 6128460 w 6589671"/>
              <a:gd name="connsiteY6" fmla="*/ 3166048 h 6842800"/>
              <a:gd name="connsiteX7" fmla="*/ 6261810 w 6589671"/>
              <a:gd name="connsiteY7" fmla="*/ 4480498 h 6842800"/>
              <a:gd name="connsiteX8" fmla="*/ 6261810 w 6589671"/>
              <a:gd name="connsiteY8" fmla="*/ 6252148 h 6842800"/>
              <a:gd name="connsiteX9" fmla="*/ 6589671 w 6589671"/>
              <a:gd name="connsiteY9" fmla="*/ 6842800 h 6842800"/>
              <a:gd name="connsiteX10" fmla="*/ 0 w 6589671"/>
              <a:gd name="connsiteY10" fmla="*/ 6842800 h 6842800"/>
              <a:gd name="connsiteX11" fmla="*/ 337260 w 6589671"/>
              <a:gd name="connsiteY11" fmla="*/ 6118798 h 6842800"/>
              <a:gd name="connsiteX12" fmla="*/ 337260 w 6589671"/>
              <a:gd name="connsiteY12" fmla="*/ 4423348 h 6842800"/>
              <a:gd name="connsiteX13" fmla="*/ 403935 w 6589671"/>
              <a:gd name="connsiteY13" fmla="*/ 3347023 h 6842800"/>
              <a:gd name="connsiteX14" fmla="*/ 508710 w 6589671"/>
              <a:gd name="connsiteY14" fmla="*/ 2699323 h 6842800"/>
              <a:gd name="connsiteX15" fmla="*/ 689685 w 6589671"/>
              <a:gd name="connsiteY15" fmla="*/ 1994473 h 6842800"/>
              <a:gd name="connsiteX16" fmla="*/ 889710 w 6589671"/>
              <a:gd name="connsiteY16" fmla="*/ 1483196 h 6842800"/>
              <a:gd name="connsiteX17" fmla="*/ 0 w 6589671"/>
              <a:gd name="connsiteY17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433135 w 6589671"/>
              <a:gd name="connsiteY2" fmla="*/ 1102196 h 6842800"/>
              <a:gd name="connsiteX3" fmla="*/ 5642685 w 6589671"/>
              <a:gd name="connsiteY3" fmla="*/ 1464146 h 6842800"/>
              <a:gd name="connsiteX4" fmla="*/ 5852235 w 6589671"/>
              <a:gd name="connsiteY4" fmla="*/ 1908748 h 6842800"/>
              <a:gd name="connsiteX5" fmla="*/ 6023685 w 6589671"/>
              <a:gd name="connsiteY5" fmla="*/ 2594548 h 6842800"/>
              <a:gd name="connsiteX6" fmla="*/ 6128460 w 6589671"/>
              <a:gd name="connsiteY6" fmla="*/ 3166048 h 6842800"/>
              <a:gd name="connsiteX7" fmla="*/ 6261810 w 6589671"/>
              <a:gd name="connsiteY7" fmla="*/ 4480498 h 6842800"/>
              <a:gd name="connsiteX8" fmla="*/ 6261810 w 6589671"/>
              <a:gd name="connsiteY8" fmla="*/ 6252148 h 6842800"/>
              <a:gd name="connsiteX9" fmla="*/ 6589671 w 6589671"/>
              <a:gd name="connsiteY9" fmla="*/ 6842800 h 6842800"/>
              <a:gd name="connsiteX10" fmla="*/ 0 w 6589671"/>
              <a:gd name="connsiteY10" fmla="*/ 6842800 h 6842800"/>
              <a:gd name="connsiteX11" fmla="*/ 337260 w 6589671"/>
              <a:gd name="connsiteY11" fmla="*/ 6118798 h 6842800"/>
              <a:gd name="connsiteX12" fmla="*/ 337260 w 6589671"/>
              <a:gd name="connsiteY12" fmla="*/ 4423348 h 6842800"/>
              <a:gd name="connsiteX13" fmla="*/ 403935 w 6589671"/>
              <a:gd name="connsiteY13" fmla="*/ 3347023 h 6842800"/>
              <a:gd name="connsiteX14" fmla="*/ 508710 w 6589671"/>
              <a:gd name="connsiteY14" fmla="*/ 2699323 h 6842800"/>
              <a:gd name="connsiteX15" fmla="*/ 689685 w 6589671"/>
              <a:gd name="connsiteY15" fmla="*/ 1994473 h 6842800"/>
              <a:gd name="connsiteX16" fmla="*/ 889710 w 6589671"/>
              <a:gd name="connsiteY16" fmla="*/ 1483196 h 6842800"/>
              <a:gd name="connsiteX17" fmla="*/ 0 w 6589671"/>
              <a:gd name="connsiteY17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433135 w 6589671"/>
              <a:gd name="connsiteY2" fmla="*/ 1102196 h 6842800"/>
              <a:gd name="connsiteX3" fmla="*/ 5642685 w 6589671"/>
              <a:gd name="connsiteY3" fmla="*/ 1464146 h 6842800"/>
              <a:gd name="connsiteX4" fmla="*/ 5852235 w 6589671"/>
              <a:gd name="connsiteY4" fmla="*/ 1908748 h 6842800"/>
              <a:gd name="connsiteX5" fmla="*/ 6023685 w 6589671"/>
              <a:gd name="connsiteY5" fmla="*/ 2594548 h 6842800"/>
              <a:gd name="connsiteX6" fmla="*/ 6128460 w 6589671"/>
              <a:gd name="connsiteY6" fmla="*/ 3166048 h 6842800"/>
              <a:gd name="connsiteX7" fmla="*/ 6261810 w 6589671"/>
              <a:gd name="connsiteY7" fmla="*/ 4480498 h 6842800"/>
              <a:gd name="connsiteX8" fmla="*/ 6261810 w 6589671"/>
              <a:gd name="connsiteY8" fmla="*/ 6252148 h 6842800"/>
              <a:gd name="connsiteX9" fmla="*/ 6589671 w 6589671"/>
              <a:gd name="connsiteY9" fmla="*/ 6842800 h 6842800"/>
              <a:gd name="connsiteX10" fmla="*/ 0 w 6589671"/>
              <a:gd name="connsiteY10" fmla="*/ 6842800 h 6842800"/>
              <a:gd name="connsiteX11" fmla="*/ 337260 w 6589671"/>
              <a:gd name="connsiteY11" fmla="*/ 6118798 h 6842800"/>
              <a:gd name="connsiteX12" fmla="*/ 337260 w 6589671"/>
              <a:gd name="connsiteY12" fmla="*/ 4423348 h 6842800"/>
              <a:gd name="connsiteX13" fmla="*/ 403935 w 6589671"/>
              <a:gd name="connsiteY13" fmla="*/ 3347023 h 6842800"/>
              <a:gd name="connsiteX14" fmla="*/ 508710 w 6589671"/>
              <a:gd name="connsiteY14" fmla="*/ 2699323 h 6842800"/>
              <a:gd name="connsiteX15" fmla="*/ 689685 w 6589671"/>
              <a:gd name="connsiteY15" fmla="*/ 1994473 h 6842800"/>
              <a:gd name="connsiteX16" fmla="*/ 889710 w 6589671"/>
              <a:gd name="connsiteY16" fmla="*/ 1483196 h 6842800"/>
              <a:gd name="connsiteX17" fmla="*/ 632535 w 6589671"/>
              <a:gd name="connsiteY17" fmla="*/ 1045046 h 6842800"/>
              <a:gd name="connsiteX18" fmla="*/ 0 w 6589671"/>
              <a:gd name="connsiteY18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433135 w 6589671"/>
              <a:gd name="connsiteY2" fmla="*/ 1102196 h 6842800"/>
              <a:gd name="connsiteX3" fmla="*/ 5642685 w 6589671"/>
              <a:gd name="connsiteY3" fmla="*/ 1464146 h 6842800"/>
              <a:gd name="connsiteX4" fmla="*/ 5852235 w 6589671"/>
              <a:gd name="connsiteY4" fmla="*/ 1908748 h 6842800"/>
              <a:gd name="connsiteX5" fmla="*/ 6023685 w 6589671"/>
              <a:gd name="connsiteY5" fmla="*/ 2594548 h 6842800"/>
              <a:gd name="connsiteX6" fmla="*/ 6128460 w 6589671"/>
              <a:gd name="connsiteY6" fmla="*/ 3166048 h 6842800"/>
              <a:gd name="connsiteX7" fmla="*/ 6261810 w 6589671"/>
              <a:gd name="connsiteY7" fmla="*/ 4480498 h 6842800"/>
              <a:gd name="connsiteX8" fmla="*/ 6261810 w 6589671"/>
              <a:gd name="connsiteY8" fmla="*/ 6252148 h 6842800"/>
              <a:gd name="connsiteX9" fmla="*/ 6589671 w 6589671"/>
              <a:gd name="connsiteY9" fmla="*/ 6842800 h 6842800"/>
              <a:gd name="connsiteX10" fmla="*/ 0 w 6589671"/>
              <a:gd name="connsiteY10" fmla="*/ 6842800 h 6842800"/>
              <a:gd name="connsiteX11" fmla="*/ 337260 w 6589671"/>
              <a:gd name="connsiteY11" fmla="*/ 6118798 h 6842800"/>
              <a:gd name="connsiteX12" fmla="*/ 337260 w 6589671"/>
              <a:gd name="connsiteY12" fmla="*/ 4423348 h 6842800"/>
              <a:gd name="connsiteX13" fmla="*/ 403935 w 6589671"/>
              <a:gd name="connsiteY13" fmla="*/ 3347023 h 6842800"/>
              <a:gd name="connsiteX14" fmla="*/ 508710 w 6589671"/>
              <a:gd name="connsiteY14" fmla="*/ 2699323 h 6842800"/>
              <a:gd name="connsiteX15" fmla="*/ 689685 w 6589671"/>
              <a:gd name="connsiteY15" fmla="*/ 1994473 h 6842800"/>
              <a:gd name="connsiteX16" fmla="*/ 889710 w 6589671"/>
              <a:gd name="connsiteY16" fmla="*/ 1483196 h 6842800"/>
              <a:gd name="connsiteX17" fmla="*/ 1137360 w 6589671"/>
              <a:gd name="connsiteY17" fmla="*/ 1121246 h 6842800"/>
              <a:gd name="connsiteX18" fmla="*/ 0 w 6589671"/>
              <a:gd name="connsiteY18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614110 w 6589671"/>
              <a:gd name="connsiteY2" fmla="*/ 892646 h 6842800"/>
              <a:gd name="connsiteX3" fmla="*/ 5433135 w 6589671"/>
              <a:gd name="connsiteY3" fmla="*/ 1102196 h 6842800"/>
              <a:gd name="connsiteX4" fmla="*/ 5642685 w 6589671"/>
              <a:gd name="connsiteY4" fmla="*/ 1464146 h 6842800"/>
              <a:gd name="connsiteX5" fmla="*/ 5852235 w 6589671"/>
              <a:gd name="connsiteY5" fmla="*/ 1908748 h 6842800"/>
              <a:gd name="connsiteX6" fmla="*/ 6023685 w 6589671"/>
              <a:gd name="connsiteY6" fmla="*/ 2594548 h 6842800"/>
              <a:gd name="connsiteX7" fmla="*/ 6128460 w 6589671"/>
              <a:gd name="connsiteY7" fmla="*/ 3166048 h 6842800"/>
              <a:gd name="connsiteX8" fmla="*/ 6261810 w 6589671"/>
              <a:gd name="connsiteY8" fmla="*/ 4480498 h 6842800"/>
              <a:gd name="connsiteX9" fmla="*/ 6261810 w 6589671"/>
              <a:gd name="connsiteY9" fmla="*/ 6252148 h 6842800"/>
              <a:gd name="connsiteX10" fmla="*/ 6589671 w 6589671"/>
              <a:gd name="connsiteY10" fmla="*/ 6842800 h 6842800"/>
              <a:gd name="connsiteX11" fmla="*/ 0 w 6589671"/>
              <a:gd name="connsiteY11" fmla="*/ 6842800 h 6842800"/>
              <a:gd name="connsiteX12" fmla="*/ 337260 w 6589671"/>
              <a:gd name="connsiteY12" fmla="*/ 6118798 h 6842800"/>
              <a:gd name="connsiteX13" fmla="*/ 337260 w 6589671"/>
              <a:gd name="connsiteY13" fmla="*/ 4423348 h 6842800"/>
              <a:gd name="connsiteX14" fmla="*/ 403935 w 6589671"/>
              <a:gd name="connsiteY14" fmla="*/ 3347023 h 6842800"/>
              <a:gd name="connsiteX15" fmla="*/ 508710 w 6589671"/>
              <a:gd name="connsiteY15" fmla="*/ 2699323 h 6842800"/>
              <a:gd name="connsiteX16" fmla="*/ 689685 w 6589671"/>
              <a:gd name="connsiteY16" fmla="*/ 1994473 h 6842800"/>
              <a:gd name="connsiteX17" fmla="*/ 889710 w 6589671"/>
              <a:gd name="connsiteY17" fmla="*/ 1483196 h 6842800"/>
              <a:gd name="connsiteX18" fmla="*/ 1137360 w 6589671"/>
              <a:gd name="connsiteY18" fmla="*/ 1121246 h 6842800"/>
              <a:gd name="connsiteX19" fmla="*/ 0 w 6589671"/>
              <a:gd name="connsiteY19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233110 w 6589671"/>
              <a:gd name="connsiteY2" fmla="*/ 892646 h 6842800"/>
              <a:gd name="connsiteX3" fmla="*/ 5433135 w 6589671"/>
              <a:gd name="connsiteY3" fmla="*/ 1102196 h 6842800"/>
              <a:gd name="connsiteX4" fmla="*/ 5642685 w 6589671"/>
              <a:gd name="connsiteY4" fmla="*/ 1464146 h 6842800"/>
              <a:gd name="connsiteX5" fmla="*/ 5852235 w 6589671"/>
              <a:gd name="connsiteY5" fmla="*/ 1908748 h 6842800"/>
              <a:gd name="connsiteX6" fmla="*/ 6023685 w 6589671"/>
              <a:gd name="connsiteY6" fmla="*/ 2594548 h 6842800"/>
              <a:gd name="connsiteX7" fmla="*/ 6128460 w 6589671"/>
              <a:gd name="connsiteY7" fmla="*/ 3166048 h 6842800"/>
              <a:gd name="connsiteX8" fmla="*/ 6261810 w 6589671"/>
              <a:gd name="connsiteY8" fmla="*/ 4480498 h 6842800"/>
              <a:gd name="connsiteX9" fmla="*/ 6261810 w 6589671"/>
              <a:gd name="connsiteY9" fmla="*/ 6252148 h 6842800"/>
              <a:gd name="connsiteX10" fmla="*/ 6589671 w 6589671"/>
              <a:gd name="connsiteY10" fmla="*/ 6842800 h 6842800"/>
              <a:gd name="connsiteX11" fmla="*/ 0 w 6589671"/>
              <a:gd name="connsiteY11" fmla="*/ 6842800 h 6842800"/>
              <a:gd name="connsiteX12" fmla="*/ 337260 w 6589671"/>
              <a:gd name="connsiteY12" fmla="*/ 6118798 h 6842800"/>
              <a:gd name="connsiteX13" fmla="*/ 337260 w 6589671"/>
              <a:gd name="connsiteY13" fmla="*/ 4423348 h 6842800"/>
              <a:gd name="connsiteX14" fmla="*/ 403935 w 6589671"/>
              <a:gd name="connsiteY14" fmla="*/ 3347023 h 6842800"/>
              <a:gd name="connsiteX15" fmla="*/ 508710 w 6589671"/>
              <a:gd name="connsiteY15" fmla="*/ 2699323 h 6842800"/>
              <a:gd name="connsiteX16" fmla="*/ 689685 w 6589671"/>
              <a:gd name="connsiteY16" fmla="*/ 1994473 h 6842800"/>
              <a:gd name="connsiteX17" fmla="*/ 889710 w 6589671"/>
              <a:gd name="connsiteY17" fmla="*/ 1483196 h 6842800"/>
              <a:gd name="connsiteX18" fmla="*/ 1137360 w 6589671"/>
              <a:gd name="connsiteY18" fmla="*/ 1121246 h 6842800"/>
              <a:gd name="connsiteX19" fmla="*/ 0 w 6589671"/>
              <a:gd name="connsiteY19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233110 w 6589671"/>
              <a:gd name="connsiteY2" fmla="*/ 892646 h 6842800"/>
              <a:gd name="connsiteX3" fmla="*/ 5433135 w 6589671"/>
              <a:gd name="connsiteY3" fmla="*/ 1102196 h 6842800"/>
              <a:gd name="connsiteX4" fmla="*/ 5642685 w 6589671"/>
              <a:gd name="connsiteY4" fmla="*/ 1464146 h 6842800"/>
              <a:gd name="connsiteX5" fmla="*/ 5852235 w 6589671"/>
              <a:gd name="connsiteY5" fmla="*/ 1908748 h 6842800"/>
              <a:gd name="connsiteX6" fmla="*/ 6023685 w 6589671"/>
              <a:gd name="connsiteY6" fmla="*/ 2594548 h 6842800"/>
              <a:gd name="connsiteX7" fmla="*/ 6128460 w 6589671"/>
              <a:gd name="connsiteY7" fmla="*/ 3166048 h 6842800"/>
              <a:gd name="connsiteX8" fmla="*/ 6261810 w 6589671"/>
              <a:gd name="connsiteY8" fmla="*/ 4480498 h 6842800"/>
              <a:gd name="connsiteX9" fmla="*/ 6261810 w 6589671"/>
              <a:gd name="connsiteY9" fmla="*/ 6252148 h 6842800"/>
              <a:gd name="connsiteX10" fmla="*/ 6589671 w 6589671"/>
              <a:gd name="connsiteY10" fmla="*/ 6842800 h 6842800"/>
              <a:gd name="connsiteX11" fmla="*/ 0 w 6589671"/>
              <a:gd name="connsiteY11" fmla="*/ 6842800 h 6842800"/>
              <a:gd name="connsiteX12" fmla="*/ 337260 w 6589671"/>
              <a:gd name="connsiteY12" fmla="*/ 6118798 h 6842800"/>
              <a:gd name="connsiteX13" fmla="*/ 337260 w 6589671"/>
              <a:gd name="connsiteY13" fmla="*/ 4423348 h 6842800"/>
              <a:gd name="connsiteX14" fmla="*/ 403935 w 6589671"/>
              <a:gd name="connsiteY14" fmla="*/ 3347023 h 6842800"/>
              <a:gd name="connsiteX15" fmla="*/ 508710 w 6589671"/>
              <a:gd name="connsiteY15" fmla="*/ 2699323 h 6842800"/>
              <a:gd name="connsiteX16" fmla="*/ 689685 w 6589671"/>
              <a:gd name="connsiteY16" fmla="*/ 1994473 h 6842800"/>
              <a:gd name="connsiteX17" fmla="*/ 889710 w 6589671"/>
              <a:gd name="connsiteY17" fmla="*/ 1483196 h 6842800"/>
              <a:gd name="connsiteX18" fmla="*/ 1137360 w 6589671"/>
              <a:gd name="connsiteY18" fmla="*/ 1121246 h 6842800"/>
              <a:gd name="connsiteX19" fmla="*/ 918285 w 6589671"/>
              <a:gd name="connsiteY19" fmla="*/ 892646 h 6842800"/>
              <a:gd name="connsiteX20" fmla="*/ 0 w 6589671"/>
              <a:gd name="connsiteY20" fmla="*/ 0 h 6842800"/>
              <a:gd name="connsiteX0" fmla="*/ 0 w 6589671"/>
              <a:gd name="connsiteY0" fmla="*/ 0 h 6842800"/>
              <a:gd name="connsiteX1" fmla="*/ 6589671 w 6589671"/>
              <a:gd name="connsiteY1" fmla="*/ 0 h 6842800"/>
              <a:gd name="connsiteX2" fmla="*/ 5233110 w 6589671"/>
              <a:gd name="connsiteY2" fmla="*/ 892646 h 6842800"/>
              <a:gd name="connsiteX3" fmla="*/ 5433135 w 6589671"/>
              <a:gd name="connsiteY3" fmla="*/ 1102196 h 6842800"/>
              <a:gd name="connsiteX4" fmla="*/ 5642685 w 6589671"/>
              <a:gd name="connsiteY4" fmla="*/ 1464146 h 6842800"/>
              <a:gd name="connsiteX5" fmla="*/ 5852235 w 6589671"/>
              <a:gd name="connsiteY5" fmla="*/ 1908748 h 6842800"/>
              <a:gd name="connsiteX6" fmla="*/ 6023685 w 6589671"/>
              <a:gd name="connsiteY6" fmla="*/ 2594548 h 6842800"/>
              <a:gd name="connsiteX7" fmla="*/ 6128460 w 6589671"/>
              <a:gd name="connsiteY7" fmla="*/ 3166048 h 6842800"/>
              <a:gd name="connsiteX8" fmla="*/ 6261810 w 6589671"/>
              <a:gd name="connsiteY8" fmla="*/ 4480498 h 6842800"/>
              <a:gd name="connsiteX9" fmla="*/ 6261810 w 6589671"/>
              <a:gd name="connsiteY9" fmla="*/ 6252148 h 6842800"/>
              <a:gd name="connsiteX10" fmla="*/ 6589671 w 6589671"/>
              <a:gd name="connsiteY10" fmla="*/ 6842800 h 6842800"/>
              <a:gd name="connsiteX11" fmla="*/ 0 w 6589671"/>
              <a:gd name="connsiteY11" fmla="*/ 6842800 h 6842800"/>
              <a:gd name="connsiteX12" fmla="*/ 337260 w 6589671"/>
              <a:gd name="connsiteY12" fmla="*/ 6118798 h 6842800"/>
              <a:gd name="connsiteX13" fmla="*/ 337260 w 6589671"/>
              <a:gd name="connsiteY13" fmla="*/ 4423348 h 6842800"/>
              <a:gd name="connsiteX14" fmla="*/ 403935 w 6589671"/>
              <a:gd name="connsiteY14" fmla="*/ 3347023 h 6842800"/>
              <a:gd name="connsiteX15" fmla="*/ 508710 w 6589671"/>
              <a:gd name="connsiteY15" fmla="*/ 2699323 h 6842800"/>
              <a:gd name="connsiteX16" fmla="*/ 689685 w 6589671"/>
              <a:gd name="connsiteY16" fmla="*/ 1994473 h 6842800"/>
              <a:gd name="connsiteX17" fmla="*/ 889710 w 6589671"/>
              <a:gd name="connsiteY17" fmla="*/ 1483196 h 6842800"/>
              <a:gd name="connsiteX18" fmla="*/ 1137360 w 6589671"/>
              <a:gd name="connsiteY18" fmla="*/ 1121246 h 6842800"/>
              <a:gd name="connsiteX19" fmla="*/ 1337385 w 6589671"/>
              <a:gd name="connsiteY19" fmla="*/ 940271 h 6842800"/>
              <a:gd name="connsiteX20" fmla="*/ 0 w 6589671"/>
              <a:gd name="connsiteY20" fmla="*/ 0 h 6842800"/>
              <a:gd name="connsiteX0" fmla="*/ 0 w 6589671"/>
              <a:gd name="connsiteY0" fmla="*/ 2704 h 6845504"/>
              <a:gd name="connsiteX1" fmla="*/ 2851860 w 6589671"/>
              <a:gd name="connsiteY1" fmla="*/ 0 h 6845504"/>
              <a:gd name="connsiteX2" fmla="*/ 6589671 w 6589671"/>
              <a:gd name="connsiteY2" fmla="*/ 2704 h 6845504"/>
              <a:gd name="connsiteX3" fmla="*/ 5233110 w 6589671"/>
              <a:gd name="connsiteY3" fmla="*/ 895350 h 6845504"/>
              <a:gd name="connsiteX4" fmla="*/ 5433135 w 6589671"/>
              <a:gd name="connsiteY4" fmla="*/ 1104900 h 6845504"/>
              <a:gd name="connsiteX5" fmla="*/ 5642685 w 6589671"/>
              <a:gd name="connsiteY5" fmla="*/ 1466850 h 6845504"/>
              <a:gd name="connsiteX6" fmla="*/ 5852235 w 6589671"/>
              <a:gd name="connsiteY6" fmla="*/ 1911452 h 6845504"/>
              <a:gd name="connsiteX7" fmla="*/ 6023685 w 6589671"/>
              <a:gd name="connsiteY7" fmla="*/ 2597252 h 6845504"/>
              <a:gd name="connsiteX8" fmla="*/ 6128460 w 6589671"/>
              <a:gd name="connsiteY8" fmla="*/ 3168752 h 6845504"/>
              <a:gd name="connsiteX9" fmla="*/ 6261810 w 6589671"/>
              <a:gd name="connsiteY9" fmla="*/ 4483202 h 6845504"/>
              <a:gd name="connsiteX10" fmla="*/ 6261810 w 6589671"/>
              <a:gd name="connsiteY10" fmla="*/ 6254852 h 6845504"/>
              <a:gd name="connsiteX11" fmla="*/ 6589671 w 6589671"/>
              <a:gd name="connsiteY11" fmla="*/ 6845504 h 6845504"/>
              <a:gd name="connsiteX12" fmla="*/ 0 w 6589671"/>
              <a:gd name="connsiteY12" fmla="*/ 6845504 h 6845504"/>
              <a:gd name="connsiteX13" fmla="*/ 337260 w 6589671"/>
              <a:gd name="connsiteY13" fmla="*/ 6121502 h 6845504"/>
              <a:gd name="connsiteX14" fmla="*/ 337260 w 6589671"/>
              <a:gd name="connsiteY14" fmla="*/ 4426052 h 6845504"/>
              <a:gd name="connsiteX15" fmla="*/ 403935 w 6589671"/>
              <a:gd name="connsiteY15" fmla="*/ 3349727 h 6845504"/>
              <a:gd name="connsiteX16" fmla="*/ 508710 w 6589671"/>
              <a:gd name="connsiteY16" fmla="*/ 2702027 h 6845504"/>
              <a:gd name="connsiteX17" fmla="*/ 689685 w 6589671"/>
              <a:gd name="connsiteY17" fmla="*/ 1997177 h 6845504"/>
              <a:gd name="connsiteX18" fmla="*/ 889710 w 6589671"/>
              <a:gd name="connsiteY18" fmla="*/ 1485900 h 6845504"/>
              <a:gd name="connsiteX19" fmla="*/ 1137360 w 6589671"/>
              <a:gd name="connsiteY19" fmla="*/ 1123950 h 6845504"/>
              <a:gd name="connsiteX20" fmla="*/ 1337385 w 6589671"/>
              <a:gd name="connsiteY20" fmla="*/ 942975 h 6845504"/>
              <a:gd name="connsiteX21" fmla="*/ 0 w 6589671"/>
              <a:gd name="connsiteY21" fmla="*/ 2704 h 6845504"/>
              <a:gd name="connsiteX0" fmla="*/ 0 w 6589671"/>
              <a:gd name="connsiteY0" fmla="*/ 0 h 6842800"/>
              <a:gd name="connsiteX1" fmla="*/ 3242385 w 6589671"/>
              <a:gd name="connsiteY1" fmla="*/ 6821 h 6842800"/>
              <a:gd name="connsiteX2" fmla="*/ 6589671 w 6589671"/>
              <a:gd name="connsiteY2" fmla="*/ 0 h 6842800"/>
              <a:gd name="connsiteX3" fmla="*/ 5233110 w 6589671"/>
              <a:gd name="connsiteY3" fmla="*/ 892646 h 6842800"/>
              <a:gd name="connsiteX4" fmla="*/ 5433135 w 6589671"/>
              <a:gd name="connsiteY4" fmla="*/ 1102196 h 6842800"/>
              <a:gd name="connsiteX5" fmla="*/ 5642685 w 6589671"/>
              <a:gd name="connsiteY5" fmla="*/ 1464146 h 6842800"/>
              <a:gd name="connsiteX6" fmla="*/ 5852235 w 6589671"/>
              <a:gd name="connsiteY6" fmla="*/ 1908748 h 6842800"/>
              <a:gd name="connsiteX7" fmla="*/ 6023685 w 6589671"/>
              <a:gd name="connsiteY7" fmla="*/ 2594548 h 6842800"/>
              <a:gd name="connsiteX8" fmla="*/ 6128460 w 6589671"/>
              <a:gd name="connsiteY8" fmla="*/ 3166048 h 6842800"/>
              <a:gd name="connsiteX9" fmla="*/ 6261810 w 6589671"/>
              <a:gd name="connsiteY9" fmla="*/ 4480498 h 6842800"/>
              <a:gd name="connsiteX10" fmla="*/ 6261810 w 6589671"/>
              <a:gd name="connsiteY10" fmla="*/ 6252148 h 6842800"/>
              <a:gd name="connsiteX11" fmla="*/ 6589671 w 6589671"/>
              <a:gd name="connsiteY11" fmla="*/ 6842800 h 6842800"/>
              <a:gd name="connsiteX12" fmla="*/ 0 w 6589671"/>
              <a:gd name="connsiteY12" fmla="*/ 6842800 h 6842800"/>
              <a:gd name="connsiteX13" fmla="*/ 337260 w 6589671"/>
              <a:gd name="connsiteY13" fmla="*/ 6118798 h 6842800"/>
              <a:gd name="connsiteX14" fmla="*/ 337260 w 6589671"/>
              <a:gd name="connsiteY14" fmla="*/ 4423348 h 6842800"/>
              <a:gd name="connsiteX15" fmla="*/ 403935 w 6589671"/>
              <a:gd name="connsiteY15" fmla="*/ 3347023 h 6842800"/>
              <a:gd name="connsiteX16" fmla="*/ 508710 w 6589671"/>
              <a:gd name="connsiteY16" fmla="*/ 2699323 h 6842800"/>
              <a:gd name="connsiteX17" fmla="*/ 689685 w 6589671"/>
              <a:gd name="connsiteY17" fmla="*/ 1994473 h 6842800"/>
              <a:gd name="connsiteX18" fmla="*/ 889710 w 6589671"/>
              <a:gd name="connsiteY18" fmla="*/ 1483196 h 6842800"/>
              <a:gd name="connsiteX19" fmla="*/ 1137360 w 6589671"/>
              <a:gd name="connsiteY19" fmla="*/ 1121246 h 6842800"/>
              <a:gd name="connsiteX20" fmla="*/ 1337385 w 6589671"/>
              <a:gd name="connsiteY20" fmla="*/ 940271 h 6842800"/>
              <a:gd name="connsiteX21" fmla="*/ 0 w 6589671"/>
              <a:gd name="connsiteY21" fmla="*/ 0 h 6842800"/>
              <a:gd name="connsiteX0" fmla="*/ 0 w 6589671"/>
              <a:gd name="connsiteY0" fmla="*/ 0 h 6842800"/>
              <a:gd name="connsiteX1" fmla="*/ 2575635 w 6589671"/>
              <a:gd name="connsiteY1" fmla="*/ 6821 h 6842800"/>
              <a:gd name="connsiteX2" fmla="*/ 3242385 w 6589671"/>
              <a:gd name="connsiteY2" fmla="*/ 6821 h 6842800"/>
              <a:gd name="connsiteX3" fmla="*/ 6589671 w 6589671"/>
              <a:gd name="connsiteY3" fmla="*/ 0 h 6842800"/>
              <a:gd name="connsiteX4" fmla="*/ 5233110 w 6589671"/>
              <a:gd name="connsiteY4" fmla="*/ 892646 h 6842800"/>
              <a:gd name="connsiteX5" fmla="*/ 5433135 w 6589671"/>
              <a:gd name="connsiteY5" fmla="*/ 1102196 h 6842800"/>
              <a:gd name="connsiteX6" fmla="*/ 5642685 w 6589671"/>
              <a:gd name="connsiteY6" fmla="*/ 1464146 h 6842800"/>
              <a:gd name="connsiteX7" fmla="*/ 5852235 w 6589671"/>
              <a:gd name="connsiteY7" fmla="*/ 1908748 h 6842800"/>
              <a:gd name="connsiteX8" fmla="*/ 6023685 w 6589671"/>
              <a:gd name="connsiteY8" fmla="*/ 2594548 h 6842800"/>
              <a:gd name="connsiteX9" fmla="*/ 6128460 w 6589671"/>
              <a:gd name="connsiteY9" fmla="*/ 3166048 h 6842800"/>
              <a:gd name="connsiteX10" fmla="*/ 6261810 w 6589671"/>
              <a:gd name="connsiteY10" fmla="*/ 4480498 h 6842800"/>
              <a:gd name="connsiteX11" fmla="*/ 6261810 w 6589671"/>
              <a:gd name="connsiteY11" fmla="*/ 6252148 h 6842800"/>
              <a:gd name="connsiteX12" fmla="*/ 6589671 w 6589671"/>
              <a:gd name="connsiteY12" fmla="*/ 6842800 h 6842800"/>
              <a:gd name="connsiteX13" fmla="*/ 0 w 6589671"/>
              <a:gd name="connsiteY13" fmla="*/ 6842800 h 6842800"/>
              <a:gd name="connsiteX14" fmla="*/ 337260 w 6589671"/>
              <a:gd name="connsiteY14" fmla="*/ 6118798 h 6842800"/>
              <a:gd name="connsiteX15" fmla="*/ 337260 w 6589671"/>
              <a:gd name="connsiteY15" fmla="*/ 4423348 h 6842800"/>
              <a:gd name="connsiteX16" fmla="*/ 403935 w 6589671"/>
              <a:gd name="connsiteY16" fmla="*/ 3347023 h 6842800"/>
              <a:gd name="connsiteX17" fmla="*/ 508710 w 6589671"/>
              <a:gd name="connsiteY17" fmla="*/ 2699323 h 6842800"/>
              <a:gd name="connsiteX18" fmla="*/ 689685 w 6589671"/>
              <a:gd name="connsiteY18" fmla="*/ 1994473 h 6842800"/>
              <a:gd name="connsiteX19" fmla="*/ 889710 w 6589671"/>
              <a:gd name="connsiteY19" fmla="*/ 1483196 h 6842800"/>
              <a:gd name="connsiteX20" fmla="*/ 1137360 w 6589671"/>
              <a:gd name="connsiteY20" fmla="*/ 1121246 h 6842800"/>
              <a:gd name="connsiteX21" fmla="*/ 1337385 w 6589671"/>
              <a:gd name="connsiteY21" fmla="*/ 940271 h 6842800"/>
              <a:gd name="connsiteX22" fmla="*/ 0 w 6589671"/>
              <a:gd name="connsiteY22" fmla="*/ 0 h 6842800"/>
              <a:gd name="connsiteX0" fmla="*/ 0 w 6589671"/>
              <a:gd name="connsiteY0" fmla="*/ 0 h 6842800"/>
              <a:gd name="connsiteX1" fmla="*/ 2747085 w 6589671"/>
              <a:gd name="connsiteY1" fmla="*/ 378296 h 6842800"/>
              <a:gd name="connsiteX2" fmla="*/ 3242385 w 6589671"/>
              <a:gd name="connsiteY2" fmla="*/ 6821 h 6842800"/>
              <a:gd name="connsiteX3" fmla="*/ 6589671 w 6589671"/>
              <a:gd name="connsiteY3" fmla="*/ 0 h 6842800"/>
              <a:gd name="connsiteX4" fmla="*/ 5233110 w 6589671"/>
              <a:gd name="connsiteY4" fmla="*/ 892646 h 6842800"/>
              <a:gd name="connsiteX5" fmla="*/ 5433135 w 6589671"/>
              <a:gd name="connsiteY5" fmla="*/ 1102196 h 6842800"/>
              <a:gd name="connsiteX6" fmla="*/ 5642685 w 6589671"/>
              <a:gd name="connsiteY6" fmla="*/ 1464146 h 6842800"/>
              <a:gd name="connsiteX7" fmla="*/ 5852235 w 6589671"/>
              <a:gd name="connsiteY7" fmla="*/ 1908748 h 6842800"/>
              <a:gd name="connsiteX8" fmla="*/ 6023685 w 6589671"/>
              <a:gd name="connsiteY8" fmla="*/ 2594548 h 6842800"/>
              <a:gd name="connsiteX9" fmla="*/ 6128460 w 6589671"/>
              <a:gd name="connsiteY9" fmla="*/ 3166048 h 6842800"/>
              <a:gd name="connsiteX10" fmla="*/ 6261810 w 6589671"/>
              <a:gd name="connsiteY10" fmla="*/ 4480498 h 6842800"/>
              <a:gd name="connsiteX11" fmla="*/ 6261810 w 6589671"/>
              <a:gd name="connsiteY11" fmla="*/ 6252148 h 6842800"/>
              <a:gd name="connsiteX12" fmla="*/ 6589671 w 6589671"/>
              <a:gd name="connsiteY12" fmla="*/ 6842800 h 6842800"/>
              <a:gd name="connsiteX13" fmla="*/ 0 w 6589671"/>
              <a:gd name="connsiteY13" fmla="*/ 6842800 h 6842800"/>
              <a:gd name="connsiteX14" fmla="*/ 337260 w 6589671"/>
              <a:gd name="connsiteY14" fmla="*/ 6118798 h 6842800"/>
              <a:gd name="connsiteX15" fmla="*/ 337260 w 6589671"/>
              <a:gd name="connsiteY15" fmla="*/ 4423348 h 6842800"/>
              <a:gd name="connsiteX16" fmla="*/ 403935 w 6589671"/>
              <a:gd name="connsiteY16" fmla="*/ 3347023 h 6842800"/>
              <a:gd name="connsiteX17" fmla="*/ 508710 w 6589671"/>
              <a:gd name="connsiteY17" fmla="*/ 2699323 h 6842800"/>
              <a:gd name="connsiteX18" fmla="*/ 689685 w 6589671"/>
              <a:gd name="connsiteY18" fmla="*/ 1994473 h 6842800"/>
              <a:gd name="connsiteX19" fmla="*/ 889710 w 6589671"/>
              <a:gd name="connsiteY19" fmla="*/ 1483196 h 6842800"/>
              <a:gd name="connsiteX20" fmla="*/ 1137360 w 6589671"/>
              <a:gd name="connsiteY20" fmla="*/ 1121246 h 6842800"/>
              <a:gd name="connsiteX21" fmla="*/ 1337385 w 6589671"/>
              <a:gd name="connsiteY21" fmla="*/ 940271 h 6842800"/>
              <a:gd name="connsiteX22" fmla="*/ 0 w 6589671"/>
              <a:gd name="connsiteY22" fmla="*/ 0 h 6842800"/>
              <a:gd name="connsiteX0" fmla="*/ 0 w 6589671"/>
              <a:gd name="connsiteY0" fmla="*/ 0 h 6842800"/>
              <a:gd name="connsiteX1" fmla="*/ 2747085 w 6589671"/>
              <a:gd name="connsiteY1" fmla="*/ 378296 h 6842800"/>
              <a:gd name="connsiteX2" fmla="*/ 3242385 w 6589671"/>
              <a:gd name="connsiteY2" fmla="*/ 6821 h 6842800"/>
              <a:gd name="connsiteX3" fmla="*/ 3699585 w 6589671"/>
              <a:gd name="connsiteY3" fmla="*/ 6821 h 6842800"/>
              <a:gd name="connsiteX4" fmla="*/ 6589671 w 6589671"/>
              <a:gd name="connsiteY4" fmla="*/ 0 h 6842800"/>
              <a:gd name="connsiteX5" fmla="*/ 5233110 w 6589671"/>
              <a:gd name="connsiteY5" fmla="*/ 892646 h 6842800"/>
              <a:gd name="connsiteX6" fmla="*/ 5433135 w 6589671"/>
              <a:gd name="connsiteY6" fmla="*/ 1102196 h 6842800"/>
              <a:gd name="connsiteX7" fmla="*/ 5642685 w 6589671"/>
              <a:gd name="connsiteY7" fmla="*/ 1464146 h 6842800"/>
              <a:gd name="connsiteX8" fmla="*/ 5852235 w 6589671"/>
              <a:gd name="connsiteY8" fmla="*/ 1908748 h 6842800"/>
              <a:gd name="connsiteX9" fmla="*/ 6023685 w 6589671"/>
              <a:gd name="connsiteY9" fmla="*/ 2594548 h 6842800"/>
              <a:gd name="connsiteX10" fmla="*/ 6128460 w 6589671"/>
              <a:gd name="connsiteY10" fmla="*/ 3166048 h 6842800"/>
              <a:gd name="connsiteX11" fmla="*/ 6261810 w 6589671"/>
              <a:gd name="connsiteY11" fmla="*/ 4480498 h 6842800"/>
              <a:gd name="connsiteX12" fmla="*/ 6261810 w 6589671"/>
              <a:gd name="connsiteY12" fmla="*/ 6252148 h 6842800"/>
              <a:gd name="connsiteX13" fmla="*/ 6589671 w 6589671"/>
              <a:gd name="connsiteY13" fmla="*/ 6842800 h 6842800"/>
              <a:gd name="connsiteX14" fmla="*/ 0 w 6589671"/>
              <a:gd name="connsiteY14" fmla="*/ 6842800 h 6842800"/>
              <a:gd name="connsiteX15" fmla="*/ 337260 w 6589671"/>
              <a:gd name="connsiteY15" fmla="*/ 6118798 h 6842800"/>
              <a:gd name="connsiteX16" fmla="*/ 337260 w 6589671"/>
              <a:gd name="connsiteY16" fmla="*/ 4423348 h 6842800"/>
              <a:gd name="connsiteX17" fmla="*/ 403935 w 6589671"/>
              <a:gd name="connsiteY17" fmla="*/ 3347023 h 6842800"/>
              <a:gd name="connsiteX18" fmla="*/ 508710 w 6589671"/>
              <a:gd name="connsiteY18" fmla="*/ 2699323 h 6842800"/>
              <a:gd name="connsiteX19" fmla="*/ 689685 w 6589671"/>
              <a:gd name="connsiteY19" fmla="*/ 1994473 h 6842800"/>
              <a:gd name="connsiteX20" fmla="*/ 889710 w 6589671"/>
              <a:gd name="connsiteY20" fmla="*/ 1483196 h 6842800"/>
              <a:gd name="connsiteX21" fmla="*/ 1137360 w 6589671"/>
              <a:gd name="connsiteY21" fmla="*/ 1121246 h 6842800"/>
              <a:gd name="connsiteX22" fmla="*/ 1337385 w 6589671"/>
              <a:gd name="connsiteY22" fmla="*/ 940271 h 6842800"/>
              <a:gd name="connsiteX23" fmla="*/ 0 w 6589671"/>
              <a:gd name="connsiteY23" fmla="*/ 0 h 6842800"/>
              <a:gd name="connsiteX0" fmla="*/ 0 w 6589671"/>
              <a:gd name="connsiteY0" fmla="*/ 0 h 6842800"/>
              <a:gd name="connsiteX1" fmla="*/ 2747085 w 6589671"/>
              <a:gd name="connsiteY1" fmla="*/ 378296 h 6842800"/>
              <a:gd name="connsiteX2" fmla="*/ 3242385 w 6589671"/>
              <a:gd name="connsiteY2" fmla="*/ 6821 h 6842800"/>
              <a:gd name="connsiteX3" fmla="*/ 3699585 w 6589671"/>
              <a:gd name="connsiteY3" fmla="*/ 6821 h 6842800"/>
              <a:gd name="connsiteX4" fmla="*/ 6589671 w 6589671"/>
              <a:gd name="connsiteY4" fmla="*/ 0 h 6842800"/>
              <a:gd name="connsiteX5" fmla="*/ 5233110 w 6589671"/>
              <a:gd name="connsiteY5" fmla="*/ 892646 h 6842800"/>
              <a:gd name="connsiteX6" fmla="*/ 5433135 w 6589671"/>
              <a:gd name="connsiteY6" fmla="*/ 1102196 h 6842800"/>
              <a:gd name="connsiteX7" fmla="*/ 5642685 w 6589671"/>
              <a:gd name="connsiteY7" fmla="*/ 1464146 h 6842800"/>
              <a:gd name="connsiteX8" fmla="*/ 5852235 w 6589671"/>
              <a:gd name="connsiteY8" fmla="*/ 1908748 h 6842800"/>
              <a:gd name="connsiteX9" fmla="*/ 6023685 w 6589671"/>
              <a:gd name="connsiteY9" fmla="*/ 2594548 h 6842800"/>
              <a:gd name="connsiteX10" fmla="*/ 6128460 w 6589671"/>
              <a:gd name="connsiteY10" fmla="*/ 3166048 h 6842800"/>
              <a:gd name="connsiteX11" fmla="*/ 6261810 w 6589671"/>
              <a:gd name="connsiteY11" fmla="*/ 4480498 h 6842800"/>
              <a:gd name="connsiteX12" fmla="*/ 6261810 w 6589671"/>
              <a:gd name="connsiteY12" fmla="*/ 6252148 h 6842800"/>
              <a:gd name="connsiteX13" fmla="*/ 6589671 w 6589671"/>
              <a:gd name="connsiteY13" fmla="*/ 6842800 h 6842800"/>
              <a:gd name="connsiteX14" fmla="*/ 0 w 6589671"/>
              <a:gd name="connsiteY14" fmla="*/ 6842800 h 6842800"/>
              <a:gd name="connsiteX15" fmla="*/ 337260 w 6589671"/>
              <a:gd name="connsiteY15" fmla="*/ 6118798 h 6842800"/>
              <a:gd name="connsiteX16" fmla="*/ 337260 w 6589671"/>
              <a:gd name="connsiteY16" fmla="*/ 4423348 h 6842800"/>
              <a:gd name="connsiteX17" fmla="*/ 403935 w 6589671"/>
              <a:gd name="connsiteY17" fmla="*/ 3347023 h 6842800"/>
              <a:gd name="connsiteX18" fmla="*/ 508710 w 6589671"/>
              <a:gd name="connsiteY18" fmla="*/ 2699323 h 6842800"/>
              <a:gd name="connsiteX19" fmla="*/ 689685 w 6589671"/>
              <a:gd name="connsiteY19" fmla="*/ 1994473 h 6842800"/>
              <a:gd name="connsiteX20" fmla="*/ 889710 w 6589671"/>
              <a:gd name="connsiteY20" fmla="*/ 1483196 h 6842800"/>
              <a:gd name="connsiteX21" fmla="*/ 1137360 w 6589671"/>
              <a:gd name="connsiteY21" fmla="*/ 1121246 h 6842800"/>
              <a:gd name="connsiteX22" fmla="*/ 1337385 w 6589671"/>
              <a:gd name="connsiteY22" fmla="*/ 940271 h 6842800"/>
              <a:gd name="connsiteX23" fmla="*/ 0 w 6589671"/>
              <a:gd name="connsiteY23" fmla="*/ 0 h 6842800"/>
              <a:gd name="connsiteX0" fmla="*/ 0 w 6589671"/>
              <a:gd name="connsiteY0" fmla="*/ 0 h 6842800"/>
              <a:gd name="connsiteX1" fmla="*/ 2747085 w 6589671"/>
              <a:gd name="connsiteY1" fmla="*/ 378296 h 6842800"/>
              <a:gd name="connsiteX2" fmla="*/ 3242385 w 6589671"/>
              <a:gd name="connsiteY2" fmla="*/ 6821 h 6842800"/>
              <a:gd name="connsiteX3" fmla="*/ 3766260 w 6589671"/>
              <a:gd name="connsiteY3" fmla="*/ 368771 h 6842800"/>
              <a:gd name="connsiteX4" fmla="*/ 6589671 w 6589671"/>
              <a:gd name="connsiteY4" fmla="*/ 0 h 6842800"/>
              <a:gd name="connsiteX5" fmla="*/ 5233110 w 6589671"/>
              <a:gd name="connsiteY5" fmla="*/ 892646 h 6842800"/>
              <a:gd name="connsiteX6" fmla="*/ 5433135 w 6589671"/>
              <a:gd name="connsiteY6" fmla="*/ 1102196 h 6842800"/>
              <a:gd name="connsiteX7" fmla="*/ 5642685 w 6589671"/>
              <a:gd name="connsiteY7" fmla="*/ 1464146 h 6842800"/>
              <a:gd name="connsiteX8" fmla="*/ 5852235 w 6589671"/>
              <a:gd name="connsiteY8" fmla="*/ 1908748 h 6842800"/>
              <a:gd name="connsiteX9" fmla="*/ 6023685 w 6589671"/>
              <a:gd name="connsiteY9" fmla="*/ 2594548 h 6842800"/>
              <a:gd name="connsiteX10" fmla="*/ 6128460 w 6589671"/>
              <a:gd name="connsiteY10" fmla="*/ 3166048 h 6842800"/>
              <a:gd name="connsiteX11" fmla="*/ 6261810 w 6589671"/>
              <a:gd name="connsiteY11" fmla="*/ 4480498 h 6842800"/>
              <a:gd name="connsiteX12" fmla="*/ 6261810 w 6589671"/>
              <a:gd name="connsiteY12" fmla="*/ 6252148 h 6842800"/>
              <a:gd name="connsiteX13" fmla="*/ 6589671 w 6589671"/>
              <a:gd name="connsiteY13" fmla="*/ 6842800 h 6842800"/>
              <a:gd name="connsiteX14" fmla="*/ 0 w 6589671"/>
              <a:gd name="connsiteY14" fmla="*/ 6842800 h 6842800"/>
              <a:gd name="connsiteX15" fmla="*/ 337260 w 6589671"/>
              <a:gd name="connsiteY15" fmla="*/ 6118798 h 6842800"/>
              <a:gd name="connsiteX16" fmla="*/ 337260 w 6589671"/>
              <a:gd name="connsiteY16" fmla="*/ 4423348 h 6842800"/>
              <a:gd name="connsiteX17" fmla="*/ 403935 w 6589671"/>
              <a:gd name="connsiteY17" fmla="*/ 3347023 h 6842800"/>
              <a:gd name="connsiteX18" fmla="*/ 508710 w 6589671"/>
              <a:gd name="connsiteY18" fmla="*/ 2699323 h 6842800"/>
              <a:gd name="connsiteX19" fmla="*/ 689685 w 6589671"/>
              <a:gd name="connsiteY19" fmla="*/ 1994473 h 6842800"/>
              <a:gd name="connsiteX20" fmla="*/ 889710 w 6589671"/>
              <a:gd name="connsiteY20" fmla="*/ 1483196 h 6842800"/>
              <a:gd name="connsiteX21" fmla="*/ 1137360 w 6589671"/>
              <a:gd name="connsiteY21" fmla="*/ 1121246 h 6842800"/>
              <a:gd name="connsiteX22" fmla="*/ 1337385 w 6589671"/>
              <a:gd name="connsiteY22" fmla="*/ 940271 h 6842800"/>
              <a:gd name="connsiteX23" fmla="*/ 0 w 6589671"/>
              <a:gd name="connsiteY23" fmla="*/ 0 h 6842800"/>
              <a:gd name="connsiteX0" fmla="*/ 0 w 6589671"/>
              <a:gd name="connsiteY0" fmla="*/ 0 h 6842800"/>
              <a:gd name="connsiteX1" fmla="*/ 2318460 w 6589671"/>
              <a:gd name="connsiteY1" fmla="*/ 3306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6589671 w 6589671"/>
              <a:gd name="connsiteY5" fmla="*/ 0 h 6842800"/>
              <a:gd name="connsiteX6" fmla="*/ 5233110 w 6589671"/>
              <a:gd name="connsiteY6" fmla="*/ 892646 h 6842800"/>
              <a:gd name="connsiteX7" fmla="*/ 5433135 w 6589671"/>
              <a:gd name="connsiteY7" fmla="*/ 1102196 h 6842800"/>
              <a:gd name="connsiteX8" fmla="*/ 5642685 w 6589671"/>
              <a:gd name="connsiteY8" fmla="*/ 1464146 h 6842800"/>
              <a:gd name="connsiteX9" fmla="*/ 5852235 w 6589671"/>
              <a:gd name="connsiteY9" fmla="*/ 1908748 h 6842800"/>
              <a:gd name="connsiteX10" fmla="*/ 6023685 w 6589671"/>
              <a:gd name="connsiteY10" fmla="*/ 2594548 h 6842800"/>
              <a:gd name="connsiteX11" fmla="*/ 6128460 w 6589671"/>
              <a:gd name="connsiteY11" fmla="*/ 3166048 h 6842800"/>
              <a:gd name="connsiteX12" fmla="*/ 6261810 w 6589671"/>
              <a:gd name="connsiteY12" fmla="*/ 4480498 h 6842800"/>
              <a:gd name="connsiteX13" fmla="*/ 6261810 w 6589671"/>
              <a:gd name="connsiteY13" fmla="*/ 6252148 h 6842800"/>
              <a:gd name="connsiteX14" fmla="*/ 6589671 w 6589671"/>
              <a:gd name="connsiteY14" fmla="*/ 6842800 h 6842800"/>
              <a:gd name="connsiteX15" fmla="*/ 0 w 6589671"/>
              <a:gd name="connsiteY15" fmla="*/ 6842800 h 6842800"/>
              <a:gd name="connsiteX16" fmla="*/ 337260 w 6589671"/>
              <a:gd name="connsiteY16" fmla="*/ 6118798 h 6842800"/>
              <a:gd name="connsiteX17" fmla="*/ 337260 w 6589671"/>
              <a:gd name="connsiteY17" fmla="*/ 4423348 h 6842800"/>
              <a:gd name="connsiteX18" fmla="*/ 403935 w 6589671"/>
              <a:gd name="connsiteY18" fmla="*/ 3347023 h 6842800"/>
              <a:gd name="connsiteX19" fmla="*/ 508710 w 6589671"/>
              <a:gd name="connsiteY19" fmla="*/ 2699323 h 6842800"/>
              <a:gd name="connsiteX20" fmla="*/ 689685 w 6589671"/>
              <a:gd name="connsiteY20" fmla="*/ 1994473 h 6842800"/>
              <a:gd name="connsiteX21" fmla="*/ 889710 w 6589671"/>
              <a:gd name="connsiteY21" fmla="*/ 1483196 h 6842800"/>
              <a:gd name="connsiteX22" fmla="*/ 1137360 w 6589671"/>
              <a:gd name="connsiteY22" fmla="*/ 1121246 h 6842800"/>
              <a:gd name="connsiteX23" fmla="*/ 1337385 w 6589671"/>
              <a:gd name="connsiteY23" fmla="*/ 940271 h 6842800"/>
              <a:gd name="connsiteX24" fmla="*/ 0 w 6589671"/>
              <a:gd name="connsiteY24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6589671 w 6589671"/>
              <a:gd name="connsiteY5" fmla="*/ 0 h 6842800"/>
              <a:gd name="connsiteX6" fmla="*/ 5233110 w 6589671"/>
              <a:gd name="connsiteY6" fmla="*/ 892646 h 6842800"/>
              <a:gd name="connsiteX7" fmla="*/ 5433135 w 6589671"/>
              <a:gd name="connsiteY7" fmla="*/ 1102196 h 6842800"/>
              <a:gd name="connsiteX8" fmla="*/ 5642685 w 6589671"/>
              <a:gd name="connsiteY8" fmla="*/ 1464146 h 6842800"/>
              <a:gd name="connsiteX9" fmla="*/ 5852235 w 6589671"/>
              <a:gd name="connsiteY9" fmla="*/ 1908748 h 6842800"/>
              <a:gd name="connsiteX10" fmla="*/ 6023685 w 6589671"/>
              <a:gd name="connsiteY10" fmla="*/ 2594548 h 6842800"/>
              <a:gd name="connsiteX11" fmla="*/ 6128460 w 6589671"/>
              <a:gd name="connsiteY11" fmla="*/ 3166048 h 6842800"/>
              <a:gd name="connsiteX12" fmla="*/ 6261810 w 6589671"/>
              <a:gd name="connsiteY12" fmla="*/ 4480498 h 6842800"/>
              <a:gd name="connsiteX13" fmla="*/ 6261810 w 6589671"/>
              <a:gd name="connsiteY13" fmla="*/ 6252148 h 6842800"/>
              <a:gd name="connsiteX14" fmla="*/ 6589671 w 6589671"/>
              <a:gd name="connsiteY14" fmla="*/ 6842800 h 6842800"/>
              <a:gd name="connsiteX15" fmla="*/ 0 w 6589671"/>
              <a:gd name="connsiteY15" fmla="*/ 6842800 h 6842800"/>
              <a:gd name="connsiteX16" fmla="*/ 337260 w 6589671"/>
              <a:gd name="connsiteY16" fmla="*/ 6118798 h 6842800"/>
              <a:gd name="connsiteX17" fmla="*/ 337260 w 6589671"/>
              <a:gd name="connsiteY17" fmla="*/ 4423348 h 6842800"/>
              <a:gd name="connsiteX18" fmla="*/ 403935 w 6589671"/>
              <a:gd name="connsiteY18" fmla="*/ 3347023 h 6842800"/>
              <a:gd name="connsiteX19" fmla="*/ 508710 w 6589671"/>
              <a:gd name="connsiteY19" fmla="*/ 2699323 h 6842800"/>
              <a:gd name="connsiteX20" fmla="*/ 689685 w 6589671"/>
              <a:gd name="connsiteY20" fmla="*/ 1994473 h 6842800"/>
              <a:gd name="connsiteX21" fmla="*/ 889710 w 6589671"/>
              <a:gd name="connsiteY21" fmla="*/ 1483196 h 6842800"/>
              <a:gd name="connsiteX22" fmla="*/ 1137360 w 6589671"/>
              <a:gd name="connsiteY22" fmla="*/ 1121246 h 6842800"/>
              <a:gd name="connsiteX23" fmla="*/ 1337385 w 6589671"/>
              <a:gd name="connsiteY23" fmla="*/ 940271 h 6842800"/>
              <a:gd name="connsiteX24" fmla="*/ 0 w 6589671"/>
              <a:gd name="connsiteY24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340196 h 6842800"/>
              <a:gd name="connsiteX6" fmla="*/ 6589671 w 6589671"/>
              <a:gd name="connsiteY6" fmla="*/ 0 h 6842800"/>
              <a:gd name="connsiteX7" fmla="*/ 5233110 w 6589671"/>
              <a:gd name="connsiteY7" fmla="*/ 892646 h 6842800"/>
              <a:gd name="connsiteX8" fmla="*/ 5433135 w 6589671"/>
              <a:gd name="connsiteY8" fmla="*/ 1102196 h 6842800"/>
              <a:gd name="connsiteX9" fmla="*/ 5642685 w 6589671"/>
              <a:gd name="connsiteY9" fmla="*/ 1464146 h 6842800"/>
              <a:gd name="connsiteX10" fmla="*/ 5852235 w 6589671"/>
              <a:gd name="connsiteY10" fmla="*/ 1908748 h 6842800"/>
              <a:gd name="connsiteX11" fmla="*/ 6023685 w 6589671"/>
              <a:gd name="connsiteY11" fmla="*/ 2594548 h 6842800"/>
              <a:gd name="connsiteX12" fmla="*/ 6128460 w 6589671"/>
              <a:gd name="connsiteY12" fmla="*/ 3166048 h 6842800"/>
              <a:gd name="connsiteX13" fmla="*/ 6261810 w 6589671"/>
              <a:gd name="connsiteY13" fmla="*/ 4480498 h 6842800"/>
              <a:gd name="connsiteX14" fmla="*/ 6261810 w 6589671"/>
              <a:gd name="connsiteY14" fmla="*/ 6252148 h 6842800"/>
              <a:gd name="connsiteX15" fmla="*/ 6589671 w 6589671"/>
              <a:gd name="connsiteY15" fmla="*/ 6842800 h 6842800"/>
              <a:gd name="connsiteX16" fmla="*/ 0 w 6589671"/>
              <a:gd name="connsiteY16" fmla="*/ 6842800 h 6842800"/>
              <a:gd name="connsiteX17" fmla="*/ 337260 w 6589671"/>
              <a:gd name="connsiteY17" fmla="*/ 6118798 h 6842800"/>
              <a:gd name="connsiteX18" fmla="*/ 337260 w 6589671"/>
              <a:gd name="connsiteY18" fmla="*/ 4423348 h 6842800"/>
              <a:gd name="connsiteX19" fmla="*/ 403935 w 6589671"/>
              <a:gd name="connsiteY19" fmla="*/ 3347023 h 6842800"/>
              <a:gd name="connsiteX20" fmla="*/ 508710 w 6589671"/>
              <a:gd name="connsiteY20" fmla="*/ 2699323 h 6842800"/>
              <a:gd name="connsiteX21" fmla="*/ 689685 w 6589671"/>
              <a:gd name="connsiteY21" fmla="*/ 1994473 h 6842800"/>
              <a:gd name="connsiteX22" fmla="*/ 889710 w 6589671"/>
              <a:gd name="connsiteY22" fmla="*/ 1483196 h 6842800"/>
              <a:gd name="connsiteX23" fmla="*/ 1137360 w 6589671"/>
              <a:gd name="connsiteY23" fmla="*/ 1121246 h 6842800"/>
              <a:gd name="connsiteX24" fmla="*/ 1337385 w 6589671"/>
              <a:gd name="connsiteY24" fmla="*/ 940271 h 6842800"/>
              <a:gd name="connsiteX25" fmla="*/ 0 w 6589671"/>
              <a:gd name="connsiteY25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340196 h 6842800"/>
              <a:gd name="connsiteX6" fmla="*/ 4128210 w 6589671"/>
              <a:gd name="connsiteY6" fmla="*/ 625946 h 6842800"/>
              <a:gd name="connsiteX7" fmla="*/ 6589671 w 6589671"/>
              <a:gd name="connsiteY7" fmla="*/ 0 h 6842800"/>
              <a:gd name="connsiteX8" fmla="*/ 5233110 w 6589671"/>
              <a:gd name="connsiteY8" fmla="*/ 892646 h 6842800"/>
              <a:gd name="connsiteX9" fmla="*/ 5433135 w 6589671"/>
              <a:gd name="connsiteY9" fmla="*/ 1102196 h 6842800"/>
              <a:gd name="connsiteX10" fmla="*/ 5642685 w 6589671"/>
              <a:gd name="connsiteY10" fmla="*/ 1464146 h 6842800"/>
              <a:gd name="connsiteX11" fmla="*/ 5852235 w 6589671"/>
              <a:gd name="connsiteY11" fmla="*/ 1908748 h 6842800"/>
              <a:gd name="connsiteX12" fmla="*/ 6023685 w 6589671"/>
              <a:gd name="connsiteY12" fmla="*/ 2594548 h 6842800"/>
              <a:gd name="connsiteX13" fmla="*/ 6128460 w 6589671"/>
              <a:gd name="connsiteY13" fmla="*/ 3166048 h 6842800"/>
              <a:gd name="connsiteX14" fmla="*/ 6261810 w 6589671"/>
              <a:gd name="connsiteY14" fmla="*/ 4480498 h 6842800"/>
              <a:gd name="connsiteX15" fmla="*/ 6261810 w 6589671"/>
              <a:gd name="connsiteY15" fmla="*/ 6252148 h 6842800"/>
              <a:gd name="connsiteX16" fmla="*/ 6589671 w 6589671"/>
              <a:gd name="connsiteY16" fmla="*/ 6842800 h 6842800"/>
              <a:gd name="connsiteX17" fmla="*/ 0 w 6589671"/>
              <a:gd name="connsiteY17" fmla="*/ 6842800 h 6842800"/>
              <a:gd name="connsiteX18" fmla="*/ 337260 w 6589671"/>
              <a:gd name="connsiteY18" fmla="*/ 6118798 h 6842800"/>
              <a:gd name="connsiteX19" fmla="*/ 337260 w 6589671"/>
              <a:gd name="connsiteY19" fmla="*/ 4423348 h 6842800"/>
              <a:gd name="connsiteX20" fmla="*/ 403935 w 6589671"/>
              <a:gd name="connsiteY20" fmla="*/ 3347023 h 6842800"/>
              <a:gd name="connsiteX21" fmla="*/ 508710 w 6589671"/>
              <a:gd name="connsiteY21" fmla="*/ 2699323 h 6842800"/>
              <a:gd name="connsiteX22" fmla="*/ 689685 w 6589671"/>
              <a:gd name="connsiteY22" fmla="*/ 1994473 h 6842800"/>
              <a:gd name="connsiteX23" fmla="*/ 889710 w 6589671"/>
              <a:gd name="connsiteY23" fmla="*/ 1483196 h 6842800"/>
              <a:gd name="connsiteX24" fmla="*/ 1137360 w 6589671"/>
              <a:gd name="connsiteY24" fmla="*/ 1121246 h 6842800"/>
              <a:gd name="connsiteX25" fmla="*/ 1337385 w 6589671"/>
              <a:gd name="connsiteY25" fmla="*/ 940271 h 6842800"/>
              <a:gd name="connsiteX26" fmla="*/ 0 w 6589671"/>
              <a:gd name="connsiteY26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635471 h 6842800"/>
              <a:gd name="connsiteX6" fmla="*/ 4128210 w 6589671"/>
              <a:gd name="connsiteY6" fmla="*/ 625946 h 6842800"/>
              <a:gd name="connsiteX7" fmla="*/ 6589671 w 6589671"/>
              <a:gd name="connsiteY7" fmla="*/ 0 h 6842800"/>
              <a:gd name="connsiteX8" fmla="*/ 5233110 w 6589671"/>
              <a:gd name="connsiteY8" fmla="*/ 892646 h 6842800"/>
              <a:gd name="connsiteX9" fmla="*/ 5433135 w 6589671"/>
              <a:gd name="connsiteY9" fmla="*/ 1102196 h 6842800"/>
              <a:gd name="connsiteX10" fmla="*/ 5642685 w 6589671"/>
              <a:gd name="connsiteY10" fmla="*/ 1464146 h 6842800"/>
              <a:gd name="connsiteX11" fmla="*/ 5852235 w 6589671"/>
              <a:gd name="connsiteY11" fmla="*/ 1908748 h 6842800"/>
              <a:gd name="connsiteX12" fmla="*/ 6023685 w 6589671"/>
              <a:gd name="connsiteY12" fmla="*/ 2594548 h 6842800"/>
              <a:gd name="connsiteX13" fmla="*/ 6128460 w 6589671"/>
              <a:gd name="connsiteY13" fmla="*/ 3166048 h 6842800"/>
              <a:gd name="connsiteX14" fmla="*/ 6261810 w 6589671"/>
              <a:gd name="connsiteY14" fmla="*/ 4480498 h 6842800"/>
              <a:gd name="connsiteX15" fmla="*/ 6261810 w 6589671"/>
              <a:gd name="connsiteY15" fmla="*/ 6252148 h 6842800"/>
              <a:gd name="connsiteX16" fmla="*/ 6589671 w 6589671"/>
              <a:gd name="connsiteY16" fmla="*/ 6842800 h 6842800"/>
              <a:gd name="connsiteX17" fmla="*/ 0 w 6589671"/>
              <a:gd name="connsiteY17" fmla="*/ 6842800 h 6842800"/>
              <a:gd name="connsiteX18" fmla="*/ 337260 w 6589671"/>
              <a:gd name="connsiteY18" fmla="*/ 6118798 h 6842800"/>
              <a:gd name="connsiteX19" fmla="*/ 337260 w 6589671"/>
              <a:gd name="connsiteY19" fmla="*/ 4423348 h 6842800"/>
              <a:gd name="connsiteX20" fmla="*/ 403935 w 6589671"/>
              <a:gd name="connsiteY20" fmla="*/ 3347023 h 6842800"/>
              <a:gd name="connsiteX21" fmla="*/ 508710 w 6589671"/>
              <a:gd name="connsiteY21" fmla="*/ 2699323 h 6842800"/>
              <a:gd name="connsiteX22" fmla="*/ 689685 w 6589671"/>
              <a:gd name="connsiteY22" fmla="*/ 1994473 h 6842800"/>
              <a:gd name="connsiteX23" fmla="*/ 889710 w 6589671"/>
              <a:gd name="connsiteY23" fmla="*/ 1483196 h 6842800"/>
              <a:gd name="connsiteX24" fmla="*/ 1137360 w 6589671"/>
              <a:gd name="connsiteY24" fmla="*/ 1121246 h 6842800"/>
              <a:gd name="connsiteX25" fmla="*/ 1337385 w 6589671"/>
              <a:gd name="connsiteY25" fmla="*/ 940271 h 6842800"/>
              <a:gd name="connsiteX26" fmla="*/ 0 w 6589671"/>
              <a:gd name="connsiteY26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635471 h 6842800"/>
              <a:gd name="connsiteX6" fmla="*/ 4452060 w 6589671"/>
              <a:gd name="connsiteY6" fmla="*/ 1168871 h 6842800"/>
              <a:gd name="connsiteX7" fmla="*/ 6589671 w 6589671"/>
              <a:gd name="connsiteY7" fmla="*/ 0 h 6842800"/>
              <a:gd name="connsiteX8" fmla="*/ 5233110 w 6589671"/>
              <a:gd name="connsiteY8" fmla="*/ 892646 h 6842800"/>
              <a:gd name="connsiteX9" fmla="*/ 5433135 w 6589671"/>
              <a:gd name="connsiteY9" fmla="*/ 1102196 h 6842800"/>
              <a:gd name="connsiteX10" fmla="*/ 5642685 w 6589671"/>
              <a:gd name="connsiteY10" fmla="*/ 1464146 h 6842800"/>
              <a:gd name="connsiteX11" fmla="*/ 5852235 w 6589671"/>
              <a:gd name="connsiteY11" fmla="*/ 1908748 h 6842800"/>
              <a:gd name="connsiteX12" fmla="*/ 6023685 w 6589671"/>
              <a:gd name="connsiteY12" fmla="*/ 2594548 h 6842800"/>
              <a:gd name="connsiteX13" fmla="*/ 6128460 w 6589671"/>
              <a:gd name="connsiteY13" fmla="*/ 3166048 h 6842800"/>
              <a:gd name="connsiteX14" fmla="*/ 6261810 w 6589671"/>
              <a:gd name="connsiteY14" fmla="*/ 4480498 h 6842800"/>
              <a:gd name="connsiteX15" fmla="*/ 6261810 w 6589671"/>
              <a:gd name="connsiteY15" fmla="*/ 6252148 h 6842800"/>
              <a:gd name="connsiteX16" fmla="*/ 6589671 w 6589671"/>
              <a:gd name="connsiteY16" fmla="*/ 6842800 h 6842800"/>
              <a:gd name="connsiteX17" fmla="*/ 0 w 6589671"/>
              <a:gd name="connsiteY17" fmla="*/ 6842800 h 6842800"/>
              <a:gd name="connsiteX18" fmla="*/ 337260 w 6589671"/>
              <a:gd name="connsiteY18" fmla="*/ 6118798 h 6842800"/>
              <a:gd name="connsiteX19" fmla="*/ 337260 w 6589671"/>
              <a:gd name="connsiteY19" fmla="*/ 4423348 h 6842800"/>
              <a:gd name="connsiteX20" fmla="*/ 403935 w 6589671"/>
              <a:gd name="connsiteY20" fmla="*/ 3347023 h 6842800"/>
              <a:gd name="connsiteX21" fmla="*/ 508710 w 6589671"/>
              <a:gd name="connsiteY21" fmla="*/ 2699323 h 6842800"/>
              <a:gd name="connsiteX22" fmla="*/ 689685 w 6589671"/>
              <a:gd name="connsiteY22" fmla="*/ 1994473 h 6842800"/>
              <a:gd name="connsiteX23" fmla="*/ 889710 w 6589671"/>
              <a:gd name="connsiteY23" fmla="*/ 1483196 h 6842800"/>
              <a:gd name="connsiteX24" fmla="*/ 1137360 w 6589671"/>
              <a:gd name="connsiteY24" fmla="*/ 1121246 h 6842800"/>
              <a:gd name="connsiteX25" fmla="*/ 1337385 w 6589671"/>
              <a:gd name="connsiteY25" fmla="*/ 940271 h 6842800"/>
              <a:gd name="connsiteX26" fmla="*/ 0 w 6589671"/>
              <a:gd name="connsiteY26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635471 h 6842800"/>
              <a:gd name="connsiteX6" fmla="*/ 4452060 w 6589671"/>
              <a:gd name="connsiteY6" fmla="*/ 1168871 h 6842800"/>
              <a:gd name="connsiteX7" fmla="*/ 4770396 w 6589671"/>
              <a:gd name="connsiteY7" fmla="*/ 1485900 h 6842800"/>
              <a:gd name="connsiteX8" fmla="*/ 5233110 w 6589671"/>
              <a:gd name="connsiteY8" fmla="*/ 892646 h 6842800"/>
              <a:gd name="connsiteX9" fmla="*/ 5433135 w 6589671"/>
              <a:gd name="connsiteY9" fmla="*/ 1102196 h 6842800"/>
              <a:gd name="connsiteX10" fmla="*/ 5642685 w 6589671"/>
              <a:gd name="connsiteY10" fmla="*/ 1464146 h 6842800"/>
              <a:gd name="connsiteX11" fmla="*/ 5852235 w 6589671"/>
              <a:gd name="connsiteY11" fmla="*/ 1908748 h 6842800"/>
              <a:gd name="connsiteX12" fmla="*/ 6023685 w 6589671"/>
              <a:gd name="connsiteY12" fmla="*/ 2594548 h 6842800"/>
              <a:gd name="connsiteX13" fmla="*/ 6128460 w 6589671"/>
              <a:gd name="connsiteY13" fmla="*/ 3166048 h 6842800"/>
              <a:gd name="connsiteX14" fmla="*/ 6261810 w 6589671"/>
              <a:gd name="connsiteY14" fmla="*/ 4480498 h 6842800"/>
              <a:gd name="connsiteX15" fmla="*/ 6261810 w 6589671"/>
              <a:gd name="connsiteY15" fmla="*/ 6252148 h 6842800"/>
              <a:gd name="connsiteX16" fmla="*/ 6589671 w 6589671"/>
              <a:gd name="connsiteY16" fmla="*/ 6842800 h 6842800"/>
              <a:gd name="connsiteX17" fmla="*/ 0 w 6589671"/>
              <a:gd name="connsiteY17" fmla="*/ 6842800 h 6842800"/>
              <a:gd name="connsiteX18" fmla="*/ 337260 w 6589671"/>
              <a:gd name="connsiteY18" fmla="*/ 6118798 h 6842800"/>
              <a:gd name="connsiteX19" fmla="*/ 337260 w 6589671"/>
              <a:gd name="connsiteY19" fmla="*/ 4423348 h 6842800"/>
              <a:gd name="connsiteX20" fmla="*/ 403935 w 6589671"/>
              <a:gd name="connsiteY20" fmla="*/ 3347023 h 6842800"/>
              <a:gd name="connsiteX21" fmla="*/ 508710 w 6589671"/>
              <a:gd name="connsiteY21" fmla="*/ 2699323 h 6842800"/>
              <a:gd name="connsiteX22" fmla="*/ 689685 w 6589671"/>
              <a:gd name="connsiteY22" fmla="*/ 1994473 h 6842800"/>
              <a:gd name="connsiteX23" fmla="*/ 889710 w 6589671"/>
              <a:gd name="connsiteY23" fmla="*/ 1483196 h 6842800"/>
              <a:gd name="connsiteX24" fmla="*/ 1137360 w 6589671"/>
              <a:gd name="connsiteY24" fmla="*/ 1121246 h 6842800"/>
              <a:gd name="connsiteX25" fmla="*/ 1337385 w 6589671"/>
              <a:gd name="connsiteY25" fmla="*/ 940271 h 6842800"/>
              <a:gd name="connsiteX26" fmla="*/ 0 w 6589671"/>
              <a:gd name="connsiteY26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635471 h 6842800"/>
              <a:gd name="connsiteX6" fmla="*/ 4452060 w 6589671"/>
              <a:gd name="connsiteY6" fmla="*/ 1168871 h 6842800"/>
              <a:gd name="connsiteX7" fmla="*/ 4770396 w 6589671"/>
              <a:gd name="connsiteY7" fmla="*/ 1485900 h 6842800"/>
              <a:gd name="connsiteX8" fmla="*/ 5233110 w 6589671"/>
              <a:gd name="connsiteY8" fmla="*/ 892646 h 6842800"/>
              <a:gd name="connsiteX9" fmla="*/ 5433135 w 6589671"/>
              <a:gd name="connsiteY9" fmla="*/ 1102196 h 6842800"/>
              <a:gd name="connsiteX10" fmla="*/ 5642685 w 6589671"/>
              <a:gd name="connsiteY10" fmla="*/ 1464146 h 6842800"/>
              <a:gd name="connsiteX11" fmla="*/ 5852235 w 6589671"/>
              <a:gd name="connsiteY11" fmla="*/ 1908748 h 6842800"/>
              <a:gd name="connsiteX12" fmla="*/ 6023685 w 6589671"/>
              <a:gd name="connsiteY12" fmla="*/ 2594548 h 6842800"/>
              <a:gd name="connsiteX13" fmla="*/ 6128460 w 6589671"/>
              <a:gd name="connsiteY13" fmla="*/ 3166048 h 6842800"/>
              <a:gd name="connsiteX14" fmla="*/ 6261810 w 6589671"/>
              <a:gd name="connsiteY14" fmla="*/ 4480498 h 6842800"/>
              <a:gd name="connsiteX15" fmla="*/ 6261810 w 6589671"/>
              <a:gd name="connsiteY15" fmla="*/ 6252148 h 6842800"/>
              <a:gd name="connsiteX16" fmla="*/ 6589671 w 6589671"/>
              <a:gd name="connsiteY16" fmla="*/ 6842800 h 6842800"/>
              <a:gd name="connsiteX17" fmla="*/ 0 w 6589671"/>
              <a:gd name="connsiteY17" fmla="*/ 6842800 h 6842800"/>
              <a:gd name="connsiteX18" fmla="*/ 337260 w 6589671"/>
              <a:gd name="connsiteY18" fmla="*/ 6118798 h 6842800"/>
              <a:gd name="connsiteX19" fmla="*/ 337260 w 6589671"/>
              <a:gd name="connsiteY19" fmla="*/ 4423348 h 6842800"/>
              <a:gd name="connsiteX20" fmla="*/ 403935 w 6589671"/>
              <a:gd name="connsiteY20" fmla="*/ 3347023 h 6842800"/>
              <a:gd name="connsiteX21" fmla="*/ 508710 w 6589671"/>
              <a:gd name="connsiteY21" fmla="*/ 2699323 h 6842800"/>
              <a:gd name="connsiteX22" fmla="*/ 689685 w 6589671"/>
              <a:gd name="connsiteY22" fmla="*/ 1994473 h 6842800"/>
              <a:gd name="connsiteX23" fmla="*/ 889710 w 6589671"/>
              <a:gd name="connsiteY23" fmla="*/ 1483196 h 6842800"/>
              <a:gd name="connsiteX24" fmla="*/ 1137360 w 6589671"/>
              <a:gd name="connsiteY24" fmla="*/ 1121246 h 6842800"/>
              <a:gd name="connsiteX25" fmla="*/ 1337385 w 6589671"/>
              <a:gd name="connsiteY25" fmla="*/ 940271 h 6842800"/>
              <a:gd name="connsiteX26" fmla="*/ 1042110 w 6589671"/>
              <a:gd name="connsiteY26" fmla="*/ 711671 h 6842800"/>
              <a:gd name="connsiteX27" fmla="*/ 0 w 6589671"/>
              <a:gd name="connsiteY27" fmla="*/ 0 h 6842800"/>
              <a:gd name="connsiteX0" fmla="*/ 0 w 6589671"/>
              <a:gd name="connsiteY0" fmla="*/ 0 h 6842800"/>
              <a:gd name="connsiteX1" fmla="*/ 2423235 w 6589671"/>
              <a:gd name="connsiteY1" fmla="*/ 787871 h 6842800"/>
              <a:gd name="connsiteX2" fmla="*/ 2747085 w 6589671"/>
              <a:gd name="connsiteY2" fmla="*/ 378296 h 6842800"/>
              <a:gd name="connsiteX3" fmla="*/ 3242385 w 6589671"/>
              <a:gd name="connsiteY3" fmla="*/ 6821 h 6842800"/>
              <a:gd name="connsiteX4" fmla="*/ 3766260 w 6589671"/>
              <a:gd name="connsiteY4" fmla="*/ 368771 h 6842800"/>
              <a:gd name="connsiteX5" fmla="*/ 4042485 w 6589671"/>
              <a:gd name="connsiteY5" fmla="*/ 635471 h 6842800"/>
              <a:gd name="connsiteX6" fmla="*/ 4452060 w 6589671"/>
              <a:gd name="connsiteY6" fmla="*/ 1168871 h 6842800"/>
              <a:gd name="connsiteX7" fmla="*/ 4770396 w 6589671"/>
              <a:gd name="connsiteY7" fmla="*/ 1485900 h 6842800"/>
              <a:gd name="connsiteX8" fmla="*/ 5233110 w 6589671"/>
              <a:gd name="connsiteY8" fmla="*/ 892646 h 6842800"/>
              <a:gd name="connsiteX9" fmla="*/ 5433135 w 6589671"/>
              <a:gd name="connsiteY9" fmla="*/ 1102196 h 6842800"/>
              <a:gd name="connsiteX10" fmla="*/ 5642685 w 6589671"/>
              <a:gd name="connsiteY10" fmla="*/ 1464146 h 6842800"/>
              <a:gd name="connsiteX11" fmla="*/ 5852235 w 6589671"/>
              <a:gd name="connsiteY11" fmla="*/ 1908748 h 6842800"/>
              <a:gd name="connsiteX12" fmla="*/ 6023685 w 6589671"/>
              <a:gd name="connsiteY12" fmla="*/ 2594548 h 6842800"/>
              <a:gd name="connsiteX13" fmla="*/ 6128460 w 6589671"/>
              <a:gd name="connsiteY13" fmla="*/ 3166048 h 6842800"/>
              <a:gd name="connsiteX14" fmla="*/ 6261810 w 6589671"/>
              <a:gd name="connsiteY14" fmla="*/ 4480498 h 6842800"/>
              <a:gd name="connsiteX15" fmla="*/ 6261810 w 6589671"/>
              <a:gd name="connsiteY15" fmla="*/ 6252148 h 6842800"/>
              <a:gd name="connsiteX16" fmla="*/ 6589671 w 6589671"/>
              <a:gd name="connsiteY16" fmla="*/ 6842800 h 6842800"/>
              <a:gd name="connsiteX17" fmla="*/ 0 w 6589671"/>
              <a:gd name="connsiteY17" fmla="*/ 6842800 h 6842800"/>
              <a:gd name="connsiteX18" fmla="*/ 337260 w 6589671"/>
              <a:gd name="connsiteY18" fmla="*/ 6118798 h 6842800"/>
              <a:gd name="connsiteX19" fmla="*/ 337260 w 6589671"/>
              <a:gd name="connsiteY19" fmla="*/ 4423348 h 6842800"/>
              <a:gd name="connsiteX20" fmla="*/ 403935 w 6589671"/>
              <a:gd name="connsiteY20" fmla="*/ 3347023 h 6842800"/>
              <a:gd name="connsiteX21" fmla="*/ 508710 w 6589671"/>
              <a:gd name="connsiteY21" fmla="*/ 2699323 h 6842800"/>
              <a:gd name="connsiteX22" fmla="*/ 689685 w 6589671"/>
              <a:gd name="connsiteY22" fmla="*/ 1994473 h 6842800"/>
              <a:gd name="connsiteX23" fmla="*/ 889710 w 6589671"/>
              <a:gd name="connsiteY23" fmla="*/ 1483196 h 6842800"/>
              <a:gd name="connsiteX24" fmla="*/ 1137360 w 6589671"/>
              <a:gd name="connsiteY24" fmla="*/ 1121246 h 6842800"/>
              <a:gd name="connsiteX25" fmla="*/ 1337385 w 6589671"/>
              <a:gd name="connsiteY25" fmla="*/ 940271 h 6842800"/>
              <a:gd name="connsiteX26" fmla="*/ 1604085 w 6589671"/>
              <a:gd name="connsiteY26" fmla="*/ 1206971 h 6842800"/>
              <a:gd name="connsiteX27" fmla="*/ 0 w 6589671"/>
              <a:gd name="connsiteY27" fmla="*/ 0 h 6842800"/>
              <a:gd name="connsiteX0" fmla="*/ 1866900 w 6589671"/>
              <a:gd name="connsiteY0" fmla="*/ 1660054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66260 w 6589671"/>
              <a:gd name="connsiteY4" fmla="*/ 361950 h 6835979"/>
              <a:gd name="connsiteX5" fmla="*/ 4042485 w 6589671"/>
              <a:gd name="connsiteY5" fmla="*/ 628650 h 6835979"/>
              <a:gd name="connsiteX6" fmla="*/ 4452060 w 6589671"/>
              <a:gd name="connsiteY6" fmla="*/ 1162050 h 6835979"/>
              <a:gd name="connsiteX7" fmla="*/ 4770396 w 6589671"/>
              <a:gd name="connsiteY7" fmla="*/ 1479079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04085 w 6589671"/>
              <a:gd name="connsiteY26" fmla="*/ 1200150 h 6835979"/>
              <a:gd name="connsiteX27" fmla="*/ 1866900 w 6589671"/>
              <a:gd name="connsiteY27" fmla="*/ 1660054 h 6835979"/>
              <a:gd name="connsiteX0" fmla="*/ 1866900 w 6589671"/>
              <a:gd name="connsiteY0" fmla="*/ 1660054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66260 w 6589671"/>
              <a:gd name="connsiteY4" fmla="*/ 361950 h 6835979"/>
              <a:gd name="connsiteX5" fmla="*/ 4042485 w 6589671"/>
              <a:gd name="connsiteY5" fmla="*/ 628650 h 6835979"/>
              <a:gd name="connsiteX6" fmla="*/ 4452060 w 6589671"/>
              <a:gd name="connsiteY6" fmla="*/ 1162050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04085 w 6589671"/>
              <a:gd name="connsiteY26" fmla="*/ 1200150 h 6835979"/>
              <a:gd name="connsiteX27" fmla="*/ 1866900 w 6589671"/>
              <a:gd name="connsiteY27" fmla="*/ 1660054 h 6835979"/>
              <a:gd name="connsiteX0" fmla="*/ 1866900 w 6589671"/>
              <a:gd name="connsiteY0" fmla="*/ 1660054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66260 w 6589671"/>
              <a:gd name="connsiteY4" fmla="*/ 361950 h 6835979"/>
              <a:gd name="connsiteX5" fmla="*/ 4032960 w 6589671"/>
              <a:gd name="connsiteY5" fmla="*/ 695325 h 6835979"/>
              <a:gd name="connsiteX6" fmla="*/ 4452060 w 6589671"/>
              <a:gd name="connsiteY6" fmla="*/ 1162050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04085 w 6589671"/>
              <a:gd name="connsiteY26" fmla="*/ 1200150 h 6835979"/>
              <a:gd name="connsiteX27" fmla="*/ 1866900 w 6589671"/>
              <a:gd name="connsiteY27" fmla="*/ 1660054 h 6835979"/>
              <a:gd name="connsiteX0" fmla="*/ 1866900 w 6589671"/>
              <a:gd name="connsiteY0" fmla="*/ 1660054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52060 w 6589671"/>
              <a:gd name="connsiteY6" fmla="*/ 1162050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04085 w 6589671"/>
              <a:gd name="connsiteY26" fmla="*/ 1200150 h 6835979"/>
              <a:gd name="connsiteX27" fmla="*/ 1866900 w 6589671"/>
              <a:gd name="connsiteY27" fmla="*/ 1660054 h 6835979"/>
              <a:gd name="connsiteX0" fmla="*/ 1866900 w 6589671"/>
              <a:gd name="connsiteY0" fmla="*/ 1660054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04085 w 6589671"/>
              <a:gd name="connsiteY26" fmla="*/ 1200150 h 6835979"/>
              <a:gd name="connsiteX27" fmla="*/ 1866900 w 6589671"/>
              <a:gd name="connsiteY27" fmla="*/ 1660054 h 6835979"/>
              <a:gd name="connsiteX0" fmla="*/ 1866900 w 6589671"/>
              <a:gd name="connsiteY0" fmla="*/ 1660054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594560 w 6589671"/>
              <a:gd name="connsiteY26" fmla="*/ 1228725 h 6835979"/>
              <a:gd name="connsiteX27" fmla="*/ 1866900 w 6589671"/>
              <a:gd name="connsiteY27" fmla="*/ 1660054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594560 w 6589671"/>
              <a:gd name="connsiteY26" fmla="*/ 1228725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43025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33135 w 6589671"/>
              <a:gd name="connsiteY9" fmla="*/ 109537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143000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47085 w 6589671"/>
              <a:gd name="connsiteY2" fmla="*/ 371475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89710 w 6589671"/>
              <a:gd name="connsiteY23" fmla="*/ 1476375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34020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394145 w 6589671"/>
              <a:gd name="connsiteY20" fmla="*/ 3349838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394145 w 6589671"/>
              <a:gd name="connsiteY20" fmla="*/ 3349838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37260 w 6589671"/>
              <a:gd name="connsiteY18" fmla="*/ 611197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37360 w 6589671"/>
              <a:gd name="connsiteY24" fmla="*/ 1114425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699335 w 6589671"/>
              <a:gd name="connsiteY26" fmla="*/ 1390650 h 6835979"/>
              <a:gd name="connsiteX27" fmla="*/ 1857375 w 6589671"/>
              <a:gd name="connsiteY27" fmla="*/ 1688629 h 6835979"/>
              <a:gd name="connsiteX0" fmla="*/ 1857375 w 6589671"/>
              <a:gd name="connsiteY0" fmla="*/ 1688629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738494 w 6589671"/>
              <a:gd name="connsiteY26" fmla="*/ 1438834 h 6835979"/>
              <a:gd name="connsiteX27" fmla="*/ 1857375 w 6589671"/>
              <a:gd name="connsiteY27" fmla="*/ 1688629 h 6835979"/>
              <a:gd name="connsiteX0" fmla="*/ 1847583 w 6589671"/>
              <a:gd name="connsiteY0" fmla="*/ 1717540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738494 w 6589671"/>
              <a:gd name="connsiteY26" fmla="*/ 1438834 h 6835979"/>
              <a:gd name="connsiteX27" fmla="*/ 1847583 w 6589671"/>
              <a:gd name="connsiteY27" fmla="*/ 1717540 h 6835979"/>
              <a:gd name="connsiteX0" fmla="*/ 1847583 w 6589671"/>
              <a:gd name="connsiteY0" fmla="*/ 1717540 h 6835979"/>
              <a:gd name="connsiteX1" fmla="*/ 2423235 w 6589671"/>
              <a:gd name="connsiteY1" fmla="*/ 781050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689544 w 6589671"/>
              <a:gd name="connsiteY26" fmla="*/ 1419561 h 6835979"/>
              <a:gd name="connsiteX27" fmla="*/ 1847583 w 6589671"/>
              <a:gd name="connsiteY27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794835 w 6589671"/>
              <a:gd name="connsiteY4" fmla="*/ 400050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689544 w 6589671"/>
              <a:gd name="connsiteY26" fmla="*/ 1419561 h 6835979"/>
              <a:gd name="connsiteX27" fmla="*/ 1847583 w 6589671"/>
              <a:gd name="connsiteY27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24207 w 6589671"/>
              <a:gd name="connsiteY4" fmla="*/ 419323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689544 w 6589671"/>
              <a:gd name="connsiteY26" fmla="*/ 1419561 h 6835979"/>
              <a:gd name="connsiteX27" fmla="*/ 1847583 w 6589671"/>
              <a:gd name="connsiteY27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5233110 w 6589671"/>
              <a:gd name="connsiteY8" fmla="*/ 885825 h 6835979"/>
              <a:gd name="connsiteX9" fmla="*/ 5490285 w 6589671"/>
              <a:gd name="connsiteY9" fmla="*/ 1228725 h 6835979"/>
              <a:gd name="connsiteX10" fmla="*/ 5642685 w 6589671"/>
              <a:gd name="connsiteY10" fmla="*/ 1457325 h 6835979"/>
              <a:gd name="connsiteX11" fmla="*/ 5852235 w 6589671"/>
              <a:gd name="connsiteY11" fmla="*/ 1901927 h 6835979"/>
              <a:gd name="connsiteX12" fmla="*/ 6023685 w 6589671"/>
              <a:gd name="connsiteY12" fmla="*/ 2587727 h 6835979"/>
              <a:gd name="connsiteX13" fmla="*/ 6128460 w 6589671"/>
              <a:gd name="connsiteY13" fmla="*/ 3159227 h 6835979"/>
              <a:gd name="connsiteX14" fmla="*/ 6261810 w 6589671"/>
              <a:gd name="connsiteY14" fmla="*/ 4473677 h 6835979"/>
              <a:gd name="connsiteX15" fmla="*/ 6261810 w 6589671"/>
              <a:gd name="connsiteY15" fmla="*/ 6245327 h 6835979"/>
              <a:gd name="connsiteX16" fmla="*/ 6589671 w 6589671"/>
              <a:gd name="connsiteY16" fmla="*/ 6835979 h 6835979"/>
              <a:gd name="connsiteX17" fmla="*/ 0 w 6589671"/>
              <a:gd name="connsiteY17" fmla="*/ 6835979 h 6835979"/>
              <a:gd name="connsiteX18" fmla="*/ 347050 w 6589671"/>
              <a:gd name="connsiteY18" fmla="*/ 6169797 h 6835979"/>
              <a:gd name="connsiteX19" fmla="*/ 337260 w 6589671"/>
              <a:gd name="connsiteY19" fmla="*/ 4416527 h 6835979"/>
              <a:gd name="connsiteX20" fmla="*/ 403935 w 6589671"/>
              <a:gd name="connsiteY20" fmla="*/ 3426932 h 6835979"/>
              <a:gd name="connsiteX21" fmla="*/ 508710 w 6589671"/>
              <a:gd name="connsiteY21" fmla="*/ 2692502 h 6835979"/>
              <a:gd name="connsiteX22" fmla="*/ 689685 w 6589671"/>
              <a:gd name="connsiteY22" fmla="*/ 1987652 h 6835979"/>
              <a:gd name="connsiteX23" fmla="*/ 860339 w 6589671"/>
              <a:gd name="connsiteY23" fmla="*/ 1563106 h 6835979"/>
              <a:gd name="connsiteX24" fmla="*/ 1176521 w 6589671"/>
              <a:gd name="connsiteY24" fmla="*/ 1104788 h 6835979"/>
              <a:gd name="connsiteX25" fmla="*/ 1337385 w 6589671"/>
              <a:gd name="connsiteY25" fmla="*/ 933450 h 6835979"/>
              <a:gd name="connsiteX26" fmla="*/ 1689544 w 6589671"/>
              <a:gd name="connsiteY26" fmla="*/ 1419561 h 6835979"/>
              <a:gd name="connsiteX27" fmla="*/ 1847583 w 6589671"/>
              <a:gd name="connsiteY27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61740 w 6589671"/>
              <a:gd name="connsiteY8" fmla="*/ 1230164 h 6835979"/>
              <a:gd name="connsiteX9" fmla="*/ 5233110 w 6589671"/>
              <a:gd name="connsiteY9" fmla="*/ 885825 h 6835979"/>
              <a:gd name="connsiteX10" fmla="*/ 5490285 w 6589671"/>
              <a:gd name="connsiteY10" fmla="*/ 1228725 h 6835979"/>
              <a:gd name="connsiteX11" fmla="*/ 5642685 w 6589671"/>
              <a:gd name="connsiteY11" fmla="*/ 1457325 h 6835979"/>
              <a:gd name="connsiteX12" fmla="*/ 5852235 w 6589671"/>
              <a:gd name="connsiteY12" fmla="*/ 1901927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33110 w 6589671"/>
              <a:gd name="connsiteY9" fmla="*/ 885825 h 6835979"/>
              <a:gd name="connsiteX10" fmla="*/ 5490285 w 6589671"/>
              <a:gd name="connsiteY10" fmla="*/ 1228725 h 6835979"/>
              <a:gd name="connsiteX11" fmla="*/ 5642685 w 6589671"/>
              <a:gd name="connsiteY11" fmla="*/ 1457325 h 6835979"/>
              <a:gd name="connsiteX12" fmla="*/ 5852235 w 6589671"/>
              <a:gd name="connsiteY12" fmla="*/ 1901927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490285 w 6589671"/>
              <a:gd name="connsiteY10" fmla="*/ 1228725 h 6835979"/>
              <a:gd name="connsiteX11" fmla="*/ 5642685 w 6589671"/>
              <a:gd name="connsiteY11" fmla="*/ 1457325 h 6835979"/>
              <a:gd name="connsiteX12" fmla="*/ 5852235 w 6589671"/>
              <a:gd name="connsiteY12" fmla="*/ 1901927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490285 w 6589671"/>
              <a:gd name="connsiteY10" fmla="*/ 1228725 h 6835979"/>
              <a:gd name="connsiteX11" fmla="*/ 5701427 w 6589671"/>
              <a:gd name="connsiteY11" fmla="*/ 1505508 h 6835979"/>
              <a:gd name="connsiteX12" fmla="*/ 5852235 w 6589671"/>
              <a:gd name="connsiteY12" fmla="*/ 1901927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490285 w 6589671"/>
              <a:gd name="connsiteY10" fmla="*/ 1228725 h 6835979"/>
              <a:gd name="connsiteX11" fmla="*/ 5672058 w 6589671"/>
              <a:gd name="connsiteY11" fmla="*/ 1515145 h 6835979"/>
              <a:gd name="connsiteX12" fmla="*/ 5852235 w 6589671"/>
              <a:gd name="connsiteY12" fmla="*/ 1901927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490285 w 6589671"/>
              <a:gd name="connsiteY10" fmla="*/ 1228725 h 6835979"/>
              <a:gd name="connsiteX11" fmla="*/ 5691639 w 6589671"/>
              <a:gd name="connsiteY11" fmla="*/ 1544054 h 6835979"/>
              <a:gd name="connsiteX12" fmla="*/ 5852235 w 6589671"/>
              <a:gd name="connsiteY12" fmla="*/ 1901927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490285 w 6589671"/>
              <a:gd name="connsiteY10" fmla="*/ 1228725 h 6835979"/>
              <a:gd name="connsiteX11" fmla="*/ 5691639 w 6589671"/>
              <a:gd name="connsiteY11" fmla="*/ 1544054 h 6835979"/>
              <a:gd name="connsiteX12" fmla="*/ 5832655 w 6589671"/>
              <a:gd name="connsiteY12" fmla="*/ 1901928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529446 w 6589671"/>
              <a:gd name="connsiteY10" fmla="*/ 1267273 h 6835979"/>
              <a:gd name="connsiteX11" fmla="*/ 5691639 w 6589671"/>
              <a:gd name="connsiteY11" fmla="*/ 1544054 h 6835979"/>
              <a:gd name="connsiteX12" fmla="*/ 5832655 w 6589671"/>
              <a:gd name="connsiteY12" fmla="*/ 1901928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529446 w 6589671"/>
              <a:gd name="connsiteY10" fmla="*/ 1267273 h 6835979"/>
              <a:gd name="connsiteX11" fmla="*/ 5662268 w 6589671"/>
              <a:gd name="connsiteY11" fmla="*/ 1553691 h 6835979"/>
              <a:gd name="connsiteX12" fmla="*/ 5832655 w 6589671"/>
              <a:gd name="connsiteY12" fmla="*/ 1901928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500075 w 6589671"/>
              <a:gd name="connsiteY10" fmla="*/ 1257636 h 6835979"/>
              <a:gd name="connsiteX11" fmla="*/ 5662268 w 6589671"/>
              <a:gd name="connsiteY11" fmla="*/ 1553691 h 6835979"/>
              <a:gd name="connsiteX12" fmla="*/ 5832655 w 6589671"/>
              <a:gd name="connsiteY12" fmla="*/ 1901928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61810 w 6589671"/>
              <a:gd name="connsiteY15" fmla="*/ 4473677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500075 w 6589671"/>
              <a:gd name="connsiteY10" fmla="*/ 1257636 h 6835979"/>
              <a:gd name="connsiteX11" fmla="*/ 5662268 w 6589671"/>
              <a:gd name="connsiteY11" fmla="*/ 1553691 h 6835979"/>
              <a:gd name="connsiteX12" fmla="*/ 5832655 w 6589671"/>
              <a:gd name="connsiteY12" fmla="*/ 1901928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32440 w 6589671"/>
              <a:gd name="connsiteY15" fmla="*/ 4502588 h 6835979"/>
              <a:gd name="connsiteX16" fmla="*/ 6261810 w 6589671"/>
              <a:gd name="connsiteY16" fmla="*/ 6245327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  <a:gd name="connsiteX0" fmla="*/ 1847583 w 6589671"/>
              <a:gd name="connsiteY0" fmla="*/ 1717540 h 6835979"/>
              <a:gd name="connsiteX1" fmla="*/ 2462394 w 6589671"/>
              <a:gd name="connsiteY1" fmla="*/ 761776 h 6835979"/>
              <a:gd name="connsiteX2" fmla="*/ 2794710 w 6589671"/>
              <a:gd name="connsiteY2" fmla="*/ 400050 h 6835979"/>
              <a:gd name="connsiteX3" fmla="*/ 3242385 w 6589671"/>
              <a:gd name="connsiteY3" fmla="*/ 0 h 6835979"/>
              <a:gd name="connsiteX4" fmla="*/ 3804627 w 6589671"/>
              <a:gd name="connsiteY4" fmla="*/ 448234 h 6835979"/>
              <a:gd name="connsiteX5" fmla="*/ 4032960 w 6589671"/>
              <a:gd name="connsiteY5" fmla="*/ 695325 h 6835979"/>
              <a:gd name="connsiteX6" fmla="*/ 4413960 w 6589671"/>
              <a:gd name="connsiteY6" fmla="*/ 1190625 h 6835979"/>
              <a:gd name="connsiteX7" fmla="*/ 4684671 w 6589671"/>
              <a:gd name="connsiteY7" fmla="*/ 1641004 h 6835979"/>
              <a:gd name="connsiteX8" fmla="*/ 4922579 w 6589671"/>
              <a:gd name="connsiteY8" fmla="*/ 1249437 h 6835979"/>
              <a:gd name="connsiteX9" fmla="*/ 5203739 w 6589671"/>
              <a:gd name="connsiteY9" fmla="*/ 905099 h 6835979"/>
              <a:gd name="connsiteX10" fmla="*/ 5500075 w 6589671"/>
              <a:gd name="connsiteY10" fmla="*/ 1257636 h 6835979"/>
              <a:gd name="connsiteX11" fmla="*/ 5662268 w 6589671"/>
              <a:gd name="connsiteY11" fmla="*/ 1553691 h 6835979"/>
              <a:gd name="connsiteX12" fmla="*/ 5832655 w 6589671"/>
              <a:gd name="connsiteY12" fmla="*/ 1901928 h 6835979"/>
              <a:gd name="connsiteX13" fmla="*/ 6023685 w 6589671"/>
              <a:gd name="connsiteY13" fmla="*/ 2587727 h 6835979"/>
              <a:gd name="connsiteX14" fmla="*/ 6128460 w 6589671"/>
              <a:gd name="connsiteY14" fmla="*/ 3159227 h 6835979"/>
              <a:gd name="connsiteX15" fmla="*/ 6232440 w 6589671"/>
              <a:gd name="connsiteY15" fmla="*/ 4502588 h 6835979"/>
              <a:gd name="connsiteX16" fmla="*/ 6242229 w 6589671"/>
              <a:gd name="connsiteY16" fmla="*/ 6235692 h 6835979"/>
              <a:gd name="connsiteX17" fmla="*/ 6589671 w 6589671"/>
              <a:gd name="connsiteY17" fmla="*/ 6835979 h 6835979"/>
              <a:gd name="connsiteX18" fmla="*/ 0 w 6589671"/>
              <a:gd name="connsiteY18" fmla="*/ 6835979 h 6835979"/>
              <a:gd name="connsiteX19" fmla="*/ 347050 w 6589671"/>
              <a:gd name="connsiteY19" fmla="*/ 6169797 h 6835979"/>
              <a:gd name="connsiteX20" fmla="*/ 337260 w 6589671"/>
              <a:gd name="connsiteY20" fmla="*/ 4416527 h 6835979"/>
              <a:gd name="connsiteX21" fmla="*/ 403935 w 6589671"/>
              <a:gd name="connsiteY21" fmla="*/ 3426932 h 6835979"/>
              <a:gd name="connsiteX22" fmla="*/ 508710 w 6589671"/>
              <a:gd name="connsiteY22" fmla="*/ 2692502 h 6835979"/>
              <a:gd name="connsiteX23" fmla="*/ 689685 w 6589671"/>
              <a:gd name="connsiteY23" fmla="*/ 1987652 h 6835979"/>
              <a:gd name="connsiteX24" fmla="*/ 860339 w 6589671"/>
              <a:gd name="connsiteY24" fmla="*/ 1563106 h 6835979"/>
              <a:gd name="connsiteX25" fmla="*/ 1176521 w 6589671"/>
              <a:gd name="connsiteY25" fmla="*/ 1104788 h 6835979"/>
              <a:gd name="connsiteX26" fmla="*/ 1337385 w 6589671"/>
              <a:gd name="connsiteY26" fmla="*/ 933450 h 6835979"/>
              <a:gd name="connsiteX27" fmla="*/ 1689544 w 6589671"/>
              <a:gd name="connsiteY27" fmla="*/ 1419561 h 6835979"/>
              <a:gd name="connsiteX28" fmla="*/ 1847583 w 6589671"/>
              <a:gd name="connsiteY28" fmla="*/ 1717540 h 683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89671" h="6835979">
                <a:moveTo>
                  <a:pt x="1847583" y="1717540"/>
                </a:moveTo>
                <a:lnTo>
                  <a:pt x="2462394" y="761776"/>
                </a:lnTo>
                <a:lnTo>
                  <a:pt x="2794710" y="400050"/>
                </a:lnTo>
                <a:lnTo>
                  <a:pt x="3242385" y="0"/>
                </a:lnTo>
                <a:lnTo>
                  <a:pt x="3804627" y="448234"/>
                </a:lnTo>
                <a:lnTo>
                  <a:pt x="4032960" y="695325"/>
                </a:lnTo>
                <a:cubicBezTo>
                  <a:pt x="4042485" y="692150"/>
                  <a:pt x="4404435" y="1193800"/>
                  <a:pt x="4413960" y="1190625"/>
                </a:cubicBezTo>
                <a:lnTo>
                  <a:pt x="4684671" y="1641004"/>
                </a:lnTo>
                <a:lnTo>
                  <a:pt x="4922579" y="1249437"/>
                </a:lnTo>
                <a:lnTo>
                  <a:pt x="5203739" y="905099"/>
                </a:lnTo>
                <a:lnTo>
                  <a:pt x="5500075" y="1257636"/>
                </a:lnTo>
                <a:lnTo>
                  <a:pt x="5662268" y="1553691"/>
                </a:lnTo>
                <a:lnTo>
                  <a:pt x="5832655" y="1901928"/>
                </a:lnTo>
                <a:lnTo>
                  <a:pt x="6023685" y="2587727"/>
                </a:lnTo>
                <a:lnTo>
                  <a:pt x="6128460" y="3159227"/>
                </a:lnTo>
                <a:lnTo>
                  <a:pt x="6232440" y="4502588"/>
                </a:lnTo>
                <a:lnTo>
                  <a:pt x="6242229" y="6235692"/>
                </a:lnTo>
                <a:cubicBezTo>
                  <a:pt x="6465816" y="6384951"/>
                  <a:pt x="6480384" y="6639095"/>
                  <a:pt x="6589671" y="6835979"/>
                </a:cubicBezTo>
                <a:lnTo>
                  <a:pt x="0" y="6835979"/>
                </a:lnTo>
                <a:cubicBezTo>
                  <a:pt x="1295" y="6515270"/>
                  <a:pt x="345755" y="6347631"/>
                  <a:pt x="347050" y="6169797"/>
                </a:cubicBezTo>
                <a:cubicBezTo>
                  <a:pt x="343787" y="5585374"/>
                  <a:pt x="340523" y="5000950"/>
                  <a:pt x="337260" y="4416527"/>
                </a:cubicBezTo>
                <a:cubicBezTo>
                  <a:pt x="370602" y="4077138"/>
                  <a:pt x="370593" y="3862690"/>
                  <a:pt x="403935" y="3426932"/>
                </a:cubicBezTo>
                <a:lnTo>
                  <a:pt x="508710" y="2692502"/>
                </a:lnTo>
                <a:lnTo>
                  <a:pt x="689685" y="1987652"/>
                </a:lnTo>
                <a:lnTo>
                  <a:pt x="860339" y="1563106"/>
                </a:lnTo>
                <a:lnTo>
                  <a:pt x="1176521" y="1104788"/>
                </a:lnTo>
                <a:lnTo>
                  <a:pt x="1337385" y="933450"/>
                </a:lnTo>
                <a:lnTo>
                  <a:pt x="1689544" y="1419561"/>
                </a:lnTo>
                <a:lnTo>
                  <a:pt x="1847583" y="1717540"/>
                </a:lnTo>
                <a:close/>
              </a:path>
            </a:pathLst>
          </a:custGeom>
          <a:blipFill dpi="0" rotWithShape="1"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63" y="4022501"/>
            <a:ext cx="1320665" cy="1710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1391" y="1916832"/>
            <a:ext cx="41700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What was your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first present?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1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47" y="3933056"/>
            <a:ext cx="1355095" cy="18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0149" y="1916832"/>
            <a:ext cx="4372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Why do we give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presents?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03" y="3999852"/>
            <a:ext cx="1381009" cy="1733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9135" y="1916832"/>
            <a:ext cx="44945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Why do we wrap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presents?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4003966"/>
            <a:ext cx="1470016" cy="158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48182" y="1916832"/>
            <a:ext cx="561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Should a present</a:t>
            </a:r>
          </a:p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a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lways be a surprise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48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63" y="4077071"/>
            <a:ext cx="1348646" cy="1569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8752" y="1628800"/>
            <a:ext cx="47753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Is there a present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you are given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every year?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63" y="4009132"/>
            <a:ext cx="1408364" cy="1635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3579" y="1700808"/>
            <a:ext cx="58056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Can you remember all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the presents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you have been given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1309084">
            <a:off x="311370" y="404586"/>
            <a:ext cx="3872027" cy="178574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1258219">
            <a:off x="564774" y="881960"/>
            <a:ext cx="33652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First present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 rot="564629">
            <a:off x="5047357" y="404586"/>
            <a:ext cx="3872027" cy="178574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 rot="564629">
            <a:off x="226837" y="2359157"/>
            <a:ext cx="3872027" cy="178574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 rot="21309084">
            <a:off x="5139576" y="2359156"/>
            <a:ext cx="3872027" cy="178574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 rot="21309084">
            <a:off x="153776" y="4456621"/>
            <a:ext cx="3872027" cy="178574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 rot="564629">
            <a:off x="5212282" y="4456620"/>
            <a:ext cx="3872027" cy="178574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08122">
            <a:off x="5763953" y="512630"/>
            <a:ext cx="2374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Giving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presents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 rot="613321">
            <a:off x="5261914" y="4564663"/>
            <a:ext cx="3772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Remembering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presents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549876">
            <a:off x="835325" y="2499993"/>
            <a:ext cx="2669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Wrapping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presents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 rot="21214842">
            <a:off x="5865162" y="2479290"/>
            <a:ext cx="24208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Surprise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present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 rot="21338393">
            <a:off x="553688" y="4933993"/>
            <a:ext cx="28358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Every year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673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11895" cy="10257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8842" y="1140003"/>
            <a:ext cx="6301510" cy="4709104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63" y="4022501"/>
            <a:ext cx="1320665" cy="1710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5657" y="1916832"/>
            <a:ext cx="50815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What is the best</a:t>
            </a:r>
          </a:p>
          <a:p>
            <a:pPr algn="ctr"/>
            <a:r>
              <a:rPr lang="en-US" sz="4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Christmas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present?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8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74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30</cp:revision>
  <dcterms:created xsi:type="dcterms:W3CDTF">2015-10-20T10:22:52Z</dcterms:created>
  <dcterms:modified xsi:type="dcterms:W3CDTF">2015-11-19T15:37:03Z</dcterms:modified>
</cp:coreProperties>
</file>