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8" r:id="rId5"/>
    <p:sldId id="257" r:id="rId6"/>
    <p:sldId id="266" r:id="rId7"/>
    <p:sldId id="258" r:id="rId8"/>
    <p:sldId id="265" r:id="rId9"/>
    <p:sldId id="261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0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20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22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1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7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12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6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52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40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13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F7604-56F7-4470-AF7F-F52350B30C22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7E54-6C54-444A-B12E-64368609B2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91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Helping hands</a:t>
            </a:r>
            <a:endParaRPr lang="en-GB" sz="80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772816"/>
            <a:ext cx="6550496" cy="2234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How can </a:t>
            </a:r>
            <a:r>
              <a:rPr lang="en-GB" sz="8000" b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our hands help</a:t>
            </a:r>
            <a:r>
              <a:rPr lang="en-GB" sz="80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GB" sz="80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17033"/>
            <a:ext cx="4076142" cy="280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1"/>
            <a:ext cx="3480878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4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772816"/>
            <a:ext cx="6550496" cy="2234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What can our hands do?</a:t>
            </a:r>
            <a:endParaRPr lang="en-GB" sz="80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17033"/>
            <a:ext cx="4076142" cy="280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1"/>
            <a:ext cx="3480878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7570"/>
            <a:ext cx="4981575" cy="51625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7584" y="5085184"/>
            <a:ext cx="6550496" cy="2234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Jesus</a:t>
            </a:r>
            <a:endParaRPr lang="en-GB" sz="54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1993" b="25948"/>
          <a:stretch/>
        </p:blipFill>
        <p:spPr>
          <a:xfrm>
            <a:off x="1115616" y="0"/>
            <a:ext cx="6984776" cy="6906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2" y="7707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" name="Oval 3"/>
          <p:cNvSpPr/>
          <p:nvPr/>
        </p:nvSpPr>
        <p:spPr>
          <a:xfrm>
            <a:off x="3347864" y="4581128"/>
            <a:ext cx="1656184" cy="158417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72" y="7707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6" name="Oval 5"/>
          <p:cNvSpPr/>
          <p:nvPr/>
        </p:nvSpPr>
        <p:spPr>
          <a:xfrm>
            <a:off x="3272807" y="2828217"/>
            <a:ext cx="2088232" cy="1941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07" y="2825163"/>
            <a:ext cx="2100023" cy="19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8" name="Oval 7"/>
          <p:cNvSpPr/>
          <p:nvPr/>
        </p:nvSpPr>
        <p:spPr>
          <a:xfrm>
            <a:off x="7092280" y="1340928"/>
            <a:ext cx="1440000" cy="144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8876" t="-106707" r="-91939" b="-343327"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2" y="7707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" name="Oval 2"/>
          <p:cNvSpPr/>
          <p:nvPr/>
        </p:nvSpPr>
        <p:spPr>
          <a:xfrm>
            <a:off x="4572000" y="3717032"/>
            <a:ext cx="1800200" cy="172819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2" y="7707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6" name="Oval 5"/>
          <p:cNvSpPr/>
          <p:nvPr/>
        </p:nvSpPr>
        <p:spPr>
          <a:xfrm>
            <a:off x="1691680" y="4005064"/>
            <a:ext cx="1800200" cy="165618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2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3872" y="7707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8" name="Oval 7"/>
          <p:cNvSpPr/>
          <p:nvPr/>
        </p:nvSpPr>
        <p:spPr>
          <a:xfrm>
            <a:off x="4932040" y="3251147"/>
            <a:ext cx="2088232" cy="1941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74" y="3251147"/>
            <a:ext cx="2223084" cy="19415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4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15</Words>
  <Application>Microsoft Office PowerPoint</Application>
  <PresentationFormat>On-screen Show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Helping hands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hands</dc:title>
  <dc:creator>The Salvation Army</dc:creator>
  <cp:lastModifiedBy>The Salvation Army</cp:lastModifiedBy>
  <cp:revision>38</cp:revision>
  <dcterms:created xsi:type="dcterms:W3CDTF">2015-06-01T13:40:40Z</dcterms:created>
  <dcterms:modified xsi:type="dcterms:W3CDTF">2020-04-17T08:00:01Z</dcterms:modified>
</cp:coreProperties>
</file>