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19" r:id="rId2"/>
    <p:sldId id="318" r:id="rId3"/>
    <p:sldId id="315" r:id="rId4"/>
    <p:sldId id="358" r:id="rId5"/>
    <p:sldId id="360" r:id="rId6"/>
    <p:sldId id="361" r:id="rId7"/>
    <p:sldId id="362" r:id="rId8"/>
    <p:sldId id="322" r:id="rId9"/>
    <p:sldId id="330" r:id="rId10"/>
    <p:sldId id="326" r:id="rId11"/>
    <p:sldId id="331" r:id="rId12"/>
    <p:sldId id="321" r:id="rId13"/>
    <p:sldId id="325" r:id="rId14"/>
    <p:sldId id="329" r:id="rId15"/>
    <p:sldId id="320" r:id="rId16"/>
    <p:sldId id="332" r:id="rId17"/>
    <p:sldId id="323" r:id="rId18"/>
    <p:sldId id="333" r:id="rId19"/>
    <p:sldId id="327" r:id="rId20"/>
    <p:sldId id="336" r:id="rId21"/>
    <p:sldId id="324" r:id="rId22"/>
    <p:sldId id="334" r:id="rId23"/>
    <p:sldId id="328" r:id="rId24"/>
    <p:sldId id="335" r:id="rId25"/>
    <p:sldId id="316" r:id="rId26"/>
    <p:sldId id="337" r:id="rId27"/>
    <p:sldId id="355" r:id="rId28"/>
    <p:sldId id="357" r:id="rId29"/>
  </p:sldIdLst>
  <p:sldSz cx="9144000" cy="6858000" type="screen4x3"/>
  <p:notesSz cx="6669088" cy="9928225"/>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a:srgbClr val="E1A3C2"/>
    <a:srgbClr val="B43C78"/>
    <a:srgbClr val="015869"/>
    <a:srgbClr val="017B93"/>
    <a:srgbClr val="0066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65" autoAdjust="0"/>
    <p:restoredTop sz="94647" autoAdjust="0"/>
  </p:normalViewPr>
  <p:slideViewPr>
    <p:cSldViewPr>
      <p:cViewPr varScale="1">
        <p:scale>
          <a:sx n="59" d="100"/>
          <a:sy n="59" d="100"/>
        </p:scale>
        <p:origin x="-156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3" d="100"/>
          <a:sy n="63" d="100"/>
        </p:scale>
        <p:origin x="-1824" y="-120"/>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GB" altLang="en-US"/>
          </a:p>
        </p:txBody>
      </p:sp>
      <p:sp>
        <p:nvSpPr>
          <p:cNvPr id="59395" name="Rectangle 3"/>
          <p:cNvSpPr>
            <a:spLocks noGrp="1" noChangeArrowheads="1"/>
          </p:cNvSpPr>
          <p:nvPr>
            <p:ph type="dt" sz="quarter" idx="1"/>
          </p:nvPr>
        </p:nvSpPr>
        <p:spPr bwMode="auto">
          <a:xfrm>
            <a:off x="377825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GB" altLang="en-US"/>
          </a:p>
        </p:txBody>
      </p:sp>
      <p:sp>
        <p:nvSpPr>
          <p:cNvPr id="59396" name="Rectangle 4"/>
          <p:cNvSpPr>
            <a:spLocks noGrp="1" noChangeArrowheads="1"/>
          </p:cNvSpPr>
          <p:nvPr>
            <p:ph type="ftr" sz="quarter" idx="2"/>
          </p:nvPr>
        </p:nvSpPr>
        <p:spPr bwMode="auto">
          <a:xfrm>
            <a:off x="0" y="942975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GB" altLang="en-US"/>
          </a:p>
        </p:txBody>
      </p:sp>
      <p:sp>
        <p:nvSpPr>
          <p:cNvPr id="59397" name="Rectangle 5"/>
          <p:cNvSpPr>
            <a:spLocks noGrp="1" noChangeArrowheads="1"/>
          </p:cNvSpPr>
          <p:nvPr>
            <p:ph type="sldNum" sz="quarter" idx="3"/>
          </p:nvPr>
        </p:nvSpPr>
        <p:spPr bwMode="auto">
          <a:xfrm>
            <a:off x="3778250" y="942975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A1A4C5F2-F187-4052-8375-26DDC67534E1}" type="slidenum">
              <a:rPr lang="en-GB" altLang="en-US"/>
              <a:pPr>
                <a:defRPr/>
              </a:pPr>
              <a:t>‹#›</a:t>
            </a:fld>
            <a:endParaRPr lang="en-GB" altLang="en-US"/>
          </a:p>
        </p:txBody>
      </p:sp>
    </p:spTree>
    <p:extLst>
      <p:ext uri="{BB962C8B-B14F-4D97-AF65-F5344CB8AC3E}">
        <p14:creationId xmlns:p14="http://schemas.microsoft.com/office/powerpoint/2010/main" val="552920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GB" altLang="en-US"/>
          </a:p>
        </p:txBody>
      </p:sp>
      <p:sp>
        <p:nvSpPr>
          <p:cNvPr id="22531" name="Rectangle 3"/>
          <p:cNvSpPr>
            <a:spLocks noGrp="1" noChangeArrowheads="1"/>
          </p:cNvSpPr>
          <p:nvPr>
            <p:ph type="dt" idx="1"/>
          </p:nvPr>
        </p:nvSpPr>
        <p:spPr bwMode="auto">
          <a:xfrm>
            <a:off x="377825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GB" altLang="en-US"/>
          </a:p>
        </p:txBody>
      </p:sp>
      <p:sp>
        <p:nvSpPr>
          <p:cNvPr id="30724"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533" name="Rectangle 5"/>
          <p:cNvSpPr>
            <a:spLocks noGrp="1" noChangeArrowheads="1"/>
          </p:cNvSpPr>
          <p:nvPr>
            <p:ph type="body" sz="quarter" idx="3"/>
          </p:nvPr>
        </p:nvSpPr>
        <p:spPr bwMode="auto">
          <a:xfrm>
            <a:off x="666750" y="4716463"/>
            <a:ext cx="5335588"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22534" name="Rectangle 6"/>
          <p:cNvSpPr>
            <a:spLocks noGrp="1" noChangeArrowheads="1"/>
          </p:cNvSpPr>
          <p:nvPr>
            <p:ph type="ftr" sz="quarter" idx="4"/>
          </p:nvPr>
        </p:nvSpPr>
        <p:spPr bwMode="auto">
          <a:xfrm>
            <a:off x="0" y="942975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GB" altLang="en-US"/>
          </a:p>
        </p:txBody>
      </p:sp>
      <p:sp>
        <p:nvSpPr>
          <p:cNvPr id="22535" name="Rectangle 7"/>
          <p:cNvSpPr>
            <a:spLocks noGrp="1" noChangeArrowheads="1"/>
          </p:cNvSpPr>
          <p:nvPr>
            <p:ph type="sldNum" sz="quarter" idx="5"/>
          </p:nvPr>
        </p:nvSpPr>
        <p:spPr bwMode="auto">
          <a:xfrm>
            <a:off x="3778250" y="942975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A2852D6-1E1B-49DE-B932-218AB42F6072}" type="slidenum">
              <a:rPr lang="en-GB" altLang="en-US"/>
              <a:pPr>
                <a:defRPr/>
              </a:pPr>
              <a:t>‹#›</a:t>
            </a:fld>
            <a:endParaRPr lang="en-GB" altLang="en-US"/>
          </a:p>
        </p:txBody>
      </p:sp>
    </p:spTree>
    <p:extLst>
      <p:ext uri="{BB962C8B-B14F-4D97-AF65-F5344CB8AC3E}">
        <p14:creationId xmlns:p14="http://schemas.microsoft.com/office/powerpoint/2010/main" val="34940052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ADC7411-F6DD-4118-B247-883C6834F795}" type="slidenum">
              <a:rPr lang="en-GB" altLang="en-US"/>
              <a:pPr eaLnBrk="1" hangingPunct="1"/>
              <a:t>3</a:t>
            </a:fld>
            <a:endParaRPr lang="en-GB"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r>
              <a:rPr lang="en-GB" altLang="en-US" smtClean="0"/>
              <a:t>What do you think this picture says about The Salvation Army?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1F36F37-E94A-4C3E-B297-0CDA8EFF2E37}" type="slidenum">
              <a:rPr lang="en-GB" altLang="en-US"/>
              <a:pPr eaLnBrk="1" hangingPunct="1"/>
              <a:t>5</a:t>
            </a:fld>
            <a:endParaRPr lang="en-GB"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GB" altLang="en-US" smtClean="0"/>
              <a:t>What is worship? (Use football fan illustration from UCV worship zone script.)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624219-927B-460E-A015-3C255166C359}" type="slidenum">
              <a:rPr lang="en-GB" altLang="en-US"/>
              <a:pPr eaLnBrk="1" hangingPunct="1"/>
              <a:t>6</a:t>
            </a:fld>
            <a:endParaRPr lang="en-GB"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en-GB" altLang="en-US" smtClean="0"/>
              <a:t>Show UCV ‘Worship in The Salvation Army’ DVD clip and use accompanying questions from script.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AB72F59-8C82-433E-B83C-3F04059EB65C}" type="slidenum">
              <a:rPr lang="en-GB" altLang="en-US"/>
              <a:pPr eaLnBrk="1" hangingPunct="1"/>
              <a:t>7</a:t>
            </a:fld>
            <a:endParaRPr lang="en-GB"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GB" altLang="en-US" smtClean="0"/>
              <a:t>The Salvation Army in the Community…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2A6AFB0-1565-4C09-9EB2-1703388127C7}" type="slidenum">
              <a:rPr lang="en-GB" altLang="en-US"/>
              <a:pPr eaLnBrk="1" hangingPunct="1"/>
              <a:t>27</a:t>
            </a:fld>
            <a:endParaRPr lang="en-GB"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r>
              <a:rPr lang="en-GB" altLang="en-US" smtClean="0"/>
              <a:t>Optional slide for adding information about particular SA work in local community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879B08AB-F648-41B8-B1FA-A42D6219D563}" type="slidenum">
              <a:rPr lang="en-GB" altLang="en-US"/>
              <a:pPr>
                <a:defRPr/>
              </a:pPr>
              <a:t>‹#›</a:t>
            </a:fld>
            <a:endParaRPr lang="en-GB" altLang="en-US"/>
          </a:p>
        </p:txBody>
      </p:sp>
    </p:spTree>
    <p:extLst>
      <p:ext uri="{BB962C8B-B14F-4D97-AF65-F5344CB8AC3E}">
        <p14:creationId xmlns:p14="http://schemas.microsoft.com/office/powerpoint/2010/main" val="1900782210"/>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8194CE82-CE34-4309-BB92-C1C6D551D95D}" type="slidenum">
              <a:rPr lang="en-GB" altLang="en-US"/>
              <a:pPr>
                <a:defRPr/>
              </a:pPr>
              <a:t>‹#›</a:t>
            </a:fld>
            <a:endParaRPr lang="en-GB" altLang="en-US"/>
          </a:p>
        </p:txBody>
      </p:sp>
    </p:spTree>
    <p:extLst>
      <p:ext uri="{BB962C8B-B14F-4D97-AF65-F5344CB8AC3E}">
        <p14:creationId xmlns:p14="http://schemas.microsoft.com/office/powerpoint/2010/main" val="223741527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6D9A7546-A585-43FF-AFB6-2BE0C6D54B09}" type="slidenum">
              <a:rPr lang="en-GB" altLang="en-US"/>
              <a:pPr>
                <a:defRPr/>
              </a:pPr>
              <a:t>‹#›</a:t>
            </a:fld>
            <a:endParaRPr lang="en-GB" altLang="en-US"/>
          </a:p>
        </p:txBody>
      </p:sp>
    </p:spTree>
    <p:extLst>
      <p:ext uri="{BB962C8B-B14F-4D97-AF65-F5344CB8AC3E}">
        <p14:creationId xmlns:p14="http://schemas.microsoft.com/office/powerpoint/2010/main" val="321405719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B5F41D2C-AB22-4825-8F89-CB18C43E23E6}" type="slidenum">
              <a:rPr lang="en-GB" altLang="en-US"/>
              <a:pPr>
                <a:defRPr/>
              </a:pPr>
              <a:t>‹#›</a:t>
            </a:fld>
            <a:endParaRPr lang="en-GB" altLang="en-US"/>
          </a:p>
        </p:txBody>
      </p:sp>
    </p:spTree>
    <p:extLst>
      <p:ext uri="{BB962C8B-B14F-4D97-AF65-F5344CB8AC3E}">
        <p14:creationId xmlns:p14="http://schemas.microsoft.com/office/powerpoint/2010/main" val="238509238"/>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81DD2BC0-64D7-4382-9208-E92974494A2C}" type="slidenum">
              <a:rPr lang="en-GB" altLang="en-US"/>
              <a:pPr>
                <a:defRPr/>
              </a:pPr>
              <a:t>‹#›</a:t>
            </a:fld>
            <a:endParaRPr lang="en-GB" altLang="en-US"/>
          </a:p>
        </p:txBody>
      </p:sp>
    </p:spTree>
    <p:extLst>
      <p:ext uri="{BB962C8B-B14F-4D97-AF65-F5344CB8AC3E}">
        <p14:creationId xmlns:p14="http://schemas.microsoft.com/office/powerpoint/2010/main" val="83153303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93C9B609-F5D2-4598-9BA6-6B7D2B54D3F3}" type="slidenum">
              <a:rPr lang="en-GB" altLang="en-US"/>
              <a:pPr>
                <a:defRPr/>
              </a:pPr>
              <a:t>‹#›</a:t>
            </a:fld>
            <a:endParaRPr lang="en-GB" altLang="en-US"/>
          </a:p>
        </p:txBody>
      </p:sp>
    </p:spTree>
    <p:extLst>
      <p:ext uri="{BB962C8B-B14F-4D97-AF65-F5344CB8AC3E}">
        <p14:creationId xmlns:p14="http://schemas.microsoft.com/office/powerpoint/2010/main" val="3380037994"/>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p:cNvSpPr>
            <a:spLocks noGrp="1" noChangeArrowheads="1"/>
          </p:cNvSpPr>
          <p:nvPr>
            <p:ph type="sldNum" sz="quarter" idx="12"/>
          </p:nvPr>
        </p:nvSpPr>
        <p:spPr>
          <a:ln/>
        </p:spPr>
        <p:txBody>
          <a:bodyPr/>
          <a:lstStyle>
            <a:lvl1pPr>
              <a:defRPr/>
            </a:lvl1pPr>
          </a:lstStyle>
          <a:p>
            <a:pPr>
              <a:defRPr/>
            </a:pPr>
            <a:fld id="{827E621F-06A0-4521-B76B-BF7435EBDF3F}" type="slidenum">
              <a:rPr lang="en-GB" altLang="en-US"/>
              <a:pPr>
                <a:defRPr/>
              </a:pPr>
              <a:t>‹#›</a:t>
            </a:fld>
            <a:endParaRPr lang="en-GB" altLang="en-US"/>
          </a:p>
        </p:txBody>
      </p:sp>
    </p:spTree>
    <p:extLst>
      <p:ext uri="{BB962C8B-B14F-4D97-AF65-F5344CB8AC3E}">
        <p14:creationId xmlns:p14="http://schemas.microsoft.com/office/powerpoint/2010/main" val="413587182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ln/>
        </p:spPr>
        <p:txBody>
          <a:bodyPr/>
          <a:lstStyle>
            <a:lvl1pPr>
              <a:defRPr/>
            </a:lvl1pPr>
          </a:lstStyle>
          <a:p>
            <a:pPr>
              <a:defRPr/>
            </a:pPr>
            <a:fld id="{FACEA9C6-CC16-4636-A754-74DB52CD1933}" type="slidenum">
              <a:rPr lang="en-GB" altLang="en-US"/>
              <a:pPr>
                <a:defRPr/>
              </a:pPr>
              <a:t>‹#›</a:t>
            </a:fld>
            <a:endParaRPr lang="en-GB" altLang="en-US"/>
          </a:p>
        </p:txBody>
      </p:sp>
    </p:spTree>
    <p:extLst>
      <p:ext uri="{BB962C8B-B14F-4D97-AF65-F5344CB8AC3E}">
        <p14:creationId xmlns:p14="http://schemas.microsoft.com/office/powerpoint/2010/main" val="3131352077"/>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p:cNvSpPr>
            <a:spLocks noGrp="1" noChangeArrowheads="1"/>
          </p:cNvSpPr>
          <p:nvPr>
            <p:ph type="sldNum" sz="quarter" idx="12"/>
          </p:nvPr>
        </p:nvSpPr>
        <p:spPr>
          <a:ln/>
        </p:spPr>
        <p:txBody>
          <a:bodyPr/>
          <a:lstStyle>
            <a:lvl1pPr>
              <a:defRPr/>
            </a:lvl1pPr>
          </a:lstStyle>
          <a:p>
            <a:pPr>
              <a:defRPr/>
            </a:pPr>
            <a:fld id="{B28EB48F-80F1-40C6-A4B6-C744144C6147}" type="slidenum">
              <a:rPr lang="en-GB" altLang="en-US"/>
              <a:pPr>
                <a:defRPr/>
              </a:pPr>
              <a:t>‹#›</a:t>
            </a:fld>
            <a:endParaRPr lang="en-GB" altLang="en-US"/>
          </a:p>
        </p:txBody>
      </p:sp>
    </p:spTree>
    <p:extLst>
      <p:ext uri="{BB962C8B-B14F-4D97-AF65-F5344CB8AC3E}">
        <p14:creationId xmlns:p14="http://schemas.microsoft.com/office/powerpoint/2010/main" val="104089869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89BC625B-D6A4-4387-B814-17F91CD77B25}" type="slidenum">
              <a:rPr lang="en-GB" altLang="en-US"/>
              <a:pPr>
                <a:defRPr/>
              </a:pPr>
              <a:t>‹#›</a:t>
            </a:fld>
            <a:endParaRPr lang="en-GB" altLang="en-US"/>
          </a:p>
        </p:txBody>
      </p:sp>
    </p:spTree>
    <p:extLst>
      <p:ext uri="{BB962C8B-B14F-4D97-AF65-F5344CB8AC3E}">
        <p14:creationId xmlns:p14="http://schemas.microsoft.com/office/powerpoint/2010/main" val="38729698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8EC7EC4C-3B1E-472C-8CF7-F4B36192C079}" type="slidenum">
              <a:rPr lang="en-GB" altLang="en-US"/>
              <a:pPr>
                <a:defRPr/>
              </a:pPr>
              <a:t>‹#›</a:t>
            </a:fld>
            <a:endParaRPr lang="en-GB" altLang="en-US"/>
          </a:p>
        </p:txBody>
      </p:sp>
    </p:spTree>
    <p:extLst>
      <p:ext uri="{BB962C8B-B14F-4D97-AF65-F5344CB8AC3E}">
        <p14:creationId xmlns:p14="http://schemas.microsoft.com/office/powerpoint/2010/main" val="17415404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B677EE00-D18B-4769-8184-A85E1015DD26}"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gif"/><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26.jpeg"/><Relationship Id="rId7"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16.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2.gif"/></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1.jpe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2.gif"/></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2.gif"/></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1.jpeg"/><Relationship Id="rId7"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31.jpe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2.gif"/></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jpeg"/><Relationship Id="rId7"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lour 10 t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878522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ChangeArrowheads="1"/>
          </p:cNvSpPr>
          <p:nvPr/>
        </p:nvSpPr>
        <p:spPr bwMode="auto">
          <a:xfrm>
            <a:off x="395288" y="404813"/>
            <a:ext cx="8353425" cy="5184775"/>
          </a:xfrm>
          <a:prstGeom prst="rect">
            <a:avLst/>
          </a:prstGeom>
          <a:solidFill>
            <a:schemeClr val="bg1"/>
          </a:solidFill>
          <a:ln w="101600">
            <a:solidFill>
              <a:srgbClr val="00657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2052"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96188" y="5163416"/>
            <a:ext cx="1079500" cy="121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7" descr="Karla"/>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52650" y="2708275"/>
            <a:ext cx="2058988"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11"/>
          <p:cNvSpPr txBox="1">
            <a:spLocks noChangeArrowheads="1"/>
          </p:cNvSpPr>
          <p:nvPr/>
        </p:nvSpPr>
        <p:spPr bwMode="auto">
          <a:xfrm>
            <a:off x="252413" y="352425"/>
            <a:ext cx="8640762"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1527175" algn="l"/>
              </a:tabLst>
              <a:defRPr>
                <a:solidFill>
                  <a:schemeClr val="tx1"/>
                </a:solidFill>
                <a:latin typeface="Arial" charset="0"/>
              </a:defRPr>
            </a:lvl1pPr>
            <a:lvl2pPr marL="742950" indent="-285750" eaLnBrk="0" hangingPunct="0">
              <a:tabLst>
                <a:tab pos="1527175" algn="l"/>
              </a:tabLst>
              <a:defRPr>
                <a:solidFill>
                  <a:schemeClr val="tx1"/>
                </a:solidFill>
                <a:latin typeface="Arial" charset="0"/>
              </a:defRPr>
            </a:lvl2pPr>
            <a:lvl3pPr marL="1143000" indent="-228600" eaLnBrk="0" hangingPunct="0">
              <a:tabLst>
                <a:tab pos="1527175" algn="l"/>
              </a:tabLst>
              <a:defRPr>
                <a:solidFill>
                  <a:schemeClr val="tx1"/>
                </a:solidFill>
                <a:latin typeface="Arial" charset="0"/>
              </a:defRPr>
            </a:lvl3pPr>
            <a:lvl4pPr marL="1600200" indent="-228600" eaLnBrk="0" hangingPunct="0">
              <a:tabLst>
                <a:tab pos="1527175" algn="l"/>
              </a:tabLst>
              <a:defRPr>
                <a:solidFill>
                  <a:schemeClr val="tx1"/>
                </a:solidFill>
                <a:latin typeface="Arial" charset="0"/>
              </a:defRPr>
            </a:lvl4pPr>
            <a:lvl5pPr marL="2057400" indent="-228600" eaLnBrk="0" hangingPunct="0">
              <a:tabLst>
                <a:tab pos="1527175" algn="l"/>
              </a:tabLst>
              <a:defRPr>
                <a:solidFill>
                  <a:schemeClr val="tx1"/>
                </a:solidFill>
                <a:latin typeface="Arial" charset="0"/>
              </a:defRPr>
            </a:lvl5pPr>
            <a:lvl6pPr marL="2514600" indent="-228600" eaLnBrk="0" fontAlgn="base" hangingPunct="0">
              <a:spcBef>
                <a:spcPct val="0"/>
              </a:spcBef>
              <a:spcAft>
                <a:spcPct val="0"/>
              </a:spcAft>
              <a:tabLst>
                <a:tab pos="1527175" algn="l"/>
              </a:tabLst>
              <a:defRPr>
                <a:solidFill>
                  <a:schemeClr val="tx1"/>
                </a:solidFill>
                <a:latin typeface="Arial" charset="0"/>
              </a:defRPr>
            </a:lvl6pPr>
            <a:lvl7pPr marL="2971800" indent="-228600" eaLnBrk="0" fontAlgn="base" hangingPunct="0">
              <a:spcBef>
                <a:spcPct val="0"/>
              </a:spcBef>
              <a:spcAft>
                <a:spcPct val="0"/>
              </a:spcAft>
              <a:tabLst>
                <a:tab pos="1527175" algn="l"/>
              </a:tabLst>
              <a:defRPr>
                <a:solidFill>
                  <a:schemeClr val="tx1"/>
                </a:solidFill>
                <a:latin typeface="Arial" charset="0"/>
              </a:defRPr>
            </a:lvl7pPr>
            <a:lvl8pPr marL="3429000" indent="-228600" eaLnBrk="0" fontAlgn="base" hangingPunct="0">
              <a:spcBef>
                <a:spcPct val="0"/>
              </a:spcBef>
              <a:spcAft>
                <a:spcPct val="0"/>
              </a:spcAft>
              <a:tabLst>
                <a:tab pos="1527175" algn="l"/>
              </a:tabLst>
              <a:defRPr>
                <a:solidFill>
                  <a:schemeClr val="tx1"/>
                </a:solidFill>
                <a:latin typeface="Arial" charset="0"/>
              </a:defRPr>
            </a:lvl8pPr>
            <a:lvl9pPr marL="3886200" indent="-228600" eaLnBrk="0" fontAlgn="base" hangingPunct="0">
              <a:spcBef>
                <a:spcPct val="0"/>
              </a:spcBef>
              <a:spcAft>
                <a:spcPct val="0"/>
              </a:spcAft>
              <a:tabLst>
                <a:tab pos="1527175" algn="l"/>
              </a:tabLst>
              <a:defRPr>
                <a:solidFill>
                  <a:schemeClr val="tx1"/>
                </a:solidFill>
                <a:latin typeface="Arial" charset="0"/>
              </a:defRPr>
            </a:lvl9pPr>
          </a:lstStyle>
          <a:p>
            <a:pPr eaLnBrk="1" hangingPunct="1"/>
            <a:r>
              <a:rPr lang="en-GB" altLang="en-US" sz="10600" b="1" baseline="-9000">
                <a:solidFill>
                  <a:srgbClr val="017B93"/>
                </a:solidFill>
                <a:latin typeface="ITC Avant Garde Gothic" pitchFamily="34" charset="0"/>
              </a:rPr>
              <a:t> </a:t>
            </a:r>
            <a:r>
              <a:rPr lang="en-GB" altLang="en-US" sz="10000" b="1" baseline="-9000">
                <a:solidFill>
                  <a:srgbClr val="017B93"/>
                </a:solidFill>
                <a:latin typeface="ITC Avant Garde Gothic" pitchFamily="34" charset="0"/>
              </a:rPr>
              <a:t>The Salvation Army</a:t>
            </a:r>
            <a:r>
              <a:rPr lang="en-GB" altLang="en-US" sz="7200" b="1" baseline="-7000">
                <a:solidFill>
                  <a:srgbClr val="017B93"/>
                </a:solidFill>
                <a:latin typeface="ITC Avant Garde Gothic Demi" pitchFamily="34" charset="0"/>
              </a:rPr>
              <a:t> </a:t>
            </a:r>
            <a:endParaRPr lang="en-GB" altLang="en-US" sz="4400">
              <a:solidFill>
                <a:srgbClr val="33CCCC"/>
              </a:solidFill>
              <a:latin typeface="GoodDog Plain" pitchFamily="2" charset="0"/>
            </a:endParaRPr>
          </a:p>
        </p:txBody>
      </p:sp>
      <p:pic>
        <p:nvPicPr>
          <p:cNvPr id="2055" name="Picture 12" descr="Ashray"/>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29025" y="2492375"/>
            <a:ext cx="1879600" cy="397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7" descr="Bert"/>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750" y="2565400"/>
            <a:ext cx="21844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8" descr="Keisha"/>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53013" y="2781300"/>
            <a:ext cx="2759075"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9"/>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5150" y="1557338"/>
            <a:ext cx="6438900" cy="83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79388" y="188913"/>
            <a:ext cx="8785225" cy="6480175"/>
          </a:xfrm>
          <a:prstGeom prst="rect">
            <a:avLst/>
          </a:prstGeom>
          <a:solidFill>
            <a:srgbClr val="017B9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1267" name="Rectangle 3"/>
          <p:cNvSpPr>
            <a:spLocks noChangeArrowheads="1"/>
          </p:cNvSpPr>
          <p:nvPr/>
        </p:nvSpPr>
        <p:spPr bwMode="auto">
          <a:xfrm>
            <a:off x="395288" y="404813"/>
            <a:ext cx="8353425" cy="5184775"/>
          </a:xfrm>
          <a:prstGeom prst="rect">
            <a:avLst/>
          </a:prstGeom>
          <a:solidFill>
            <a:schemeClr val="bg1"/>
          </a:solidFill>
          <a:ln w="101600">
            <a:solidFill>
              <a:srgbClr val="01586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1268" name="Text Box 4"/>
          <p:cNvSpPr txBox="1">
            <a:spLocks noChangeArrowheads="1"/>
          </p:cNvSpPr>
          <p:nvPr/>
        </p:nvSpPr>
        <p:spPr bwMode="auto">
          <a:xfrm>
            <a:off x="179388" y="5610225"/>
            <a:ext cx="55451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1527175" algn="l"/>
              </a:tabLst>
              <a:defRPr>
                <a:solidFill>
                  <a:schemeClr val="tx1"/>
                </a:solidFill>
                <a:latin typeface="Arial" charset="0"/>
              </a:defRPr>
            </a:lvl1pPr>
            <a:lvl2pPr marL="742950" indent="-285750" eaLnBrk="0" hangingPunct="0">
              <a:tabLst>
                <a:tab pos="1527175" algn="l"/>
              </a:tabLst>
              <a:defRPr>
                <a:solidFill>
                  <a:schemeClr val="tx1"/>
                </a:solidFill>
                <a:latin typeface="Arial" charset="0"/>
              </a:defRPr>
            </a:lvl2pPr>
            <a:lvl3pPr marL="1143000" indent="-228600" eaLnBrk="0" hangingPunct="0">
              <a:tabLst>
                <a:tab pos="1527175" algn="l"/>
              </a:tabLst>
              <a:defRPr>
                <a:solidFill>
                  <a:schemeClr val="tx1"/>
                </a:solidFill>
                <a:latin typeface="Arial" charset="0"/>
              </a:defRPr>
            </a:lvl3pPr>
            <a:lvl4pPr marL="1600200" indent="-228600" eaLnBrk="0" hangingPunct="0">
              <a:tabLst>
                <a:tab pos="1527175" algn="l"/>
              </a:tabLst>
              <a:defRPr>
                <a:solidFill>
                  <a:schemeClr val="tx1"/>
                </a:solidFill>
                <a:latin typeface="Arial" charset="0"/>
              </a:defRPr>
            </a:lvl4pPr>
            <a:lvl5pPr marL="2057400" indent="-228600" eaLnBrk="0" hangingPunct="0">
              <a:tabLst>
                <a:tab pos="1527175" algn="l"/>
              </a:tabLst>
              <a:defRPr>
                <a:solidFill>
                  <a:schemeClr val="tx1"/>
                </a:solidFill>
                <a:latin typeface="Arial" charset="0"/>
              </a:defRPr>
            </a:lvl5pPr>
            <a:lvl6pPr marL="2514600" indent="-228600" eaLnBrk="0" fontAlgn="base" hangingPunct="0">
              <a:spcBef>
                <a:spcPct val="0"/>
              </a:spcBef>
              <a:spcAft>
                <a:spcPct val="0"/>
              </a:spcAft>
              <a:tabLst>
                <a:tab pos="1527175" algn="l"/>
              </a:tabLst>
              <a:defRPr>
                <a:solidFill>
                  <a:schemeClr val="tx1"/>
                </a:solidFill>
                <a:latin typeface="Arial" charset="0"/>
              </a:defRPr>
            </a:lvl6pPr>
            <a:lvl7pPr marL="2971800" indent="-228600" eaLnBrk="0" fontAlgn="base" hangingPunct="0">
              <a:spcBef>
                <a:spcPct val="0"/>
              </a:spcBef>
              <a:spcAft>
                <a:spcPct val="0"/>
              </a:spcAft>
              <a:tabLst>
                <a:tab pos="1527175" algn="l"/>
              </a:tabLst>
              <a:defRPr>
                <a:solidFill>
                  <a:schemeClr val="tx1"/>
                </a:solidFill>
                <a:latin typeface="Arial" charset="0"/>
              </a:defRPr>
            </a:lvl7pPr>
            <a:lvl8pPr marL="3429000" indent="-228600" eaLnBrk="0" fontAlgn="base" hangingPunct="0">
              <a:spcBef>
                <a:spcPct val="0"/>
              </a:spcBef>
              <a:spcAft>
                <a:spcPct val="0"/>
              </a:spcAft>
              <a:tabLst>
                <a:tab pos="1527175" algn="l"/>
              </a:tabLst>
              <a:defRPr>
                <a:solidFill>
                  <a:schemeClr val="tx1"/>
                </a:solidFill>
                <a:latin typeface="Arial" charset="0"/>
              </a:defRPr>
            </a:lvl8pPr>
            <a:lvl9pPr marL="3886200" indent="-228600" eaLnBrk="0" fontAlgn="base" hangingPunct="0">
              <a:spcBef>
                <a:spcPct val="0"/>
              </a:spcBef>
              <a:spcAft>
                <a:spcPct val="0"/>
              </a:spcAft>
              <a:tabLst>
                <a:tab pos="1527175" algn="l"/>
              </a:tabLst>
              <a:defRPr>
                <a:solidFill>
                  <a:schemeClr val="tx1"/>
                </a:solidFill>
                <a:latin typeface="Arial" charset="0"/>
              </a:defRPr>
            </a:lvl9pPr>
          </a:lstStyle>
          <a:p>
            <a:pPr eaLnBrk="1" hangingPunct="1"/>
            <a:r>
              <a:rPr lang="en-GB" altLang="en-US" sz="7200" b="1" baseline="-9000">
                <a:solidFill>
                  <a:schemeClr val="bg1"/>
                </a:solidFill>
                <a:latin typeface="ITC Avant Garde Gothic" pitchFamily="34" charset="0"/>
              </a:rPr>
              <a:t> </a:t>
            </a:r>
            <a:r>
              <a:rPr lang="en-GB" altLang="en-US" sz="5200" b="1" baseline="-9000">
                <a:solidFill>
                  <a:schemeClr val="bg1"/>
                </a:solidFill>
                <a:latin typeface="ITC Avant Garde Gothic" pitchFamily="34" charset="0"/>
              </a:rPr>
              <a:t>The Salvation Army</a:t>
            </a:r>
            <a:r>
              <a:rPr lang="en-GB" altLang="en-US" sz="5400" b="1" baseline="-7000">
                <a:solidFill>
                  <a:schemeClr val="bg1"/>
                </a:solidFill>
                <a:latin typeface="ITC Avant Garde Gothic Demi" pitchFamily="34" charset="0"/>
              </a:rPr>
              <a:t> </a:t>
            </a:r>
            <a:endParaRPr lang="en-GB" altLang="en-US" sz="2000" b="1">
              <a:solidFill>
                <a:srgbClr val="33CCCC"/>
              </a:solidFill>
              <a:latin typeface="ITC Avant Garde Gothic Demi" pitchFamily="34" charset="0"/>
            </a:endParaRPr>
          </a:p>
        </p:txBody>
      </p:sp>
      <p:pic>
        <p:nvPicPr>
          <p:cNvPr id="11269"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596188" y="5163416"/>
            <a:ext cx="1079500" cy="121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6"/>
          <p:cNvSpPr txBox="1">
            <a:spLocks noChangeArrowheads="1"/>
          </p:cNvSpPr>
          <p:nvPr/>
        </p:nvSpPr>
        <p:spPr bwMode="auto">
          <a:xfrm>
            <a:off x="1476375" y="5726113"/>
            <a:ext cx="34559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600" b="1">
                <a:solidFill>
                  <a:srgbClr val="33CCCC"/>
                </a:solidFill>
              </a:rPr>
              <a:t>AT WORK IN THE COMMUNITY</a:t>
            </a:r>
          </a:p>
        </p:txBody>
      </p:sp>
      <p:pic>
        <p:nvPicPr>
          <p:cNvPr id="11271" name="Picture 10" descr="sk8board + girl 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2565400"/>
            <a:ext cx="5256212" cy="28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Rectangle 9"/>
          <p:cNvSpPr>
            <a:spLocks noChangeArrowheads="1"/>
          </p:cNvSpPr>
          <p:nvPr/>
        </p:nvSpPr>
        <p:spPr bwMode="auto">
          <a:xfrm>
            <a:off x="827088" y="692150"/>
            <a:ext cx="7561262" cy="1512888"/>
          </a:xfrm>
          <a:prstGeom prst="rect">
            <a:avLst/>
          </a:prstGeom>
          <a:noFill/>
          <a:ln>
            <a:noFill/>
          </a:ln>
          <a:effectLst/>
          <a:extLst>
            <a:ext uri="{909E8E84-426E-40DD-AFC4-6F175D3DCCD1}">
              <a14:hiddenFill xmlns:a14="http://schemas.microsoft.com/office/drawing/2010/main">
                <a:solidFill>
                  <a:schemeClr val="bg1">
                    <a:alpha val="65097"/>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800" b="1">
                <a:solidFill>
                  <a:srgbClr val="015869"/>
                </a:solidFill>
              </a:rPr>
              <a:t>We support young people through youth clubs, drop-in centres and projects like Street Pastors. </a:t>
            </a:r>
            <a:endParaRPr lang="en-GB" altLang="en-US" sz="2800">
              <a:solidFill>
                <a:srgbClr val="015869"/>
              </a:solidFill>
            </a:endParaRPr>
          </a:p>
        </p:txBody>
      </p:sp>
      <p:pic>
        <p:nvPicPr>
          <p:cNvPr id="11273" name="Picture 8" descr="Karla"/>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5925" y="4149725"/>
            <a:ext cx="1116013"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olour 10 t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878522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Rectangle 3"/>
          <p:cNvSpPr>
            <a:spLocks noChangeArrowheads="1"/>
          </p:cNvSpPr>
          <p:nvPr/>
        </p:nvSpPr>
        <p:spPr bwMode="auto">
          <a:xfrm rot="-146003">
            <a:off x="609600" y="619125"/>
            <a:ext cx="7923213" cy="5613400"/>
          </a:xfrm>
          <a:prstGeom prst="rect">
            <a:avLst/>
          </a:prstGeom>
          <a:blipFill dpi="0" rotWithShape="1">
            <a:blip r:embed="rId3"/>
            <a:srcRect/>
            <a:stretch>
              <a:fillRect r="-6644"/>
            </a:stretch>
          </a:blipFill>
          <a:ln w="1016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pic>
        <p:nvPicPr>
          <p:cNvPr id="12294"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21368791">
            <a:off x="7380288" y="4658591"/>
            <a:ext cx="1079500" cy="121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6"/>
          <p:cNvPicPr>
            <a:picLocks noChangeAspect="1" noChangeArrowheads="1"/>
          </p:cNvPicPr>
          <p:nvPr/>
        </p:nvPicPr>
        <p:blipFill>
          <a:blip r:embed="rId5">
            <a:clrChange>
              <a:clrFrom>
                <a:srgbClr val="231F20"/>
              </a:clrFrom>
              <a:clrTo>
                <a:srgbClr val="231F20">
                  <a:alpha val="0"/>
                </a:srgbClr>
              </a:clrTo>
            </a:clrChange>
            <a:extLst>
              <a:ext uri="{28A0092B-C50C-407E-A947-70E740481C1C}">
                <a14:useLocalDpi xmlns:a14="http://schemas.microsoft.com/office/drawing/2010/main" val="0"/>
              </a:ext>
            </a:extLst>
          </a:blip>
          <a:srcRect/>
          <a:stretch>
            <a:fillRect/>
          </a:stretch>
        </p:blipFill>
        <p:spPr bwMode="auto">
          <a:xfrm rot="-172222">
            <a:off x="827088" y="5157788"/>
            <a:ext cx="6397625" cy="113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79388" y="188913"/>
            <a:ext cx="8785225" cy="6480175"/>
          </a:xfrm>
          <a:prstGeom prst="rect">
            <a:avLst/>
          </a:prstGeom>
          <a:solidFill>
            <a:srgbClr val="017B9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3315" name="Rectangle 3"/>
          <p:cNvSpPr>
            <a:spLocks noChangeArrowheads="1"/>
          </p:cNvSpPr>
          <p:nvPr/>
        </p:nvSpPr>
        <p:spPr bwMode="auto">
          <a:xfrm>
            <a:off x="395288" y="404813"/>
            <a:ext cx="8353425" cy="5184775"/>
          </a:xfrm>
          <a:prstGeom prst="rect">
            <a:avLst/>
          </a:prstGeom>
          <a:solidFill>
            <a:schemeClr val="bg1"/>
          </a:solidFill>
          <a:ln w="101600">
            <a:solidFill>
              <a:srgbClr val="01586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3316" name="Text Box 4"/>
          <p:cNvSpPr txBox="1">
            <a:spLocks noChangeArrowheads="1"/>
          </p:cNvSpPr>
          <p:nvPr/>
        </p:nvSpPr>
        <p:spPr bwMode="auto">
          <a:xfrm>
            <a:off x="179388" y="5610225"/>
            <a:ext cx="55451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1527175" algn="l"/>
              </a:tabLst>
              <a:defRPr>
                <a:solidFill>
                  <a:schemeClr val="tx1"/>
                </a:solidFill>
                <a:latin typeface="Arial" charset="0"/>
              </a:defRPr>
            </a:lvl1pPr>
            <a:lvl2pPr marL="742950" indent="-285750" eaLnBrk="0" hangingPunct="0">
              <a:tabLst>
                <a:tab pos="1527175" algn="l"/>
              </a:tabLst>
              <a:defRPr>
                <a:solidFill>
                  <a:schemeClr val="tx1"/>
                </a:solidFill>
                <a:latin typeface="Arial" charset="0"/>
              </a:defRPr>
            </a:lvl2pPr>
            <a:lvl3pPr marL="1143000" indent="-228600" eaLnBrk="0" hangingPunct="0">
              <a:tabLst>
                <a:tab pos="1527175" algn="l"/>
              </a:tabLst>
              <a:defRPr>
                <a:solidFill>
                  <a:schemeClr val="tx1"/>
                </a:solidFill>
                <a:latin typeface="Arial" charset="0"/>
              </a:defRPr>
            </a:lvl3pPr>
            <a:lvl4pPr marL="1600200" indent="-228600" eaLnBrk="0" hangingPunct="0">
              <a:tabLst>
                <a:tab pos="1527175" algn="l"/>
              </a:tabLst>
              <a:defRPr>
                <a:solidFill>
                  <a:schemeClr val="tx1"/>
                </a:solidFill>
                <a:latin typeface="Arial" charset="0"/>
              </a:defRPr>
            </a:lvl4pPr>
            <a:lvl5pPr marL="2057400" indent="-228600" eaLnBrk="0" hangingPunct="0">
              <a:tabLst>
                <a:tab pos="1527175" algn="l"/>
              </a:tabLst>
              <a:defRPr>
                <a:solidFill>
                  <a:schemeClr val="tx1"/>
                </a:solidFill>
                <a:latin typeface="Arial" charset="0"/>
              </a:defRPr>
            </a:lvl5pPr>
            <a:lvl6pPr marL="2514600" indent="-228600" eaLnBrk="0" fontAlgn="base" hangingPunct="0">
              <a:spcBef>
                <a:spcPct val="0"/>
              </a:spcBef>
              <a:spcAft>
                <a:spcPct val="0"/>
              </a:spcAft>
              <a:tabLst>
                <a:tab pos="1527175" algn="l"/>
              </a:tabLst>
              <a:defRPr>
                <a:solidFill>
                  <a:schemeClr val="tx1"/>
                </a:solidFill>
                <a:latin typeface="Arial" charset="0"/>
              </a:defRPr>
            </a:lvl6pPr>
            <a:lvl7pPr marL="2971800" indent="-228600" eaLnBrk="0" fontAlgn="base" hangingPunct="0">
              <a:spcBef>
                <a:spcPct val="0"/>
              </a:spcBef>
              <a:spcAft>
                <a:spcPct val="0"/>
              </a:spcAft>
              <a:tabLst>
                <a:tab pos="1527175" algn="l"/>
              </a:tabLst>
              <a:defRPr>
                <a:solidFill>
                  <a:schemeClr val="tx1"/>
                </a:solidFill>
                <a:latin typeface="Arial" charset="0"/>
              </a:defRPr>
            </a:lvl7pPr>
            <a:lvl8pPr marL="3429000" indent="-228600" eaLnBrk="0" fontAlgn="base" hangingPunct="0">
              <a:spcBef>
                <a:spcPct val="0"/>
              </a:spcBef>
              <a:spcAft>
                <a:spcPct val="0"/>
              </a:spcAft>
              <a:tabLst>
                <a:tab pos="1527175" algn="l"/>
              </a:tabLst>
              <a:defRPr>
                <a:solidFill>
                  <a:schemeClr val="tx1"/>
                </a:solidFill>
                <a:latin typeface="Arial" charset="0"/>
              </a:defRPr>
            </a:lvl8pPr>
            <a:lvl9pPr marL="3886200" indent="-228600" eaLnBrk="0" fontAlgn="base" hangingPunct="0">
              <a:spcBef>
                <a:spcPct val="0"/>
              </a:spcBef>
              <a:spcAft>
                <a:spcPct val="0"/>
              </a:spcAft>
              <a:tabLst>
                <a:tab pos="1527175" algn="l"/>
              </a:tabLst>
              <a:defRPr>
                <a:solidFill>
                  <a:schemeClr val="tx1"/>
                </a:solidFill>
                <a:latin typeface="Arial" charset="0"/>
              </a:defRPr>
            </a:lvl9pPr>
          </a:lstStyle>
          <a:p>
            <a:pPr eaLnBrk="1" hangingPunct="1"/>
            <a:r>
              <a:rPr lang="en-GB" altLang="en-US" sz="7200" b="1" baseline="-9000">
                <a:solidFill>
                  <a:schemeClr val="bg1"/>
                </a:solidFill>
                <a:latin typeface="ITC Avant Garde Gothic" pitchFamily="34" charset="0"/>
              </a:rPr>
              <a:t> </a:t>
            </a:r>
            <a:r>
              <a:rPr lang="en-GB" altLang="en-US" sz="5200" b="1" baseline="-9000">
                <a:solidFill>
                  <a:schemeClr val="bg1"/>
                </a:solidFill>
                <a:latin typeface="ITC Avant Garde Gothic" pitchFamily="34" charset="0"/>
              </a:rPr>
              <a:t>The Salvation Army</a:t>
            </a:r>
            <a:r>
              <a:rPr lang="en-GB" altLang="en-US" sz="5400" b="1" baseline="-7000">
                <a:solidFill>
                  <a:schemeClr val="bg1"/>
                </a:solidFill>
                <a:latin typeface="ITC Avant Garde Gothic Demi" pitchFamily="34" charset="0"/>
              </a:rPr>
              <a:t> </a:t>
            </a:r>
            <a:endParaRPr lang="en-GB" altLang="en-US" sz="2000" b="1">
              <a:solidFill>
                <a:srgbClr val="33CCCC"/>
              </a:solidFill>
              <a:latin typeface="ITC Avant Garde Gothic Demi" pitchFamily="34" charset="0"/>
            </a:endParaRPr>
          </a:p>
        </p:txBody>
      </p:sp>
      <p:pic>
        <p:nvPicPr>
          <p:cNvPr id="13317"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596188" y="5163416"/>
            <a:ext cx="1079500" cy="121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6"/>
          <p:cNvSpPr txBox="1">
            <a:spLocks noChangeArrowheads="1"/>
          </p:cNvSpPr>
          <p:nvPr/>
        </p:nvSpPr>
        <p:spPr bwMode="auto">
          <a:xfrm>
            <a:off x="1476375" y="5726113"/>
            <a:ext cx="34559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600" b="1">
                <a:solidFill>
                  <a:srgbClr val="33CCCC"/>
                </a:solidFill>
              </a:rPr>
              <a:t>AT WORK IN THE COMMUNITY</a:t>
            </a:r>
          </a:p>
        </p:txBody>
      </p:sp>
      <p:pic>
        <p:nvPicPr>
          <p:cNvPr id="13319" name="Picture 12" descr="frame + old la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635000"/>
            <a:ext cx="4160837" cy="488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1" descr="Ashray"/>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3933825"/>
            <a:ext cx="1054100"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Rectangle 9"/>
          <p:cNvSpPr>
            <a:spLocks noChangeArrowheads="1"/>
          </p:cNvSpPr>
          <p:nvPr/>
        </p:nvSpPr>
        <p:spPr bwMode="auto">
          <a:xfrm>
            <a:off x="5003800" y="1700213"/>
            <a:ext cx="3600450" cy="3382962"/>
          </a:xfrm>
          <a:prstGeom prst="rect">
            <a:avLst/>
          </a:prstGeom>
          <a:noFill/>
          <a:ln>
            <a:noFill/>
          </a:ln>
          <a:effectLst/>
          <a:extLst>
            <a:ext uri="{909E8E84-426E-40DD-AFC4-6F175D3DCCD1}">
              <a14:hiddenFill xmlns:a14="http://schemas.microsoft.com/office/drawing/2010/main">
                <a:solidFill>
                  <a:schemeClr val="bg1">
                    <a:alpha val="65097"/>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800" b="1">
                <a:solidFill>
                  <a:srgbClr val="015869"/>
                </a:solidFill>
              </a:rPr>
              <a:t>We support and care for older people by providing residential homes, friendship groups and home visits. </a:t>
            </a:r>
            <a:endParaRPr lang="en-GB" altLang="en-US" sz="2800">
              <a:solidFill>
                <a:srgbClr val="015869"/>
              </a:solidFill>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79388" y="188913"/>
            <a:ext cx="8785225" cy="6480175"/>
          </a:xfrm>
          <a:prstGeom prst="rect">
            <a:avLst/>
          </a:prstGeom>
          <a:solidFill>
            <a:srgbClr val="017B9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4339" name="Rectangle 3"/>
          <p:cNvSpPr>
            <a:spLocks noChangeArrowheads="1"/>
          </p:cNvSpPr>
          <p:nvPr/>
        </p:nvSpPr>
        <p:spPr bwMode="auto">
          <a:xfrm>
            <a:off x="395288" y="404813"/>
            <a:ext cx="8353425" cy="5184775"/>
          </a:xfrm>
          <a:prstGeom prst="rect">
            <a:avLst/>
          </a:prstGeom>
          <a:solidFill>
            <a:schemeClr val="bg1"/>
          </a:solidFill>
          <a:ln w="101600">
            <a:solidFill>
              <a:srgbClr val="01586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4340" name="Text Box 4"/>
          <p:cNvSpPr txBox="1">
            <a:spLocks noChangeArrowheads="1"/>
          </p:cNvSpPr>
          <p:nvPr/>
        </p:nvSpPr>
        <p:spPr bwMode="auto">
          <a:xfrm>
            <a:off x="179388" y="5610225"/>
            <a:ext cx="55451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1527175" algn="l"/>
              </a:tabLst>
              <a:defRPr>
                <a:solidFill>
                  <a:schemeClr val="tx1"/>
                </a:solidFill>
                <a:latin typeface="Arial" charset="0"/>
              </a:defRPr>
            </a:lvl1pPr>
            <a:lvl2pPr marL="742950" indent="-285750" eaLnBrk="0" hangingPunct="0">
              <a:tabLst>
                <a:tab pos="1527175" algn="l"/>
              </a:tabLst>
              <a:defRPr>
                <a:solidFill>
                  <a:schemeClr val="tx1"/>
                </a:solidFill>
                <a:latin typeface="Arial" charset="0"/>
              </a:defRPr>
            </a:lvl2pPr>
            <a:lvl3pPr marL="1143000" indent="-228600" eaLnBrk="0" hangingPunct="0">
              <a:tabLst>
                <a:tab pos="1527175" algn="l"/>
              </a:tabLst>
              <a:defRPr>
                <a:solidFill>
                  <a:schemeClr val="tx1"/>
                </a:solidFill>
                <a:latin typeface="Arial" charset="0"/>
              </a:defRPr>
            </a:lvl3pPr>
            <a:lvl4pPr marL="1600200" indent="-228600" eaLnBrk="0" hangingPunct="0">
              <a:tabLst>
                <a:tab pos="1527175" algn="l"/>
              </a:tabLst>
              <a:defRPr>
                <a:solidFill>
                  <a:schemeClr val="tx1"/>
                </a:solidFill>
                <a:latin typeface="Arial" charset="0"/>
              </a:defRPr>
            </a:lvl4pPr>
            <a:lvl5pPr marL="2057400" indent="-228600" eaLnBrk="0" hangingPunct="0">
              <a:tabLst>
                <a:tab pos="1527175" algn="l"/>
              </a:tabLst>
              <a:defRPr>
                <a:solidFill>
                  <a:schemeClr val="tx1"/>
                </a:solidFill>
                <a:latin typeface="Arial" charset="0"/>
              </a:defRPr>
            </a:lvl5pPr>
            <a:lvl6pPr marL="2514600" indent="-228600" eaLnBrk="0" fontAlgn="base" hangingPunct="0">
              <a:spcBef>
                <a:spcPct val="0"/>
              </a:spcBef>
              <a:spcAft>
                <a:spcPct val="0"/>
              </a:spcAft>
              <a:tabLst>
                <a:tab pos="1527175" algn="l"/>
              </a:tabLst>
              <a:defRPr>
                <a:solidFill>
                  <a:schemeClr val="tx1"/>
                </a:solidFill>
                <a:latin typeface="Arial" charset="0"/>
              </a:defRPr>
            </a:lvl6pPr>
            <a:lvl7pPr marL="2971800" indent="-228600" eaLnBrk="0" fontAlgn="base" hangingPunct="0">
              <a:spcBef>
                <a:spcPct val="0"/>
              </a:spcBef>
              <a:spcAft>
                <a:spcPct val="0"/>
              </a:spcAft>
              <a:tabLst>
                <a:tab pos="1527175" algn="l"/>
              </a:tabLst>
              <a:defRPr>
                <a:solidFill>
                  <a:schemeClr val="tx1"/>
                </a:solidFill>
                <a:latin typeface="Arial" charset="0"/>
              </a:defRPr>
            </a:lvl7pPr>
            <a:lvl8pPr marL="3429000" indent="-228600" eaLnBrk="0" fontAlgn="base" hangingPunct="0">
              <a:spcBef>
                <a:spcPct val="0"/>
              </a:spcBef>
              <a:spcAft>
                <a:spcPct val="0"/>
              </a:spcAft>
              <a:tabLst>
                <a:tab pos="1527175" algn="l"/>
              </a:tabLst>
              <a:defRPr>
                <a:solidFill>
                  <a:schemeClr val="tx1"/>
                </a:solidFill>
                <a:latin typeface="Arial" charset="0"/>
              </a:defRPr>
            </a:lvl8pPr>
            <a:lvl9pPr marL="3886200" indent="-228600" eaLnBrk="0" fontAlgn="base" hangingPunct="0">
              <a:spcBef>
                <a:spcPct val="0"/>
              </a:spcBef>
              <a:spcAft>
                <a:spcPct val="0"/>
              </a:spcAft>
              <a:tabLst>
                <a:tab pos="1527175" algn="l"/>
              </a:tabLst>
              <a:defRPr>
                <a:solidFill>
                  <a:schemeClr val="tx1"/>
                </a:solidFill>
                <a:latin typeface="Arial" charset="0"/>
              </a:defRPr>
            </a:lvl9pPr>
          </a:lstStyle>
          <a:p>
            <a:pPr eaLnBrk="1" hangingPunct="1"/>
            <a:r>
              <a:rPr lang="en-GB" altLang="en-US" sz="7200" b="1" baseline="-9000">
                <a:solidFill>
                  <a:schemeClr val="bg1"/>
                </a:solidFill>
                <a:latin typeface="ITC Avant Garde Gothic" pitchFamily="34" charset="0"/>
              </a:rPr>
              <a:t> </a:t>
            </a:r>
            <a:r>
              <a:rPr lang="en-GB" altLang="en-US" sz="5200" b="1" baseline="-9000">
                <a:solidFill>
                  <a:schemeClr val="bg1"/>
                </a:solidFill>
                <a:latin typeface="ITC Avant Garde Gothic" pitchFamily="34" charset="0"/>
              </a:rPr>
              <a:t>The Salvation Army</a:t>
            </a:r>
            <a:r>
              <a:rPr lang="en-GB" altLang="en-US" sz="5400" b="1" baseline="-7000">
                <a:solidFill>
                  <a:schemeClr val="bg1"/>
                </a:solidFill>
                <a:latin typeface="ITC Avant Garde Gothic Demi" pitchFamily="34" charset="0"/>
              </a:rPr>
              <a:t> </a:t>
            </a:r>
            <a:endParaRPr lang="en-GB" altLang="en-US" sz="2000" b="1">
              <a:solidFill>
                <a:srgbClr val="33CCCC"/>
              </a:solidFill>
              <a:latin typeface="ITC Avant Garde Gothic Demi" pitchFamily="34" charset="0"/>
            </a:endParaRPr>
          </a:p>
        </p:txBody>
      </p:sp>
      <p:pic>
        <p:nvPicPr>
          <p:cNvPr id="14341"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596188" y="5163416"/>
            <a:ext cx="1079500" cy="121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6"/>
          <p:cNvSpPr txBox="1">
            <a:spLocks noChangeArrowheads="1"/>
          </p:cNvSpPr>
          <p:nvPr/>
        </p:nvSpPr>
        <p:spPr bwMode="auto">
          <a:xfrm>
            <a:off x="1476375" y="5726113"/>
            <a:ext cx="34559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600" b="1">
                <a:solidFill>
                  <a:srgbClr val="33CCCC"/>
                </a:solidFill>
              </a:rPr>
              <a:t>AT WORK IN THE COMMUNITY</a:t>
            </a:r>
          </a:p>
        </p:txBody>
      </p:sp>
      <p:pic>
        <p:nvPicPr>
          <p:cNvPr id="14343" name="Picture 10" descr="soup 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773238"/>
            <a:ext cx="640873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8" descr="Karla"/>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5925" y="4149725"/>
            <a:ext cx="1116013"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Rectangle 9"/>
          <p:cNvSpPr>
            <a:spLocks noChangeArrowheads="1"/>
          </p:cNvSpPr>
          <p:nvPr/>
        </p:nvSpPr>
        <p:spPr bwMode="auto">
          <a:xfrm>
            <a:off x="3924300" y="692150"/>
            <a:ext cx="4535488" cy="2592388"/>
          </a:xfrm>
          <a:prstGeom prst="rect">
            <a:avLst/>
          </a:prstGeom>
          <a:noFill/>
          <a:ln>
            <a:noFill/>
          </a:ln>
          <a:effectLst/>
          <a:extLst>
            <a:ext uri="{909E8E84-426E-40DD-AFC4-6F175D3DCCD1}">
              <a14:hiddenFill xmlns:a14="http://schemas.microsoft.com/office/drawing/2010/main">
                <a:solidFill>
                  <a:schemeClr val="bg1">
                    <a:alpha val="65097"/>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800" b="1">
                <a:solidFill>
                  <a:srgbClr val="015869"/>
                </a:solidFill>
              </a:rPr>
              <a:t>Many Salvation Army community centres have a lunch club or daytime activities for older people. </a:t>
            </a:r>
            <a:endParaRPr lang="en-GB" altLang="en-US" sz="2800">
              <a:solidFill>
                <a:srgbClr val="015869"/>
              </a:solidFill>
            </a:endParaRP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olour 10 t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878522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3" name="Group 10"/>
          <p:cNvGrpSpPr>
            <a:grpSpLocks/>
          </p:cNvGrpSpPr>
          <p:nvPr/>
        </p:nvGrpSpPr>
        <p:grpSpPr bwMode="auto">
          <a:xfrm>
            <a:off x="611188" y="552450"/>
            <a:ext cx="7923212" cy="5613400"/>
            <a:chOff x="385" y="391"/>
            <a:chExt cx="4991" cy="3536"/>
          </a:xfrm>
        </p:grpSpPr>
        <p:grpSp>
          <p:nvGrpSpPr>
            <p:cNvPr id="15370" name="Group 7"/>
            <p:cNvGrpSpPr>
              <a:grpSpLocks/>
            </p:cNvGrpSpPr>
            <p:nvPr/>
          </p:nvGrpSpPr>
          <p:grpSpPr bwMode="auto">
            <a:xfrm>
              <a:off x="385" y="391"/>
              <a:ext cx="4991" cy="3536"/>
              <a:chOff x="384" y="390"/>
              <a:chExt cx="4991" cy="3536"/>
            </a:xfrm>
          </p:grpSpPr>
          <p:sp>
            <p:nvSpPr>
              <p:cNvPr id="96259" name="Rectangle 3"/>
              <p:cNvSpPr>
                <a:spLocks noChangeArrowheads="1"/>
              </p:cNvSpPr>
              <p:nvPr/>
            </p:nvSpPr>
            <p:spPr bwMode="auto">
              <a:xfrm rot="-146003">
                <a:off x="384" y="390"/>
                <a:ext cx="4991" cy="3536"/>
              </a:xfrm>
              <a:prstGeom prst="rect">
                <a:avLst/>
              </a:prstGeom>
              <a:blipFill dpi="0" rotWithShape="1">
                <a:blip r:embed="rId3"/>
                <a:srcRect/>
                <a:stretch>
                  <a:fillRect b="-13114"/>
                </a:stretch>
              </a:blipFill>
              <a:ln w="1016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pic>
            <p:nvPicPr>
              <p:cNvPr id="15375" name="Picture 6"/>
              <p:cNvPicPr>
                <a:picLocks noChangeAspect="1" noChangeArrowheads="1"/>
              </p:cNvPicPr>
              <p:nvPr/>
            </p:nvPicPr>
            <p:blipFill>
              <a:blip r:embed="rId4">
                <a:clrChange>
                  <a:clrFrom>
                    <a:srgbClr val="231F20"/>
                  </a:clrFrom>
                  <a:clrTo>
                    <a:srgbClr val="231F20">
                      <a:alpha val="0"/>
                    </a:srgbClr>
                  </a:clrTo>
                </a:clrChange>
                <a:extLst>
                  <a:ext uri="{28A0092B-C50C-407E-A947-70E740481C1C}">
                    <a14:useLocalDpi xmlns:a14="http://schemas.microsoft.com/office/drawing/2010/main" val="0"/>
                  </a:ext>
                </a:extLst>
              </a:blip>
              <a:srcRect/>
              <a:stretch>
                <a:fillRect/>
              </a:stretch>
            </p:blipFill>
            <p:spPr bwMode="auto">
              <a:xfrm rot="-204850">
                <a:off x="657" y="3090"/>
                <a:ext cx="2602" cy="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5371" name="Picture 4" descr="red shiel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31209">
              <a:off x="4649" y="2931"/>
              <a:ext cx="680" cy="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6269" name="Group 13"/>
          <p:cNvGrpSpPr>
            <a:grpSpLocks/>
          </p:cNvGrpSpPr>
          <p:nvPr/>
        </p:nvGrpSpPr>
        <p:grpSpPr bwMode="auto">
          <a:xfrm>
            <a:off x="419395" y="524706"/>
            <a:ext cx="7923213" cy="5676901"/>
            <a:chOff x="336" y="353"/>
            <a:chExt cx="4991" cy="3576"/>
          </a:xfrm>
        </p:grpSpPr>
        <p:sp>
          <p:nvSpPr>
            <p:cNvPr id="96267" name="Rectangle 11"/>
            <p:cNvSpPr>
              <a:spLocks noChangeArrowheads="1"/>
            </p:cNvSpPr>
            <p:nvPr/>
          </p:nvSpPr>
          <p:spPr bwMode="auto">
            <a:xfrm rot="200511">
              <a:off x="336" y="353"/>
              <a:ext cx="4991" cy="3536"/>
            </a:xfrm>
            <a:prstGeom prst="rect">
              <a:avLst/>
            </a:prstGeom>
            <a:blipFill dpi="0" rotWithShape="1">
              <a:blip r:embed="rId6"/>
              <a:srcRect/>
              <a:stretch>
                <a:fillRect r="-6271"/>
              </a:stretch>
            </a:blipFill>
            <a:ln w="1016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pic>
          <p:nvPicPr>
            <p:cNvPr id="15368" name="Picture 9"/>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rot="232698">
              <a:off x="4513" y="3117"/>
              <a:ext cx="680"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2" descr="words 2"/>
            <p:cNvPicPr>
              <a:picLocks noChangeAspect="1" noChangeArrowheads="1"/>
            </p:cNvPicPr>
            <p:nvPr/>
          </p:nvPicPr>
          <p:blipFill>
            <a:blip r:embed="rId8">
              <a:clrChange>
                <a:clrFrom>
                  <a:srgbClr val="231F20"/>
                </a:clrFrom>
                <a:clrTo>
                  <a:srgbClr val="231F20">
                    <a:alpha val="0"/>
                  </a:srgbClr>
                </a:clrTo>
              </a:clrChange>
              <a:extLst>
                <a:ext uri="{28A0092B-C50C-407E-A947-70E740481C1C}">
                  <a14:useLocalDpi xmlns:a14="http://schemas.microsoft.com/office/drawing/2010/main" val="0"/>
                </a:ext>
              </a:extLst>
            </a:blip>
            <a:srcRect l="48192" t="27998" b="52998"/>
            <a:stretch>
              <a:fillRect/>
            </a:stretch>
          </p:blipFill>
          <p:spPr bwMode="auto">
            <a:xfrm rot="239454">
              <a:off x="521" y="3067"/>
              <a:ext cx="3438" cy="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6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79388" y="188913"/>
            <a:ext cx="8785225" cy="6480175"/>
          </a:xfrm>
          <a:prstGeom prst="rect">
            <a:avLst/>
          </a:prstGeom>
          <a:solidFill>
            <a:srgbClr val="017B9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6387" name="Rectangle 3"/>
          <p:cNvSpPr>
            <a:spLocks noChangeArrowheads="1"/>
          </p:cNvSpPr>
          <p:nvPr/>
        </p:nvSpPr>
        <p:spPr bwMode="auto">
          <a:xfrm>
            <a:off x="395288" y="404813"/>
            <a:ext cx="8353425" cy="5184775"/>
          </a:xfrm>
          <a:prstGeom prst="rect">
            <a:avLst/>
          </a:prstGeom>
          <a:solidFill>
            <a:schemeClr val="bg1"/>
          </a:solidFill>
          <a:ln w="101600">
            <a:solidFill>
              <a:srgbClr val="01586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6388" name="Text Box 4"/>
          <p:cNvSpPr txBox="1">
            <a:spLocks noChangeArrowheads="1"/>
          </p:cNvSpPr>
          <p:nvPr/>
        </p:nvSpPr>
        <p:spPr bwMode="auto">
          <a:xfrm>
            <a:off x="179388" y="5610225"/>
            <a:ext cx="55451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1527175" algn="l"/>
              </a:tabLst>
              <a:defRPr>
                <a:solidFill>
                  <a:schemeClr val="tx1"/>
                </a:solidFill>
                <a:latin typeface="Arial" charset="0"/>
              </a:defRPr>
            </a:lvl1pPr>
            <a:lvl2pPr marL="742950" indent="-285750" eaLnBrk="0" hangingPunct="0">
              <a:tabLst>
                <a:tab pos="1527175" algn="l"/>
              </a:tabLst>
              <a:defRPr>
                <a:solidFill>
                  <a:schemeClr val="tx1"/>
                </a:solidFill>
                <a:latin typeface="Arial" charset="0"/>
              </a:defRPr>
            </a:lvl2pPr>
            <a:lvl3pPr marL="1143000" indent="-228600" eaLnBrk="0" hangingPunct="0">
              <a:tabLst>
                <a:tab pos="1527175" algn="l"/>
              </a:tabLst>
              <a:defRPr>
                <a:solidFill>
                  <a:schemeClr val="tx1"/>
                </a:solidFill>
                <a:latin typeface="Arial" charset="0"/>
              </a:defRPr>
            </a:lvl3pPr>
            <a:lvl4pPr marL="1600200" indent="-228600" eaLnBrk="0" hangingPunct="0">
              <a:tabLst>
                <a:tab pos="1527175" algn="l"/>
              </a:tabLst>
              <a:defRPr>
                <a:solidFill>
                  <a:schemeClr val="tx1"/>
                </a:solidFill>
                <a:latin typeface="Arial" charset="0"/>
              </a:defRPr>
            </a:lvl4pPr>
            <a:lvl5pPr marL="2057400" indent="-228600" eaLnBrk="0" hangingPunct="0">
              <a:tabLst>
                <a:tab pos="1527175" algn="l"/>
              </a:tabLst>
              <a:defRPr>
                <a:solidFill>
                  <a:schemeClr val="tx1"/>
                </a:solidFill>
                <a:latin typeface="Arial" charset="0"/>
              </a:defRPr>
            </a:lvl5pPr>
            <a:lvl6pPr marL="2514600" indent="-228600" eaLnBrk="0" fontAlgn="base" hangingPunct="0">
              <a:spcBef>
                <a:spcPct val="0"/>
              </a:spcBef>
              <a:spcAft>
                <a:spcPct val="0"/>
              </a:spcAft>
              <a:tabLst>
                <a:tab pos="1527175" algn="l"/>
              </a:tabLst>
              <a:defRPr>
                <a:solidFill>
                  <a:schemeClr val="tx1"/>
                </a:solidFill>
                <a:latin typeface="Arial" charset="0"/>
              </a:defRPr>
            </a:lvl6pPr>
            <a:lvl7pPr marL="2971800" indent="-228600" eaLnBrk="0" fontAlgn="base" hangingPunct="0">
              <a:spcBef>
                <a:spcPct val="0"/>
              </a:spcBef>
              <a:spcAft>
                <a:spcPct val="0"/>
              </a:spcAft>
              <a:tabLst>
                <a:tab pos="1527175" algn="l"/>
              </a:tabLst>
              <a:defRPr>
                <a:solidFill>
                  <a:schemeClr val="tx1"/>
                </a:solidFill>
                <a:latin typeface="Arial" charset="0"/>
              </a:defRPr>
            </a:lvl7pPr>
            <a:lvl8pPr marL="3429000" indent="-228600" eaLnBrk="0" fontAlgn="base" hangingPunct="0">
              <a:spcBef>
                <a:spcPct val="0"/>
              </a:spcBef>
              <a:spcAft>
                <a:spcPct val="0"/>
              </a:spcAft>
              <a:tabLst>
                <a:tab pos="1527175" algn="l"/>
              </a:tabLst>
              <a:defRPr>
                <a:solidFill>
                  <a:schemeClr val="tx1"/>
                </a:solidFill>
                <a:latin typeface="Arial" charset="0"/>
              </a:defRPr>
            </a:lvl8pPr>
            <a:lvl9pPr marL="3886200" indent="-228600" eaLnBrk="0" fontAlgn="base" hangingPunct="0">
              <a:spcBef>
                <a:spcPct val="0"/>
              </a:spcBef>
              <a:spcAft>
                <a:spcPct val="0"/>
              </a:spcAft>
              <a:tabLst>
                <a:tab pos="1527175" algn="l"/>
              </a:tabLst>
              <a:defRPr>
                <a:solidFill>
                  <a:schemeClr val="tx1"/>
                </a:solidFill>
                <a:latin typeface="Arial" charset="0"/>
              </a:defRPr>
            </a:lvl9pPr>
          </a:lstStyle>
          <a:p>
            <a:pPr eaLnBrk="1" hangingPunct="1"/>
            <a:r>
              <a:rPr lang="en-GB" altLang="en-US" sz="7200" b="1" baseline="-9000">
                <a:solidFill>
                  <a:schemeClr val="bg1"/>
                </a:solidFill>
                <a:latin typeface="ITC Avant Garde Gothic" pitchFamily="34" charset="0"/>
              </a:rPr>
              <a:t> </a:t>
            </a:r>
            <a:r>
              <a:rPr lang="en-GB" altLang="en-US" sz="5200" b="1" baseline="-9000">
                <a:solidFill>
                  <a:schemeClr val="bg1"/>
                </a:solidFill>
                <a:latin typeface="ITC Avant Garde Gothic" pitchFamily="34" charset="0"/>
              </a:rPr>
              <a:t>The Salvation Army</a:t>
            </a:r>
            <a:r>
              <a:rPr lang="en-GB" altLang="en-US" sz="5400" b="1" baseline="-7000">
                <a:solidFill>
                  <a:schemeClr val="bg1"/>
                </a:solidFill>
                <a:latin typeface="ITC Avant Garde Gothic Demi" pitchFamily="34" charset="0"/>
              </a:rPr>
              <a:t> </a:t>
            </a:r>
            <a:endParaRPr lang="en-GB" altLang="en-US" sz="2000" b="1">
              <a:solidFill>
                <a:srgbClr val="33CCCC"/>
              </a:solidFill>
              <a:latin typeface="ITC Avant Garde Gothic Demi" pitchFamily="34" charset="0"/>
            </a:endParaRPr>
          </a:p>
        </p:txBody>
      </p:sp>
      <p:pic>
        <p:nvPicPr>
          <p:cNvPr id="16389"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596188" y="5163416"/>
            <a:ext cx="1079500" cy="121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6"/>
          <p:cNvSpPr txBox="1">
            <a:spLocks noChangeArrowheads="1"/>
          </p:cNvSpPr>
          <p:nvPr/>
        </p:nvSpPr>
        <p:spPr bwMode="auto">
          <a:xfrm>
            <a:off x="1476375" y="5726113"/>
            <a:ext cx="34559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600" b="1">
                <a:solidFill>
                  <a:srgbClr val="33CCCC"/>
                </a:solidFill>
              </a:rPr>
              <a:t>AT WORK IN THE COMMUNITY</a:t>
            </a:r>
          </a:p>
        </p:txBody>
      </p:sp>
      <p:sp>
        <p:nvSpPr>
          <p:cNvPr id="16391" name="Rectangle 9"/>
          <p:cNvSpPr>
            <a:spLocks noChangeArrowheads="1"/>
          </p:cNvSpPr>
          <p:nvPr/>
        </p:nvSpPr>
        <p:spPr bwMode="auto">
          <a:xfrm>
            <a:off x="5580063" y="2132013"/>
            <a:ext cx="2879725" cy="2592387"/>
          </a:xfrm>
          <a:prstGeom prst="rect">
            <a:avLst/>
          </a:prstGeom>
          <a:noFill/>
          <a:ln>
            <a:noFill/>
          </a:ln>
          <a:effectLst/>
          <a:extLst>
            <a:ext uri="{909E8E84-426E-40DD-AFC4-6F175D3DCCD1}">
              <a14:hiddenFill xmlns:a14="http://schemas.microsoft.com/office/drawing/2010/main">
                <a:solidFill>
                  <a:schemeClr val="bg1">
                    <a:alpha val="65097"/>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800" b="1">
                <a:solidFill>
                  <a:srgbClr val="015869"/>
                </a:solidFill>
              </a:rPr>
              <a:t>The Salvation Army helps in major emergencies such as floods, fires and train crashes. </a:t>
            </a:r>
            <a:endParaRPr lang="en-GB" altLang="en-US" sz="2800">
              <a:solidFill>
                <a:srgbClr val="015869"/>
              </a:solidFill>
            </a:endParaRPr>
          </a:p>
        </p:txBody>
      </p:sp>
      <p:pic>
        <p:nvPicPr>
          <p:cNvPr id="16392" name="Picture 10" descr="fireman 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052513"/>
            <a:ext cx="3781425"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3" descr="Ber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3050" y="3814763"/>
            <a:ext cx="1274763"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olour 10 t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878522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Rectangle 3"/>
          <p:cNvSpPr>
            <a:spLocks noChangeArrowheads="1"/>
          </p:cNvSpPr>
          <p:nvPr/>
        </p:nvSpPr>
        <p:spPr bwMode="auto">
          <a:xfrm rot="-146003">
            <a:off x="609600" y="619125"/>
            <a:ext cx="7923213" cy="5613400"/>
          </a:xfrm>
          <a:prstGeom prst="rect">
            <a:avLst/>
          </a:prstGeom>
          <a:blipFill dpi="0" rotWithShape="1">
            <a:blip r:embed="rId3"/>
            <a:srcRect/>
            <a:stretch>
              <a:fillRect b="-10425"/>
            </a:stretch>
          </a:blipFill>
          <a:ln w="1016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pic>
        <p:nvPicPr>
          <p:cNvPr id="17414"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21368791">
            <a:off x="7380288" y="4658591"/>
            <a:ext cx="1079500" cy="121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7" descr="words"/>
          <p:cNvPicPr>
            <a:picLocks noChangeAspect="1" noChangeArrowheads="1"/>
          </p:cNvPicPr>
          <p:nvPr/>
        </p:nvPicPr>
        <p:blipFill>
          <a:blip r:embed="rId5">
            <a:clrChange>
              <a:clrFrom>
                <a:srgbClr val="231F20"/>
              </a:clrFrom>
              <a:clrTo>
                <a:srgbClr val="231F20">
                  <a:alpha val="0"/>
                </a:srgbClr>
              </a:clrTo>
            </a:clrChange>
            <a:extLst>
              <a:ext uri="{28A0092B-C50C-407E-A947-70E740481C1C}">
                <a14:useLocalDpi xmlns:a14="http://schemas.microsoft.com/office/drawing/2010/main" val="0"/>
              </a:ext>
            </a:extLst>
          </a:blip>
          <a:srcRect r="41109" b="75131"/>
          <a:stretch>
            <a:fillRect/>
          </a:stretch>
        </p:blipFill>
        <p:spPr bwMode="auto">
          <a:xfrm rot="-218347">
            <a:off x="611188" y="4221163"/>
            <a:ext cx="619283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79388" y="188913"/>
            <a:ext cx="8785225" cy="6480175"/>
          </a:xfrm>
          <a:prstGeom prst="rect">
            <a:avLst/>
          </a:prstGeom>
          <a:solidFill>
            <a:srgbClr val="017B9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8435" name="Rectangle 3"/>
          <p:cNvSpPr>
            <a:spLocks noChangeArrowheads="1"/>
          </p:cNvSpPr>
          <p:nvPr/>
        </p:nvSpPr>
        <p:spPr bwMode="auto">
          <a:xfrm>
            <a:off x="395288" y="404813"/>
            <a:ext cx="8353425" cy="5184775"/>
          </a:xfrm>
          <a:prstGeom prst="rect">
            <a:avLst/>
          </a:prstGeom>
          <a:solidFill>
            <a:schemeClr val="bg1"/>
          </a:solidFill>
          <a:ln w="101600">
            <a:solidFill>
              <a:srgbClr val="01586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8436" name="Text Box 4"/>
          <p:cNvSpPr txBox="1">
            <a:spLocks noChangeArrowheads="1"/>
          </p:cNvSpPr>
          <p:nvPr/>
        </p:nvSpPr>
        <p:spPr bwMode="auto">
          <a:xfrm>
            <a:off x="179388" y="5610225"/>
            <a:ext cx="55451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1527175" algn="l"/>
              </a:tabLst>
              <a:defRPr>
                <a:solidFill>
                  <a:schemeClr val="tx1"/>
                </a:solidFill>
                <a:latin typeface="Arial" charset="0"/>
              </a:defRPr>
            </a:lvl1pPr>
            <a:lvl2pPr marL="742950" indent="-285750" eaLnBrk="0" hangingPunct="0">
              <a:tabLst>
                <a:tab pos="1527175" algn="l"/>
              </a:tabLst>
              <a:defRPr>
                <a:solidFill>
                  <a:schemeClr val="tx1"/>
                </a:solidFill>
                <a:latin typeface="Arial" charset="0"/>
              </a:defRPr>
            </a:lvl2pPr>
            <a:lvl3pPr marL="1143000" indent="-228600" eaLnBrk="0" hangingPunct="0">
              <a:tabLst>
                <a:tab pos="1527175" algn="l"/>
              </a:tabLst>
              <a:defRPr>
                <a:solidFill>
                  <a:schemeClr val="tx1"/>
                </a:solidFill>
                <a:latin typeface="Arial" charset="0"/>
              </a:defRPr>
            </a:lvl3pPr>
            <a:lvl4pPr marL="1600200" indent="-228600" eaLnBrk="0" hangingPunct="0">
              <a:tabLst>
                <a:tab pos="1527175" algn="l"/>
              </a:tabLst>
              <a:defRPr>
                <a:solidFill>
                  <a:schemeClr val="tx1"/>
                </a:solidFill>
                <a:latin typeface="Arial" charset="0"/>
              </a:defRPr>
            </a:lvl4pPr>
            <a:lvl5pPr marL="2057400" indent="-228600" eaLnBrk="0" hangingPunct="0">
              <a:tabLst>
                <a:tab pos="1527175" algn="l"/>
              </a:tabLst>
              <a:defRPr>
                <a:solidFill>
                  <a:schemeClr val="tx1"/>
                </a:solidFill>
                <a:latin typeface="Arial" charset="0"/>
              </a:defRPr>
            </a:lvl5pPr>
            <a:lvl6pPr marL="2514600" indent="-228600" eaLnBrk="0" fontAlgn="base" hangingPunct="0">
              <a:spcBef>
                <a:spcPct val="0"/>
              </a:spcBef>
              <a:spcAft>
                <a:spcPct val="0"/>
              </a:spcAft>
              <a:tabLst>
                <a:tab pos="1527175" algn="l"/>
              </a:tabLst>
              <a:defRPr>
                <a:solidFill>
                  <a:schemeClr val="tx1"/>
                </a:solidFill>
                <a:latin typeface="Arial" charset="0"/>
              </a:defRPr>
            </a:lvl6pPr>
            <a:lvl7pPr marL="2971800" indent="-228600" eaLnBrk="0" fontAlgn="base" hangingPunct="0">
              <a:spcBef>
                <a:spcPct val="0"/>
              </a:spcBef>
              <a:spcAft>
                <a:spcPct val="0"/>
              </a:spcAft>
              <a:tabLst>
                <a:tab pos="1527175" algn="l"/>
              </a:tabLst>
              <a:defRPr>
                <a:solidFill>
                  <a:schemeClr val="tx1"/>
                </a:solidFill>
                <a:latin typeface="Arial" charset="0"/>
              </a:defRPr>
            </a:lvl7pPr>
            <a:lvl8pPr marL="3429000" indent="-228600" eaLnBrk="0" fontAlgn="base" hangingPunct="0">
              <a:spcBef>
                <a:spcPct val="0"/>
              </a:spcBef>
              <a:spcAft>
                <a:spcPct val="0"/>
              </a:spcAft>
              <a:tabLst>
                <a:tab pos="1527175" algn="l"/>
              </a:tabLst>
              <a:defRPr>
                <a:solidFill>
                  <a:schemeClr val="tx1"/>
                </a:solidFill>
                <a:latin typeface="Arial" charset="0"/>
              </a:defRPr>
            </a:lvl8pPr>
            <a:lvl9pPr marL="3886200" indent="-228600" eaLnBrk="0" fontAlgn="base" hangingPunct="0">
              <a:spcBef>
                <a:spcPct val="0"/>
              </a:spcBef>
              <a:spcAft>
                <a:spcPct val="0"/>
              </a:spcAft>
              <a:tabLst>
                <a:tab pos="1527175" algn="l"/>
              </a:tabLst>
              <a:defRPr>
                <a:solidFill>
                  <a:schemeClr val="tx1"/>
                </a:solidFill>
                <a:latin typeface="Arial" charset="0"/>
              </a:defRPr>
            </a:lvl9pPr>
          </a:lstStyle>
          <a:p>
            <a:pPr eaLnBrk="1" hangingPunct="1"/>
            <a:r>
              <a:rPr lang="en-GB" altLang="en-US" sz="7200" b="1" baseline="-9000">
                <a:solidFill>
                  <a:schemeClr val="bg1"/>
                </a:solidFill>
                <a:latin typeface="ITC Avant Garde Gothic" pitchFamily="34" charset="0"/>
              </a:rPr>
              <a:t> </a:t>
            </a:r>
            <a:r>
              <a:rPr lang="en-GB" altLang="en-US" sz="5200" b="1" baseline="-9000">
                <a:solidFill>
                  <a:schemeClr val="bg1"/>
                </a:solidFill>
                <a:latin typeface="ITC Avant Garde Gothic" pitchFamily="34" charset="0"/>
              </a:rPr>
              <a:t>The Salvation Army</a:t>
            </a:r>
            <a:r>
              <a:rPr lang="en-GB" altLang="en-US" sz="5400" b="1" baseline="-7000">
                <a:solidFill>
                  <a:schemeClr val="bg1"/>
                </a:solidFill>
                <a:latin typeface="ITC Avant Garde Gothic Demi" pitchFamily="34" charset="0"/>
              </a:rPr>
              <a:t> </a:t>
            </a:r>
            <a:endParaRPr lang="en-GB" altLang="en-US" sz="2000" b="1">
              <a:solidFill>
                <a:srgbClr val="33CCCC"/>
              </a:solidFill>
              <a:latin typeface="ITC Avant Garde Gothic Demi" pitchFamily="34" charset="0"/>
            </a:endParaRPr>
          </a:p>
        </p:txBody>
      </p:sp>
      <p:sp>
        <p:nvSpPr>
          <p:cNvPr id="18437" name="Text Box 6"/>
          <p:cNvSpPr txBox="1">
            <a:spLocks noChangeArrowheads="1"/>
          </p:cNvSpPr>
          <p:nvPr/>
        </p:nvSpPr>
        <p:spPr bwMode="auto">
          <a:xfrm>
            <a:off x="1476375" y="5726113"/>
            <a:ext cx="34559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600" b="1">
                <a:solidFill>
                  <a:srgbClr val="33CCCC"/>
                </a:solidFill>
              </a:rPr>
              <a:t>AT WORK IN THE COMMUNITY</a:t>
            </a:r>
          </a:p>
        </p:txBody>
      </p:sp>
      <p:sp>
        <p:nvSpPr>
          <p:cNvPr id="18438" name="Rectangle 9"/>
          <p:cNvSpPr>
            <a:spLocks noChangeArrowheads="1"/>
          </p:cNvSpPr>
          <p:nvPr/>
        </p:nvSpPr>
        <p:spPr bwMode="auto">
          <a:xfrm>
            <a:off x="5003800" y="908050"/>
            <a:ext cx="3455988" cy="4176713"/>
          </a:xfrm>
          <a:prstGeom prst="rect">
            <a:avLst/>
          </a:prstGeom>
          <a:noFill/>
          <a:ln>
            <a:noFill/>
          </a:ln>
          <a:effectLst/>
          <a:extLst>
            <a:ext uri="{909E8E84-426E-40DD-AFC4-6F175D3DCCD1}">
              <a14:hiddenFill xmlns:a14="http://schemas.microsoft.com/office/drawing/2010/main">
                <a:solidFill>
                  <a:schemeClr val="bg1">
                    <a:alpha val="65097"/>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800" b="1" dirty="0">
                <a:solidFill>
                  <a:srgbClr val="015869"/>
                </a:solidFill>
              </a:rPr>
              <a:t>The Salvation Army is well known for helping people who are homeless. We have drop-in centres and residential centres </a:t>
            </a:r>
            <a:r>
              <a:rPr lang="en-GB" altLang="en-US" sz="2800" b="1" dirty="0" smtClean="0">
                <a:solidFill>
                  <a:srgbClr val="015869"/>
                </a:solidFill>
              </a:rPr>
              <a:t>for </a:t>
            </a:r>
            <a:r>
              <a:rPr lang="en-GB" altLang="en-US" sz="2800" b="1" dirty="0">
                <a:solidFill>
                  <a:srgbClr val="015869"/>
                </a:solidFill>
              </a:rPr>
              <a:t>men, women and families. </a:t>
            </a:r>
            <a:endParaRPr lang="en-GB" altLang="en-US" sz="2800" dirty="0">
              <a:solidFill>
                <a:srgbClr val="015869"/>
              </a:solidFill>
            </a:endParaRPr>
          </a:p>
        </p:txBody>
      </p:sp>
      <p:pic>
        <p:nvPicPr>
          <p:cNvPr id="18439" name="Picture 11" descr="homeless 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563" y="673100"/>
            <a:ext cx="3390900" cy="484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96188" y="5163416"/>
            <a:ext cx="1079500" cy="121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2" descr="Keisha"/>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4292600"/>
            <a:ext cx="1422400"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olour 10 t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878522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59" name="Group 10"/>
          <p:cNvGrpSpPr>
            <a:grpSpLocks/>
          </p:cNvGrpSpPr>
          <p:nvPr/>
        </p:nvGrpSpPr>
        <p:grpSpPr bwMode="auto">
          <a:xfrm>
            <a:off x="609600" y="619125"/>
            <a:ext cx="7923213" cy="5613400"/>
            <a:chOff x="384" y="390"/>
            <a:chExt cx="4991" cy="3536"/>
          </a:xfrm>
        </p:grpSpPr>
        <p:sp>
          <p:nvSpPr>
            <p:cNvPr id="100355" name="Rectangle 3"/>
            <p:cNvSpPr>
              <a:spLocks noChangeArrowheads="1"/>
            </p:cNvSpPr>
            <p:nvPr/>
          </p:nvSpPr>
          <p:spPr bwMode="auto">
            <a:xfrm rot="-146003">
              <a:off x="384" y="390"/>
              <a:ext cx="4991" cy="3536"/>
            </a:xfrm>
            <a:prstGeom prst="rect">
              <a:avLst/>
            </a:prstGeom>
            <a:blipFill dpi="0" rotWithShape="1">
              <a:blip r:embed="rId3"/>
              <a:srcRect/>
              <a:stretch>
                <a:fillRect b="-2669"/>
              </a:stretch>
            </a:blipFill>
            <a:ln w="1016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pic>
          <p:nvPicPr>
            <p:cNvPr id="19469" name="Picture 5" descr="red shiel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31209">
              <a:off x="4649" y="2931"/>
              <a:ext cx="680" cy="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8" descr="words"/>
            <p:cNvPicPr>
              <a:picLocks noChangeAspect="1" noChangeArrowheads="1"/>
            </p:cNvPicPr>
            <p:nvPr/>
          </p:nvPicPr>
          <p:blipFill>
            <a:blip r:embed="rId5">
              <a:clrChange>
                <a:clrFrom>
                  <a:srgbClr val="231F20"/>
                </a:clrFrom>
                <a:clrTo>
                  <a:srgbClr val="231F20">
                    <a:alpha val="0"/>
                  </a:srgbClr>
                </a:clrTo>
              </a:clrChange>
              <a:extLst>
                <a:ext uri="{28A0092B-C50C-407E-A947-70E740481C1C}">
                  <a14:useLocalDpi xmlns:a14="http://schemas.microsoft.com/office/drawing/2010/main" val="0"/>
                </a:ext>
              </a:extLst>
            </a:blip>
            <a:srcRect t="27852" r="41109" b="52214"/>
            <a:stretch>
              <a:fillRect/>
            </a:stretch>
          </p:blipFill>
          <p:spPr bwMode="auto">
            <a:xfrm rot="-218347">
              <a:off x="431" y="2976"/>
              <a:ext cx="3901" cy="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0369" name="Group 17"/>
          <p:cNvGrpSpPr>
            <a:grpSpLocks/>
          </p:cNvGrpSpPr>
          <p:nvPr/>
        </p:nvGrpSpPr>
        <p:grpSpPr bwMode="auto">
          <a:xfrm>
            <a:off x="684213" y="641350"/>
            <a:ext cx="7869237" cy="5451475"/>
            <a:chOff x="476" y="-199"/>
            <a:chExt cx="4957" cy="3434"/>
          </a:xfrm>
        </p:grpSpPr>
        <p:sp>
          <p:nvSpPr>
            <p:cNvPr id="100361" name="Rectangle 9"/>
            <p:cNvSpPr>
              <a:spLocks noChangeArrowheads="1"/>
            </p:cNvSpPr>
            <p:nvPr/>
          </p:nvSpPr>
          <p:spPr bwMode="auto">
            <a:xfrm rot="198232">
              <a:off x="476" y="-199"/>
              <a:ext cx="4957" cy="3434"/>
            </a:xfrm>
            <a:prstGeom prst="rect">
              <a:avLst/>
            </a:prstGeom>
            <a:blipFill dpi="0" rotWithShape="1">
              <a:blip r:embed="rId6"/>
              <a:srcRect/>
              <a:stretch>
                <a:fillRect r="-3914"/>
              </a:stretch>
            </a:blipFill>
            <a:ln w="1016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pic>
          <p:nvPicPr>
            <p:cNvPr id="19464" name="Picture 1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rot="259110">
              <a:off x="4558" y="2436"/>
              <a:ext cx="680"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6" descr="words"/>
            <p:cNvPicPr>
              <a:picLocks noChangeAspect="1" noChangeArrowheads="1"/>
            </p:cNvPicPr>
            <p:nvPr/>
          </p:nvPicPr>
          <p:blipFill>
            <a:blip r:embed="rId5">
              <a:clrChange>
                <a:clrFrom>
                  <a:srgbClr val="231F20"/>
                </a:clrFrom>
                <a:clrTo>
                  <a:srgbClr val="231F20">
                    <a:alpha val="0"/>
                  </a:srgbClr>
                </a:clrTo>
              </a:clrChange>
              <a:extLst>
                <a:ext uri="{28A0092B-C50C-407E-A947-70E740481C1C}">
                  <a14:useLocalDpi xmlns:a14="http://schemas.microsoft.com/office/drawing/2010/main" val="0"/>
                </a:ext>
              </a:extLst>
            </a:blip>
            <a:srcRect l="58951" t="26755" r="650" b="55284"/>
            <a:stretch>
              <a:fillRect/>
            </a:stretch>
          </p:blipFill>
          <p:spPr bwMode="auto">
            <a:xfrm rot="210395">
              <a:off x="612" y="2251"/>
              <a:ext cx="2676" cy="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0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79388" y="188913"/>
            <a:ext cx="8785225" cy="6480175"/>
          </a:xfrm>
          <a:prstGeom prst="rect">
            <a:avLst/>
          </a:prstGeom>
          <a:solidFill>
            <a:srgbClr val="017B9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0483" name="Rectangle 3"/>
          <p:cNvSpPr>
            <a:spLocks noChangeArrowheads="1"/>
          </p:cNvSpPr>
          <p:nvPr/>
        </p:nvSpPr>
        <p:spPr bwMode="auto">
          <a:xfrm>
            <a:off x="395288" y="404813"/>
            <a:ext cx="8353425" cy="5184775"/>
          </a:xfrm>
          <a:prstGeom prst="rect">
            <a:avLst/>
          </a:prstGeom>
          <a:solidFill>
            <a:schemeClr val="bg1"/>
          </a:solidFill>
          <a:ln w="101600">
            <a:solidFill>
              <a:srgbClr val="01586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0484" name="Text Box 4"/>
          <p:cNvSpPr txBox="1">
            <a:spLocks noChangeArrowheads="1"/>
          </p:cNvSpPr>
          <p:nvPr/>
        </p:nvSpPr>
        <p:spPr bwMode="auto">
          <a:xfrm>
            <a:off x="179388" y="5610225"/>
            <a:ext cx="55451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1527175" algn="l"/>
              </a:tabLst>
              <a:defRPr>
                <a:solidFill>
                  <a:schemeClr val="tx1"/>
                </a:solidFill>
                <a:latin typeface="Arial" charset="0"/>
              </a:defRPr>
            </a:lvl1pPr>
            <a:lvl2pPr marL="742950" indent="-285750" eaLnBrk="0" hangingPunct="0">
              <a:tabLst>
                <a:tab pos="1527175" algn="l"/>
              </a:tabLst>
              <a:defRPr>
                <a:solidFill>
                  <a:schemeClr val="tx1"/>
                </a:solidFill>
                <a:latin typeface="Arial" charset="0"/>
              </a:defRPr>
            </a:lvl2pPr>
            <a:lvl3pPr marL="1143000" indent="-228600" eaLnBrk="0" hangingPunct="0">
              <a:tabLst>
                <a:tab pos="1527175" algn="l"/>
              </a:tabLst>
              <a:defRPr>
                <a:solidFill>
                  <a:schemeClr val="tx1"/>
                </a:solidFill>
                <a:latin typeface="Arial" charset="0"/>
              </a:defRPr>
            </a:lvl3pPr>
            <a:lvl4pPr marL="1600200" indent="-228600" eaLnBrk="0" hangingPunct="0">
              <a:tabLst>
                <a:tab pos="1527175" algn="l"/>
              </a:tabLst>
              <a:defRPr>
                <a:solidFill>
                  <a:schemeClr val="tx1"/>
                </a:solidFill>
                <a:latin typeface="Arial" charset="0"/>
              </a:defRPr>
            </a:lvl4pPr>
            <a:lvl5pPr marL="2057400" indent="-228600" eaLnBrk="0" hangingPunct="0">
              <a:tabLst>
                <a:tab pos="1527175" algn="l"/>
              </a:tabLst>
              <a:defRPr>
                <a:solidFill>
                  <a:schemeClr val="tx1"/>
                </a:solidFill>
                <a:latin typeface="Arial" charset="0"/>
              </a:defRPr>
            </a:lvl5pPr>
            <a:lvl6pPr marL="2514600" indent="-228600" eaLnBrk="0" fontAlgn="base" hangingPunct="0">
              <a:spcBef>
                <a:spcPct val="0"/>
              </a:spcBef>
              <a:spcAft>
                <a:spcPct val="0"/>
              </a:spcAft>
              <a:tabLst>
                <a:tab pos="1527175" algn="l"/>
              </a:tabLst>
              <a:defRPr>
                <a:solidFill>
                  <a:schemeClr val="tx1"/>
                </a:solidFill>
                <a:latin typeface="Arial" charset="0"/>
              </a:defRPr>
            </a:lvl6pPr>
            <a:lvl7pPr marL="2971800" indent="-228600" eaLnBrk="0" fontAlgn="base" hangingPunct="0">
              <a:spcBef>
                <a:spcPct val="0"/>
              </a:spcBef>
              <a:spcAft>
                <a:spcPct val="0"/>
              </a:spcAft>
              <a:tabLst>
                <a:tab pos="1527175" algn="l"/>
              </a:tabLst>
              <a:defRPr>
                <a:solidFill>
                  <a:schemeClr val="tx1"/>
                </a:solidFill>
                <a:latin typeface="Arial" charset="0"/>
              </a:defRPr>
            </a:lvl7pPr>
            <a:lvl8pPr marL="3429000" indent="-228600" eaLnBrk="0" fontAlgn="base" hangingPunct="0">
              <a:spcBef>
                <a:spcPct val="0"/>
              </a:spcBef>
              <a:spcAft>
                <a:spcPct val="0"/>
              </a:spcAft>
              <a:tabLst>
                <a:tab pos="1527175" algn="l"/>
              </a:tabLst>
              <a:defRPr>
                <a:solidFill>
                  <a:schemeClr val="tx1"/>
                </a:solidFill>
                <a:latin typeface="Arial" charset="0"/>
              </a:defRPr>
            </a:lvl8pPr>
            <a:lvl9pPr marL="3886200" indent="-228600" eaLnBrk="0" fontAlgn="base" hangingPunct="0">
              <a:spcBef>
                <a:spcPct val="0"/>
              </a:spcBef>
              <a:spcAft>
                <a:spcPct val="0"/>
              </a:spcAft>
              <a:tabLst>
                <a:tab pos="1527175" algn="l"/>
              </a:tabLst>
              <a:defRPr>
                <a:solidFill>
                  <a:schemeClr val="tx1"/>
                </a:solidFill>
                <a:latin typeface="Arial" charset="0"/>
              </a:defRPr>
            </a:lvl9pPr>
          </a:lstStyle>
          <a:p>
            <a:pPr eaLnBrk="1" hangingPunct="1"/>
            <a:r>
              <a:rPr lang="en-GB" altLang="en-US" sz="7200" b="1" baseline="-9000">
                <a:solidFill>
                  <a:schemeClr val="bg1"/>
                </a:solidFill>
                <a:latin typeface="ITC Avant Garde Gothic" pitchFamily="34" charset="0"/>
              </a:rPr>
              <a:t> </a:t>
            </a:r>
            <a:r>
              <a:rPr lang="en-GB" altLang="en-US" sz="5200" b="1" baseline="-9000">
                <a:solidFill>
                  <a:schemeClr val="bg1"/>
                </a:solidFill>
                <a:latin typeface="ITC Avant Garde Gothic" pitchFamily="34" charset="0"/>
              </a:rPr>
              <a:t>The Salvation Army</a:t>
            </a:r>
            <a:r>
              <a:rPr lang="en-GB" altLang="en-US" sz="5400" b="1" baseline="-7000">
                <a:solidFill>
                  <a:schemeClr val="bg1"/>
                </a:solidFill>
                <a:latin typeface="ITC Avant Garde Gothic Demi" pitchFamily="34" charset="0"/>
              </a:rPr>
              <a:t> </a:t>
            </a:r>
            <a:endParaRPr lang="en-GB" altLang="en-US" sz="2000" b="1">
              <a:solidFill>
                <a:srgbClr val="33CCCC"/>
              </a:solidFill>
              <a:latin typeface="ITC Avant Garde Gothic Demi" pitchFamily="34" charset="0"/>
            </a:endParaRPr>
          </a:p>
        </p:txBody>
      </p:sp>
      <p:sp>
        <p:nvSpPr>
          <p:cNvPr id="20485" name="Text Box 6"/>
          <p:cNvSpPr txBox="1">
            <a:spLocks noChangeArrowheads="1"/>
          </p:cNvSpPr>
          <p:nvPr/>
        </p:nvSpPr>
        <p:spPr bwMode="auto">
          <a:xfrm>
            <a:off x="1476375" y="5726113"/>
            <a:ext cx="34559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600" b="1">
                <a:solidFill>
                  <a:srgbClr val="33CCCC"/>
                </a:solidFill>
              </a:rPr>
              <a:t>AT WORK IN THE COMMUNITY</a:t>
            </a:r>
          </a:p>
        </p:txBody>
      </p:sp>
      <p:pic>
        <p:nvPicPr>
          <p:cNvPr id="20486" name="Picture 10" descr="anita and war cry white updated 2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814388"/>
            <a:ext cx="532765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8"/>
          <p:cNvSpPr>
            <a:spLocks noChangeArrowheads="1"/>
          </p:cNvSpPr>
          <p:nvPr/>
        </p:nvSpPr>
        <p:spPr bwMode="auto">
          <a:xfrm>
            <a:off x="5435600" y="692150"/>
            <a:ext cx="2952750" cy="4465638"/>
          </a:xfrm>
          <a:prstGeom prst="rect">
            <a:avLst/>
          </a:prstGeom>
          <a:noFill/>
          <a:ln>
            <a:noFill/>
          </a:ln>
          <a:effectLst/>
          <a:extLst>
            <a:ext uri="{909E8E84-426E-40DD-AFC4-6F175D3DCCD1}">
              <a14:hiddenFill xmlns:a14="http://schemas.microsoft.com/office/drawing/2010/main">
                <a:solidFill>
                  <a:schemeClr val="bg1">
                    <a:alpha val="65097"/>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800" b="1">
                <a:solidFill>
                  <a:srgbClr val="015869"/>
                </a:solidFill>
              </a:rPr>
              <a:t>The War Cry is our weekly newspaper. It’s a good way of meeting people in the community and raising money for our work. </a:t>
            </a:r>
            <a:endParaRPr lang="en-GB" altLang="en-US" sz="2800">
              <a:solidFill>
                <a:srgbClr val="015869"/>
              </a:solidFill>
            </a:endParaRPr>
          </a:p>
        </p:txBody>
      </p:sp>
      <p:pic>
        <p:nvPicPr>
          <p:cNvPr id="20488" name="Picture 11" descr="Ber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3050" y="3814763"/>
            <a:ext cx="1274763"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96188" y="5163416"/>
            <a:ext cx="1079500" cy="121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olour 10 t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878522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ChangeArrowheads="1"/>
          </p:cNvSpPr>
          <p:nvPr/>
        </p:nvSpPr>
        <p:spPr bwMode="auto">
          <a:xfrm>
            <a:off x="395288" y="404813"/>
            <a:ext cx="8353425" cy="5184775"/>
          </a:xfrm>
          <a:prstGeom prst="rect">
            <a:avLst/>
          </a:prstGeom>
          <a:solidFill>
            <a:schemeClr val="bg1"/>
          </a:solidFill>
          <a:ln w="101600">
            <a:solidFill>
              <a:srgbClr val="00657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3076" name="Text Box 7"/>
          <p:cNvSpPr txBox="1">
            <a:spLocks noChangeArrowheads="1"/>
          </p:cNvSpPr>
          <p:nvPr/>
        </p:nvSpPr>
        <p:spPr bwMode="auto">
          <a:xfrm>
            <a:off x="179388" y="5610225"/>
            <a:ext cx="55451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1527175" algn="l"/>
              </a:tabLst>
              <a:defRPr>
                <a:solidFill>
                  <a:schemeClr val="tx1"/>
                </a:solidFill>
                <a:latin typeface="Arial" charset="0"/>
              </a:defRPr>
            </a:lvl1pPr>
            <a:lvl2pPr marL="742950" indent="-285750" eaLnBrk="0" hangingPunct="0">
              <a:tabLst>
                <a:tab pos="1527175" algn="l"/>
              </a:tabLst>
              <a:defRPr>
                <a:solidFill>
                  <a:schemeClr val="tx1"/>
                </a:solidFill>
                <a:latin typeface="Arial" charset="0"/>
              </a:defRPr>
            </a:lvl2pPr>
            <a:lvl3pPr marL="1143000" indent="-228600" eaLnBrk="0" hangingPunct="0">
              <a:tabLst>
                <a:tab pos="1527175" algn="l"/>
              </a:tabLst>
              <a:defRPr>
                <a:solidFill>
                  <a:schemeClr val="tx1"/>
                </a:solidFill>
                <a:latin typeface="Arial" charset="0"/>
              </a:defRPr>
            </a:lvl3pPr>
            <a:lvl4pPr marL="1600200" indent="-228600" eaLnBrk="0" hangingPunct="0">
              <a:tabLst>
                <a:tab pos="1527175" algn="l"/>
              </a:tabLst>
              <a:defRPr>
                <a:solidFill>
                  <a:schemeClr val="tx1"/>
                </a:solidFill>
                <a:latin typeface="Arial" charset="0"/>
              </a:defRPr>
            </a:lvl4pPr>
            <a:lvl5pPr marL="2057400" indent="-228600" eaLnBrk="0" hangingPunct="0">
              <a:tabLst>
                <a:tab pos="1527175" algn="l"/>
              </a:tabLst>
              <a:defRPr>
                <a:solidFill>
                  <a:schemeClr val="tx1"/>
                </a:solidFill>
                <a:latin typeface="Arial" charset="0"/>
              </a:defRPr>
            </a:lvl5pPr>
            <a:lvl6pPr marL="2514600" indent="-228600" eaLnBrk="0" fontAlgn="base" hangingPunct="0">
              <a:spcBef>
                <a:spcPct val="0"/>
              </a:spcBef>
              <a:spcAft>
                <a:spcPct val="0"/>
              </a:spcAft>
              <a:tabLst>
                <a:tab pos="1527175" algn="l"/>
              </a:tabLst>
              <a:defRPr>
                <a:solidFill>
                  <a:schemeClr val="tx1"/>
                </a:solidFill>
                <a:latin typeface="Arial" charset="0"/>
              </a:defRPr>
            </a:lvl6pPr>
            <a:lvl7pPr marL="2971800" indent="-228600" eaLnBrk="0" fontAlgn="base" hangingPunct="0">
              <a:spcBef>
                <a:spcPct val="0"/>
              </a:spcBef>
              <a:spcAft>
                <a:spcPct val="0"/>
              </a:spcAft>
              <a:tabLst>
                <a:tab pos="1527175" algn="l"/>
              </a:tabLst>
              <a:defRPr>
                <a:solidFill>
                  <a:schemeClr val="tx1"/>
                </a:solidFill>
                <a:latin typeface="Arial" charset="0"/>
              </a:defRPr>
            </a:lvl7pPr>
            <a:lvl8pPr marL="3429000" indent="-228600" eaLnBrk="0" fontAlgn="base" hangingPunct="0">
              <a:spcBef>
                <a:spcPct val="0"/>
              </a:spcBef>
              <a:spcAft>
                <a:spcPct val="0"/>
              </a:spcAft>
              <a:tabLst>
                <a:tab pos="1527175" algn="l"/>
              </a:tabLst>
              <a:defRPr>
                <a:solidFill>
                  <a:schemeClr val="tx1"/>
                </a:solidFill>
                <a:latin typeface="Arial" charset="0"/>
              </a:defRPr>
            </a:lvl8pPr>
            <a:lvl9pPr marL="3886200" indent="-228600" eaLnBrk="0" fontAlgn="base" hangingPunct="0">
              <a:spcBef>
                <a:spcPct val="0"/>
              </a:spcBef>
              <a:spcAft>
                <a:spcPct val="0"/>
              </a:spcAft>
              <a:tabLst>
                <a:tab pos="1527175" algn="l"/>
              </a:tabLst>
              <a:defRPr>
                <a:solidFill>
                  <a:schemeClr val="tx1"/>
                </a:solidFill>
                <a:latin typeface="Arial" charset="0"/>
              </a:defRPr>
            </a:lvl9pPr>
          </a:lstStyle>
          <a:p>
            <a:pPr eaLnBrk="1" hangingPunct="1"/>
            <a:r>
              <a:rPr lang="en-GB" altLang="en-US" sz="7200" b="1" baseline="-9000">
                <a:solidFill>
                  <a:schemeClr val="bg1"/>
                </a:solidFill>
                <a:latin typeface="ITC Avant Garde Gothic" pitchFamily="34" charset="0"/>
              </a:rPr>
              <a:t> </a:t>
            </a:r>
            <a:r>
              <a:rPr lang="en-GB" altLang="en-US" sz="5200" b="1" baseline="-9000">
                <a:solidFill>
                  <a:schemeClr val="bg1"/>
                </a:solidFill>
                <a:latin typeface="ITC Avant Garde Gothic" pitchFamily="34" charset="0"/>
              </a:rPr>
              <a:t>The Salvation Army</a:t>
            </a:r>
            <a:r>
              <a:rPr lang="en-GB" altLang="en-US" sz="5400" b="1" baseline="-7000">
                <a:solidFill>
                  <a:schemeClr val="bg1"/>
                </a:solidFill>
                <a:latin typeface="ITC Avant Garde Gothic Demi" pitchFamily="34" charset="0"/>
              </a:rPr>
              <a:t> </a:t>
            </a:r>
            <a:endParaRPr lang="en-GB" altLang="en-US" sz="2000" b="1">
              <a:solidFill>
                <a:srgbClr val="33CCCC"/>
              </a:solidFill>
              <a:latin typeface="ITC Avant Garde Gothic Demi" pitchFamily="34" charset="0"/>
            </a:endParaRPr>
          </a:p>
        </p:txBody>
      </p:sp>
      <p:pic>
        <p:nvPicPr>
          <p:cNvPr id="3077"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96188" y="5163416"/>
            <a:ext cx="1079500" cy="121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9"/>
          <p:cNvSpPr txBox="1">
            <a:spLocks noChangeArrowheads="1"/>
          </p:cNvSpPr>
          <p:nvPr/>
        </p:nvSpPr>
        <p:spPr bwMode="auto">
          <a:xfrm>
            <a:off x="1476375" y="5726113"/>
            <a:ext cx="34559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600" b="1">
                <a:solidFill>
                  <a:srgbClr val="33CCCC"/>
                </a:solidFill>
              </a:rPr>
              <a:t>AT WORK IN THE COMMUNITY</a:t>
            </a:r>
          </a:p>
        </p:txBody>
      </p:sp>
      <p:grpSp>
        <p:nvGrpSpPr>
          <p:cNvPr id="3079" name="Group 11"/>
          <p:cNvGrpSpPr>
            <a:grpSpLocks/>
          </p:cNvGrpSpPr>
          <p:nvPr/>
        </p:nvGrpSpPr>
        <p:grpSpPr bwMode="auto">
          <a:xfrm>
            <a:off x="1116013" y="1773238"/>
            <a:ext cx="7056437" cy="1871662"/>
            <a:chOff x="612" y="1117"/>
            <a:chExt cx="4445" cy="1179"/>
          </a:xfrm>
        </p:grpSpPr>
        <p:sp>
          <p:nvSpPr>
            <p:cNvPr id="3081" name="Rectangle 12"/>
            <p:cNvSpPr>
              <a:spLocks noChangeArrowheads="1"/>
            </p:cNvSpPr>
            <p:nvPr/>
          </p:nvSpPr>
          <p:spPr bwMode="auto">
            <a:xfrm>
              <a:off x="793" y="1117"/>
              <a:ext cx="3991" cy="545"/>
            </a:xfrm>
            <a:prstGeom prst="rect">
              <a:avLst/>
            </a:prstGeom>
            <a:solidFill>
              <a:schemeClr val="bg1">
                <a:alpha val="65097"/>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3600">
                  <a:solidFill>
                    <a:srgbClr val="015869"/>
                  </a:solidFill>
                </a:rPr>
                <a:t>what do you know about</a:t>
              </a:r>
            </a:p>
          </p:txBody>
        </p:sp>
        <p:sp>
          <p:nvSpPr>
            <p:cNvPr id="3082" name="Rectangle 13"/>
            <p:cNvSpPr>
              <a:spLocks noChangeArrowheads="1"/>
            </p:cNvSpPr>
            <p:nvPr/>
          </p:nvSpPr>
          <p:spPr bwMode="auto">
            <a:xfrm>
              <a:off x="612" y="1480"/>
              <a:ext cx="4445" cy="816"/>
            </a:xfrm>
            <a:prstGeom prst="rect">
              <a:avLst/>
            </a:prstGeom>
            <a:noFill/>
            <a:ln>
              <a:noFill/>
            </a:ln>
            <a:effectLst/>
            <a:extLst>
              <a:ext uri="{909E8E84-426E-40DD-AFC4-6F175D3DCCD1}">
                <a14:hiddenFill xmlns:a14="http://schemas.microsoft.com/office/drawing/2010/main">
                  <a:solidFill>
                    <a:schemeClr val="bg1">
                      <a:alpha val="65097"/>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5400" b="1">
                  <a:solidFill>
                    <a:srgbClr val="015869"/>
                  </a:solidFill>
                </a:rPr>
                <a:t>The Salvation Army?</a:t>
              </a:r>
            </a:p>
          </p:txBody>
        </p:sp>
      </p:grpSp>
      <p:pic>
        <p:nvPicPr>
          <p:cNvPr id="3080" name="Picture 14" descr="Ashray"/>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3213100"/>
            <a:ext cx="1395412"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olour 10 t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878522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Rectangle 3"/>
          <p:cNvSpPr>
            <a:spLocks noChangeArrowheads="1"/>
          </p:cNvSpPr>
          <p:nvPr/>
        </p:nvSpPr>
        <p:spPr bwMode="auto">
          <a:xfrm rot="-146003">
            <a:off x="609600" y="619125"/>
            <a:ext cx="7923213" cy="5613400"/>
          </a:xfrm>
          <a:prstGeom prst="rect">
            <a:avLst/>
          </a:prstGeom>
          <a:blipFill dpi="0" rotWithShape="1">
            <a:blip r:embed="rId3"/>
            <a:srcRect/>
            <a:stretch>
              <a:fillRect b="-8161"/>
            </a:stretch>
          </a:blipFill>
          <a:ln w="1016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pic>
        <p:nvPicPr>
          <p:cNvPr id="21510"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21368791">
            <a:off x="7380288" y="4658591"/>
            <a:ext cx="1079500" cy="121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words"/>
          <p:cNvPicPr>
            <a:picLocks noChangeAspect="1" noChangeArrowheads="1"/>
          </p:cNvPicPr>
          <p:nvPr/>
        </p:nvPicPr>
        <p:blipFill>
          <a:blip r:embed="rId5">
            <a:clrChange>
              <a:clrFrom>
                <a:srgbClr val="231F20"/>
              </a:clrFrom>
              <a:clrTo>
                <a:srgbClr val="231F20">
                  <a:alpha val="0"/>
                </a:srgbClr>
              </a:clrTo>
            </a:clrChange>
            <a:extLst>
              <a:ext uri="{28A0092B-C50C-407E-A947-70E740481C1C}">
                <a14:useLocalDpi xmlns:a14="http://schemas.microsoft.com/office/drawing/2010/main" val="0"/>
              </a:ext>
            </a:extLst>
          </a:blip>
          <a:srcRect l="3079" t="48004" r="15776" b="30110"/>
          <a:stretch>
            <a:fillRect/>
          </a:stretch>
        </p:blipFill>
        <p:spPr bwMode="auto">
          <a:xfrm rot="-158326">
            <a:off x="898525" y="4953000"/>
            <a:ext cx="6335713"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79388" y="188913"/>
            <a:ext cx="8785225" cy="6480175"/>
          </a:xfrm>
          <a:prstGeom prst="rect">
            <a:avLst/>
          </a:prstGeom>
          <a:solidFill>
            <a:srgbClr val="017B9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2531" name="Rectangle 3"/>
          <p:cNvSpPr>
            <a:spLocks noChangeArrowheads="1"/>
          </p:cNvSpPr>
          <p:nvPr/>
        </p:nvSpPr>
        <p:spPr bwMode="auto">
          <a:xfrm>
            <a:off x="395288" y="404813"/>
            <a:ext cx="8353425" cy="5184775"/>
          </a:xfrm>
          <a:prstGeom prst="rect">
            <a:avLst/>
          </a:prstGeom>
          <a:solidFill>
            <a:schemeClr val="bg1"/>
          </a:solidFill>
          <a:ln w="101600">
            <a:solidFill>
              <a:srgbClr val="01586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2532" name="Text Box 4"/>
          <p:cNvSpPr txBox="1">
            <a:spLocks noChangeArrowheads="1"/>
          </p:cNvSpPr>
          <p:nvPr/>
        </p:nvSpPr>
        <p:spPr bwMode="auto">
          <a:xfrm>
            <a:off x="179388" y="5610225"/>
            <a:ext cx="55451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1527175" algn="l"/>
              </a:tabLst>
              <a:defRPr>
                <a:solidFill>
                  <a:schemeClr val="tx1"/>
                </a:solidFill>
                <a:latin typeface="Arial" charset="0"/>
              </a:defRPr>
            </a:lvl1pPr>
            <a:lvl2pPr marL="742950" indent="-285750" eaLnBrk="0" hangingPunct="0">
              <a:tabLst>
                <a:tab pos="1527175" algn="l"/>
              </a:tabLst>
              <a:defRPr>
                <a:solidFill>
                  <a:schemeClr val="tx1"/>
                </a:solidFill>
                <a:latin typeface="Arial" charset="0"/>
              </a:defRPr>
            </a:lvl2pPr>
            <a:lvl3pPr marL="1143000" indent="-228600" eaLnBrk="0" hangingPunct="0">
              <a:tabLst>
                <a:tab pos="1527175" algn="l"/>
              </a:tabLst>
              <a:defRPr>
                <a:solidFill>
                  <a:schemeClr val="tx1"/>
                </a:solidFill>
                <a:latin typeface="Arial" charset="0"/>
              </a:defRPr>
            </a:lvl3pPr>
            <a:lvl4pPr marL="1600200" indent="-228600" eaLnBrk="0" hangingPunct="0">
              <a:tabLst>
                <a:tab pos="1527175" algn="l"/>
              </a:tabLst>
              <a:defRPr>
                <a:solidFill>
                  <a:schemeClr val="tx1"/>
                </a:solidFill>
                <a:latin typeface="Arial" charset="0"/>
              </a:defRPr>
            </a:lvl4pPr>
            <a:lvl5pPr marL="2057400" indent="-228600" eaLnBrk="0" hangingPunct="0">
              <a:tabLst>
                <a:tab pos="1527175" algn="l"/>
              </a:tabLst>
              <a:defRPr>
                <a:solidFill>
                  <a:schemeClr val="tx1"/>
                </a:solidFill>
                <a:latin typeface="Arial" charset="0"/>
              </a:defRPr>
            </a:lvl5pPr>
            <a:lvl6pPr marL="2514600" indent="-228600" eaLnBrk="0" fontAlgn="base" hangingPunct="0">
              <a:spcBef>
                <a:spcPct val="0"/>
              </a:spcBef>
              <a:spcAft>
                <a:spcPct val="0"/>
              </a:spcAft>
              <a:tabLst>
                <a:tab pos="1527175" algn="l"/>
              </a:tabLst>
              <a:defRPr>
                <a:solidFill>
                  <a:schemeClr val="tx1"/>
                </a:solidFill>
                <a:latin typeface="Arial" charset="0"/>
              </a:defRPr>
            </a:lvl6pPr>
            <a:lvl7pPr marL="2971800" indent="-228600" eaLnBrk="0" fontAlgn="base" hangingPunct="0">
              <a:spcBef>
                <a:spcPct val="0"/>
              </a:spcBef>
              <a:spcAft>
                <a:spcPct val="0"/>
              </a:spcAft>
              <a:tabLst>
                <a:tab pos="1527175" algn="l"/>
              </a:tabLst>
              <a:defRPr>
                <a:solidFill>
                  <a:schemeClr val="tx1"/>
                </a:solidFill>
                <a:latin typeface="Arial" charset="0"/>
              </a:defRPr>
            </a:lvl7pPr>
            <a:lvl8pPr marL="3429000" indent="-228600" eaLnBrk="0" fontAlgn="base" hangingPunct="0">
              <a:spcBef>
                <a:spcPct val="0"/>
              </a:spcBef>
              <a:spcAft>
                <a:spcPct val="0"/>
              </a:spcAft>
              <a:tabLst>
                <a:tab pos="1527175" algn="l"/>
              </a:tabLst>
              <a:defRPr>
                <a:solidFill>
                  <a:schemeClr val="tx1"/>
                </a:solidFill>
                <a:latin typeface="Arial" charset="0"/>
              </a:defRPr>
            </a:lvl8pPr>
            <a:lvl9pPr marL="3886200" indent="-228600" eaLnBrk="0" fontAlgn="base" hangingPunct="0">
              <a:spcBef>
                <a:spcPct val="0"/>
              </a:spcBef>
              <a:spcAft>
                <a:spcPct val="0"/>
              </a:spcAft>
              <a:tabLst>
                <a:tab pos="1527175" algn="l"/>
              </a:tabLst>
              <a:defRPr>
                <a:solidFill>
                  <a:schemeClr val="tx1"/>
                </a:solidFill>
                <a:latin typeface="Arial" charset="0"/>
              </a:defRPr>
            </a:lvl9pPr>
          </a:lstStyle>
          <a:p>
            <a:pPr eaLnBrk="1" hangingPunct="1"/>
            <a:r>
              <a:rPr lang="en-GB" altLang="en-US" sz="7200" b="1" baseline="-9000">
                <a:solidFill>
                  <a:schemeClr val="bg1"/>
                </a:solidFill>
                <a:latin typeface="ITC Avant Garde Gothic" pitchFamily="34" charset="0"/>
              </a:rPr>
              <a:t> </a:t>
            </a:r>
            <a:r>
              <a:rPr lang="en-GB" altLang="en-US" sz="5200" b="1" baseline="-9000">
                <a:solidFill>
                  <a:schemeClr val="bg1"/>
                </a:solidFill>
                <a:latin typeface="ITC Avant Garde Gothic" pitchFamily="34" charset="0"/>
              </a:rPr>
              <a:t>The Salvation Army</a:t>
            </a:r>
            <a:r>
              <a:rPr lang="en-GB" altLang="en-US" sz="5400" b="1" baseline="-7000">
                <a:solidFill>
                  <a:schemeClr val="bg1"/>
                </a:solidFill>
                <a:latin typeface="ITC Avant Garde Gothic Demi" pitchFamily="34" charset="0"/>
              </a:rPr>
              <a:t> </a:t>
            </a:r>
            <a:endParaRPr lang="en-GB" altLang="en-US" sz="2000" b="1">
              <a:solidFill>
                <a:srgbClr val="33CCCC"/>
              </a:solidFill>
              <a:latin typeface="ITC Avant Garde Gothic Demi" pitchFamily="34" charset="0"/>
            </a:endParaRPr>
          </a:p>
        </p:txBody>
      </p:sp>
      <p:pic>
        <p:nvPicPr>
          <p:cNvPr id="22533"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596188" y="5163416"/>
            <a:ext cx="1079500" cy="121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 Box 6"/>
          <p:cNvSpPr txBox="1">
            <a:spLocks noChangeArrowheads="1"/>
          </p:cNvSpPr>
          <p:nvPr/>
        </p:nvSpPr>
        <p:spPr bwMode="auto">
          <a:xfrm>
            <a:off x="1476375" y="5726113"/>
            <a:ext cx="34559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600" b="1">
                <a:solidFill>
                  <a:srgbClr val="33CCCC"/>
                </a:solidFill>
              </a:rPr>
              <a:t>AT WORK IN THE COMMUNITY</a:t>
            </a:r>
          </a:p>
        </p:txBody>
      </p:sp>
      <p:pic>
        <p:nvPicPr>
          <p:cNvPr id="22535" name="Picture 11" descr="mouse + lady 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352675"/>
            <a:ext cx="6408737"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0" descr="Ashray"/>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3933825"/>
            <a:ext cx="1054100"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Rectangle 9"/>
          <p:cNvSpPr>
            <a:spLocks noChangeArrowheads="1"/>
          </p:cNvSpPr>
          <p:nvPr/>
        </p:nvSpPr>
        <p:spPr bwMode="auto">
          <a:xfrm>
            <a:off x="900113" y="981075"/>
            <a:ext cx="7343775" cy="1152525"/>
          </a:xfrm>
          <a:prstGeom prst="rect">
            <a:avLst/>
          </a:prstGeom>
          <a:noFill/>
          <a:ln>
            <a:noFill/>
          </a:ln>
          <a:effectLst/>
          <a:extLst>
            <a:ext uri="{909E8E84-426E-40DD-AFC4-6F175D3DCCD1}">
              <a14:hiddenFill xmlns:a14="http://schemas.microsoft.com/office/drawing/2010/main">
                <a:solidFill>
                  <a:schemeClr val="bg1">
                    <a:alpha val="65097"/>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800" b="1" dirty="0">
                <a:solidFill>
                  <a:srgbClr val="015869"/>
                </a:solidFill>
              </a:rPr>
              <a:t>For more than </a:t>
            </a:r>
            <a:r>
              <a:rPr lang="en-GB" altLang="en-US" sz="2800" b="1" dirty="0" smtClean="0">
                <a:solidFill>
                  <a:srgbClr val="015869"/>
                </a:solidFill>
              </a:rPr>
              <a:t>130 </a:t>
            </a:r>
            <a:r>
              <a:rPr lang="en-GB" altLang="en-US" sz="2800" b="1" dirty="0">
                <a:solidFill>
                  <a:srgbClr val="015869"/>
                </a:solidFill>
              </a:rPr>
              <a:t>years The Salvation Army has been helping to reunite families through its Family Tracing Service. </a:t>
            </a:r>
            <a:endParaRPr lang="en-GB" altLang="en-US" sz="2800" dirty="0">
              <a:solidFill>
                <a:srgbClr val="015869"/>
              </a:solidFill>
            </a:endParaRP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olour 10 t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878522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3"/>
          <p:cNvSpPr>
            <a:spLocks noChangeArrowheads="1"/>
          </p:cNvSpPr>
          <p:nvPr/>
        </p:nvSpPr>
        <p:spPr bwMode="auto">
          <a:xfrm rot="-146003">
            <a:off x="611188" y="620713"/>
            <a:ext cx="7923212" cy="5613400"/>
          </a:xfrm>
          <a:prstGeom prst="rect">
            <a:avLst/>
          </a:prstGeom>
          <a:blipFill dpi="0" rotWithShape="1">
            <a:blip r:embed="rId3"/>
            <a:srcRect/>
            <a:stretch>
              <a:fillRect b="-6139"/>
            </a:stretch>
          </a:blipFill>
          <a:ln w="1016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pic>
        <p:nvPicPr>
          <p:cNvPr id="23558"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21368791">
            <a:off x="7380288" y="4658591"/>
            <a:ext cx="1079500" cy="121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7" descr="words 2"/>
          <p:cNvPicPr>
            <a:picLocks noChangeAspect="1" noChangeArrowheads="1"/>
          </p:cNvPicPr>
          <p:nvPr/>
        </p:nvPicPr>
        <p:blipFill>
          <a:blip r:embed="rId5">
            <a:clrChange>
              <a:clrFrom>
                <a:srgbClr val="231F20"/>
              </a:clrFrom>
              <a:clrTo>
                <a:srgbClr val="231F20">
                  <a:alpha val="0"/>
                </a:srgbClr>
              </a:clrTo>
            </a:clrChange>
            <a:extLst>
              <a:ext uri="{28A0092B-C50C-407E-A947-70E740481C1C}">
                <a14:useLocalDpi xmlns:a14="http://schemas.microsoft.com/office/drawing/2010/main" val="0"/>
              </a:ext>
            </a:extLst>
          </a:blip>
          <a:srcRect l="2728" t="71010" r="31645" b="7010"/>
          <a:stretch>
            <a:fillRect/>
          </a:stretch>
        </p:blipFill>
        <p:spPr bwMode="auto">
          <a:xfrm rot="-158387">
            <a:off x="827088" y="4833938"/>
            <a:ext cx="6408737"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79388" y="188913"/>
            <a:ext cx="8785225" cy="6480175"/>
          </a:xfrm>
          <a:prstGeom prst="rect">
            <a:avLst/>
          </a:prstGeom>
          <a:solidFill>
            <a:srgbClr val="017B9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4579" name="Rectangle 3"/>
          <p:cNvSpPr>
            <a:spLocks noChangeArrowheads="1"/>
          </p:cNvSpPr>
          <p:nvPr/>
        </p:nvSpPr>
        <p:spPr bwMode="auto">
          <a:xfrm>
            <a:off x="395288" y="404813"/>
            <a:ext cx="8353425" cy="5184775"/>
          </a:xfrm>
          <a:prstGeom prst="rect">
            <a:avLst/>
          </a:prstGeom>
          <a:solidFill>
            <a:schemeClr val="bg1"/>
          </a:solidFill>
          <a:ln w="101600">
            <a:solidFill>
              <a:srgbClr val="01586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4580" name="Text Box 4"/>
          <p:cNvSpPr txBox="1">
            <a:spLocks noChangeArrowheads="1"/>
          </p:cNvSpPr>
          <p:nvPr/>
        </p:nvSpPr>
        <p:spPr bwMode="auto">
          <a:xfrm>
            <a:off x="179388" y="5610225"/>
            <a:ext cx="55451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1527175" algn="l"/>
              </a:tabLst>
              <a:defRPr>
                <a:solidFill>
                  <a:schemeClr val="tx1"/>
                </a:solidFill>
                <a:latin typeface="Arial" charset="0"/>
              </a:defRPr>
            </a:lvl1pPr>
            <a:lvl2pPr marL="742950" indent="-285750" eaLnBrk="0" hangingPunct="0">
              <a:tabLst>
                <a:tab pos="1527175" algn="l"/>
              </a:tabLst>
              <a:defRPr>
                <a:solidFill>
                  <a:schemeClr val="tx1"/>
                </a:solidFill>
                <a:latin typeface="Arial" charset="0"/>
              </a:defRPr>
            </a:lvl2pPr>
            <a:lvl3pPr marL="1143000" indent="-228600" eaLnBrk="0" hangingPunct="0">
              <a:tabLst>
                <a:tab pos="1527175" algn="l"/>
              </a:tabLst>
              <a:defRPr>
                <a:solidFill>
                  <a:schemeClr val="tx1"/>
                </a:solidFill>
                <a:latin typeface="Arial" charset="0"/>
              </a:defRPr>
            </a:lvl3pPr>
            <a:lvl4pPr marL="1600200" indent="-228600" eaLnBrk="0" hangingPunct="0">
              <a:tabLst>
                <a:tab pos="1527175" algn="l"/>
              </a:tabLst>
              <a:defRPr>
                <a:solidFill>
                  <a:schemeClr val="tx1"/>
                </a:solidFill>
                <a:latin typeface="Arial" charset="0"/>
              </a:defRPr>
            </a:lvl4pPr>
            <a:lvl5pPr marL="2057400" indent="-228600" eaLnBrk="0" hangingPunct="0">
              <a:tabLst>
                <a:tab pos="1527175" algn="l"/>
              </a:tabLst>
              <a:defRPr>
                <a:solidFill>
                  <a:schemeClr val="tx1"/>
                </a:solidFill>
                <a:latin typeface="Arial" charset="0"/>
              </a:defRPr>
            </a:lvl5pPr>
            <a:lvl6pPr marL="2514600" indent="-228600" eaLnBrk="0" fontAlgn="base" hangingPunct="0">
              <a:spcBef>
                <a:spcPct val="0"/>
              </a:spcBef>
              <a:spcAft>
                <a:spcPct val="0"/>
              </a:spcAft>
              <a:tabLst>
                <a:tab pos="1527175" algn="l"/>
              </a:tabLst>
              <a:defRPr>
                <a:solidFill>
                  <a:schemeClr val="tx1"/>
                </a:solidFill>
                <a:latin typeface="Arial" charset="0"/>
              </a:defRPr>
            </a:lvl6pPr>
            <a:lvl7pPr marL="2971800" indent="-228600" eaLnBrk="0" fontAlgn="base" hangingPunct="0">
              <a:spcBef>
                <a:spcPct val="0"/>
              </a:spcBef>
              <a:spcAft>
                <a:spcPct val="0"/>
              </a:spcAft>
              <a:tabLst>
                <a:tab pos="1527175" algn="l"/>
              </a:tabLst>
              <a:defRPr>
                <a:solidFill>
                  <a:schemeClr val="tx1"/>
                </a:solidFill>
                <a:latin typeface="Arial" charset="0"/>
              </a:defRPr>
            </a:lvl7pPr>
            <a:lvl8pPr marL="3429000" indent="-228600" eaLnBrk="0" fontAlgn="base" hangingPunct="0">
              <a:spcBef>
                <a:spcPct val="0"/>
              </a:spcBef>
              <a:spcAft>
                <a:spcPct val="0"/>
              </a:spcAft>
              <a:tabLst>
                <a:tab pos="1527175" algn="l"/>
              </a:tabLst>
              <a:defRPr>
                <a:solidFill>
                  <a:schemeClr val="tx1"/>
                </a:solidFill>
                <a:latin typeface="Arial" charset="0"/>
              </a:defRPr>
            </a:lvl8pPr>
            <a:lvl9pPr marL="3886200" indent="-228600" eaLnBrk="0" fontAlgn="base" hangingPunct="0">
              <a:spcBef>
                <a:spcPct val="0"/>
              </a:spcBef>
              <a:spcAft>
                <a:spcPct val="0"/>
              </a:spcAft>
              <a:tabLst>
                <a:tab pos="1527175" algn="l"/>
              </a:tabLst>
              <a:defRPr>
                <a:solidFill>
                  <a:schemeClr val="tx1"/>
                </a:solidFill>
                <a:latin typeface="Arial" charset="0"/>
              </a:defRPr>
            </a:lvl9pPr>
          </a:lstStyle>
          <a:p>
            <a:pPr eaLnBrk="1" hangingPunct="1"/>
            <a:r>
              <a:rPr lang="en-GB" altLang="en-US" sz="7200" b="1" baseline="-9000">
                <a:solidFill>
                  <a:schemeClr val="bg1"/>
                </a:solidFill>
                <a:latin typeface="ITC Avant Garde Gothic" pitchFamily="34" charset="0"/>
              </a:rPr>
              <a:t> </a:t>
            </a:r>
            <a:r>
              <a:rPr lang="en-GB" altLang="en-US" sz="5200" b="1" baseline="-9000">
                <a:solidFill>
                  <a:schemeClr val="bg1"/>
                </a:solidFill>
                <a:latin typeface="ITC Avant Garde Gothic" pitchFamily="34" charset="0"/>
              </a:rPr>
              <a:t>The Salvation Army</a:t>
            </a:r>
            <a:r>
              <a:rPr lang="en-GB" altLang="en-US" sz="5400" b="1" baseline="-7000">
                <a:solidFill>
                  <a:schemeClr val="bg1"/>
                </a:solidFill>
                <a:latin typeface="ITC Avant Garde Gothic Demi" pitchFamily="34" charset="0"/>
              </a:rPr>
              <a:t> </a:t>
            </a:r>
            <a:endParaRPr lang="en-GB" altLang="en-US" sz="2000" b="1">
              <a:solidFill>
                <a:srgbClr val="33CCCC"/>
              </a:solidFill>
              <a:latin typeface="ITC Avant Garde Gothic Demi" pitchFamily="34" charset="0"/>
            </a:endParaRPr>
          </a:p>
        </p:txBody>
      </p:sp>
      <p:pic>
        <p:nvPicPr>
          <p:cNvPr id="24581"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596188" y="5163416"/>
            <a:ext cx="1079500" cy="121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6"/>
          <p:cNvSpPr txBox="1">
            <a:spLocks noChangeArrowheads="1"/>
          </p:cNvSpPr>
          <p:nvPr/>
        </p:nvSpPr>
        <p:spPr bwMode="auto">
          <a:xfrm>
            <a:off x="1476375" y="5726113"/>
            <a:ext cx="34559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600" b="1">
                <a:solidFill>
                  <a:srgbClr val="33CCCC"/>
                </a:solidFill>
              </a:rPr>
              <a:t>AT WORK IN THE COMMUNITY</a:t>
            </a:r>
          </a:p>
        </p:txBody>
      </p:sp>
      <p:pic>
        <p:nvPicPr>
          <p:cNvPr id="24583" name="Picture 8" descr="Karla"/>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5925" y="4149725"/>
            <a:ext cx="1116013"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Rectangle 9"/>
          <p:cNvSpPr>
            <a:spLocks noChangeArrowheads="1"/>
          </p:cNvSpPr>
          <p:nvPr/>
        </p:nvSpPr>
        <p:spPr bwMode="auto">
          <a:xfrm>
            <a:off x="4932363" y="1412875"/>
            <a:ext cx="2952750" cy="3744913"/>
          </a:xfrm>
          <a:prstGeom prst="rect">
            <a:avLst/>
          </a:prstGeom>
          <a:noFill/>
          <a:ln>
            <a:noFill/>
          </a:ln>
          <a:effectLst/>
          <a:extLst>
            <a:ext uri="{909E8E84-426E-40DD-AFC4-6F175D3DCCD1}">
              <a14:hiddenFill xmlns:a14="http://schemas.microsoft.com/office/drawing/2010/main">
                <a:solidFill>
                  <a:schemeClr val="bg1">
                    <a:alpha val="65097"/>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800" b="1" dirty="0">
                <a:solidFill>
                  <a:srgbClr val="015869"/>
                </a:solidFill>
              </a:rPr>
              <a:t>The Salvation Army works in communities all around the world…in over </a:t>
            </a:r>
            <a:r>
              <a:rPr lang="en-GB" altLang="en-US" sz="2800" b="1" dirty="0" smtClean="0">
                <a:solidFill>
                  <a:srgbClr val="015869"/>
                </a:solidFill>
              </a:rPr>
              <a:t>130 </a:t>
            </a:r>
            <a:r>
              <a:rPr lang="en-GB" altLang="en-US" sz="2800" b="1" dirty="0">
                <a:solidFill>
                  <a:srgbClr val="015869"/>
                </a:solidFill>
              </a:rPr>
              <a:t>countries. </a:t>
            </a:r>
            <a:endParaRPr lang="en-GB" altLang="en-US" sz="2800" dirty="0">
              <a:solidFill>
                <a:srgbClr val="015869"/>
              </a:solidFill>
            </a:endParaRPr>
          </a:p>
        </p:txBody>
      </p:sp>
      <p:pic>
        <p:nvPicPr>
          <p:cNvPr id="24585" name="Picture 10" descr="globe + boy wh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682625"/>
            <a:ext cx="2336800" cy="483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olour 10 t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878522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3" name="Group 13"/>
          <p:cNvGrpSpPr>
            <a:grpSpLocks/>
          </p:cNvGrpSpPr>
          <p:nvPr/>
        </p:nvGrpSpPr>
        <p:grpSpPr bwMode="auto">
          <a:xfrm>
            <a:off x="609600" y="619125"/>
            <a:ext cx="7923213" cy="5762625"/>
            <a:chOff x="384" y="390"/>
            <a:chExt cx="4991" cy="3630"/>
          </a:xfrm>
        </p:grpSpPr>
        <p:sp>
          <p:nvSpPr>
            <p:cNvPr id="102403" name="Rectangle 3"/>
            <p:cNvSpPr>
              <a:spLocks noChangeArrowheads="1"/>
            </p:cNvSpPr>
            <p:nvPr/>
          </p:nvSpPr>
          <p:spPr bwMode="auto">
            <a:xfrm rot="-146003">
              <a:off x="384" y="390"/>
              <a:ext cx="4991" cy="3536"/>
            </a:xfrm>
            <a:prstGeom prst="rect">
              <a:avLst/>
            </a:prstGeom>
            <a:blipFill dpi="0" rotWithShape="1">
              <a:blip r:embed="rId3"/>
              <a:srcRect/>
              <a:stretch>
                <a:fillRect r="-3212"/>
              </a:stretch>
            </a:blipFill>
            <a:ln w="1016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pic>
          <p:nvPicPr>
            <p:cNvPr id="25613" name="Picture 5" descr="red shiel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31209">
              <a:off x="4649" y="2931"/>
              <a:ext cx="680" cy="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10" descr="words"/>
            <p:cNvPicPr>
              <a:picLocks noChangeAspect="1" noChangeArrowheads="1"/>
            </p:cNvPicPr>
            <p:nvPr/>
          </p:nvPicPr>
          <p:blipFill>
            <a:blip r:embed="rId5">
              <a:clrChange>
                <a:clrFrom>
                  <a:srgbClr val="231F20"/>
                </a:clrFrom>
                <a:clrTo>
                  <a:srgbClr val="231F20">
                    <a:alpha val="0"/>
                  </a:srgbClr>
                </a:clrTo>
              </a:clrChange>
              <a:extLst>
                <a:ext uri="{28A0092B-C50C-407E-A947-70E740481C1C}">
                  <a14:useLocalDpi xmlns:a14="http://schemas.microsoft.com/office/drawing/2010/main" val="0"/>
                </a:ext>
              </a:extLst>
            </a:blip>
            <a:srcRect l="5466" t="70898" r="34270" b="6229"/>
            <a:stretch>
              <a:fillRect/>
            </a:stretch>
          </p:blipFill>
          <p:spPr bwMode="auto">
            <a:xfrm rot="-125074">
              <a:off x="521" y="2977"/>
              <a:ext cx="3992" cy="1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14" name="Group 14"/>
          <p:cNvGrpSpPr>
            <a:grpSpLocks/>
          </p:cNvGrpSpPr>
          <p:nvPr/>
        </p:nvGrpSpPr>
        <p:grpSpPr bwMode="auto">
          <a:xfrm>
            <a:off x="684213" y="620713"/>
            <a:ext cx="7923212" cy="5613400"/>
            <a:chOff x="431" y="391"/>
            <a:chExt cx="4991" cy="3536"/>
          </a:xfrm>
        </p:grpSpPr>
        <p:sp>
          <p:nvSpPr>
            <p:cNvPr id="102412" name="Rectangle 12"/>
            <p:cNvSpPr>
              <a:spLocks noChangeArrowheads="1"/>
            </p:cNvSpPr>
            <p:nvPr/>
          </p:nvSpPr>
          <p:spPr bwMode="auto">
            <a:xfrm rot="188694">
              <a:off x="431" y="391"/>
              <a:ext cx="4991" cy="3536"/>
            </a:xfrm>
            <a:prstGeom prst="rect">
              <a:avLst/>
            </a:prstGeom>
            <a:blipFill dpi="0" rotWithShape="1">
              <a:blip r:embed="rId6"/>
              <a:srcRect/>
              <a:stretch>
                <a:fillRect r="-6121"/>
              </a:stretch>
            </a:blipFill>
            <a:ln w="1016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pic>
          <p:nvPicPr>
            <p:cNvPr id="25608" name="Picture 11"/>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rot="223881">
              <a:off x="4558" y="3162"/>
              <a:ext cx="680"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7"/>
            <p:cNvPicPr>
              <a:picLocks noChangeAspect="1" noChangeArrowheads="1"/>
            </p:cNvPicPr>
            <p:nvPr/>
          </p:nvPicPr>
          <p:blipFill>
            <a:blip r:embed="rId8">
              <a:clrChange>
                <a:clrFrom>
                  <a:srgbClr val="231F20"/>
                </a:clrFrom>
                <a:clrTo>
                  <a:srgbClr val="231F20">
                    <a:alpha val="0"/>
                  </a:srgbClr>
                </a:clrTo>
              </a:clrChange>
              <a:extLst>
                <a:ext uri="{28A0092B-C50C-407E-A947-70E740481C1C}">
                  <a14:useLocalDpi xmlns:a14="http://schemas.microsoft.com/office/drawing/2010/main" val="0"/>
                </a:ext>
              </a:extLst>
            </a:blip>
            <a:srcRect/>
            <a:stretch>
              <a:fillRect/>
            </a:stretch>
          </p:blipFill>
          <p:spPr bwMode="auto">
            <a:xfrm rot="183817">
              <a:off x="567" y="3084"/>
              <a:ext cx="2398" cy="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6"/>
          <p:cNvSpPr>
            <a:spLocks noChangeArrowheads="1"/>
          </p:cNvSpPr>
          <p:nvPr/>
        </p:nvSpPr>
        <p:spPr bwMode="auto">
          <a:xfrm>
            <a:off x="179388" y="188913"/>
            <a:ext cx="8785225" cy="6480175"/>
          </a:xfrm>
          <a:prstGeom prst="rect">
            <a:avLst/>
          </a:prstGeom>
          <a:solidFill>
            <a:srgbClr val="017B9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6627" name="Rectangle 3"/>
          <p:cNvSpPr>
            <a:spLocks noChangeArrowheads="1"/>
          </p:cNvSpPr>
          <p:nvPr/>
        </p:nvSpPr>
        <p:spPr bwMode="auto">
          <a:xfrm>
            <a:off x="395288" y="404813"/>
            <a:ext cx="8353425" cy="5184775"/>
          </a:xfrm>
          <a:prstGeom prst="rect">
            <a:avLst/>
          </a:prstGeom>
          <a:solidFill>
            <a:schemeClr val="bg1"/>
          </a:solidFill>
          <a:ln w="101600">
            <a:solidFill>
              <a:srgbClr val="01586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6628" name="Text Box 7"/>
          <p:cNvSpPr txBox="1">
            <a:spLocks noChangeArrowheads="1"/>
          </p:cNvSpPr>
          <p:nvPr/>
        </p:nvSpPr>
        <p:spPr bwMode="auto">
          <a:xfrm>
            <a:off x="179388" y="5610225"/>
            <a:ext cx="55451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1527175" algn="l"/>
              </a:tabLst>
              <a:defRPr>
                <a:solidFill>
                  <a:schemeClr val="tx1"/>
                </a:solidFill>
                <a:latin typeface="Arial" charset="0"/>
              </a:defRPr>
            </a:lvl1pPr>
            <a:lvl2pPr marL="742950" indent="-285750" eaLnBrk="0" hangingPunct="0">
              <a:tabLst>
                <a:tab pos="1527175" algn="l"/>
              </a:tabLst>
              <a:defRPr>
                <a:solidFill>
                  <a:schemeClr val="tx1"/>
                </a:solidFill>
                <a:latin typeface="Arial" charset="0"/>
              </a:defRPr>
            </a:lvl2pPr>
            <a:lvl3pPr marL="1143000" indent="-228600" eaLnBrk="0" hangingPunct="0">
              <a:tabLst>
                <a:tab pos="1527175" algn="l"/>
              </a:tabLst>
              <a:defRPr>
                <a:solidFill>
                  <a:schemeClr val="tx1"/>
                </a:solidFill>
                <a:latin typeface="Arial" charset="0"/>
              </a:defRPr>
            </a:lvl3pPr>
            <a:lvl4pPr marL="1600200" indent="-228600" eaLnBrk="0" hangingPunct="0">
              <a:tabLst>
                <a:tab pos="1527175" algn="l"/>
              </a:tabLst>
              <a:defRPr>
                <a:solidFill>
                  <a:schemeClr val="tx1"/>
                </a:solidFill>
                <a:latin typeface="Arial" charset="0"/>
              </a:defRPr>
            </a:lvl4pPr>
            <a:lvl5pPr marL="2057400" indent="-228600" eaLnBrk="0" hangingPunct="0">
              <a:tabLst>
                <a:tab pos="1527175" algn="l"/>
              </a:tabLst>
              <a:defRPr>
                <a:solidFill>
                  <a:schemeClr val="tx1"/>
                </a:solidFill>
                <a:latin typeface="Arial" charset="0"/>
              </a:defRPr>
            </a:lvl5pPr>
            <a:lvl6pPr marL="2514600" indent="-228600" eaLnBrk="0" fontAlgn="base" hangingPunct="0">
              <a:spcBef>
                <a:spcPct val="0"/>
              </a:spcBef>
              <a:spcAft>
                <a:spcPct val="0"/>
              </a:spcAft>
              <a:tabLst>
                <a:tab pos="1527175" algn="l"/>
              </a:tabLst>
              <a:defRPr>
                <a:solidFill>
                  <a:schemeClr val="tx1"/>
                </a:solidFill>
                <a:latin typeface="Arial" charset="0"/>
              </a:defRPr>
            </a:lvl6pPr>
            <a:lvl7pPr marL="2971800" indent="-228600" eaLnBrk="0" fontAlgn="base" hangingPunct="0">
              <a:spcBef>
                <a:spcPct val="0"/>
              </a:spcBef>
              <a:spcAft>
                <a:spcPct val="0"/>
              </a:spcAft>
              <a:tabLst>
                <a:tab pos="1527175" algn="l"/>
              </a:tabLst>
              <a:defRPr>
                <a:solidFill>
                  <a:schemeClr val="tx1"/>
                </a:solidFill>
                <a:latin typeface="Arial" charset="0"/>
              </a:defRPr>
            </a:lvl7pPr>
            <a:lvl8pPr marL="3429000" indent="-228600" eaLnBrk="0" fontAlgn="base" hangingPunct="0">
              <a:spcBef>
                <a:spcPct val="0"/>
              </a:spcBef>
              <a:spcAft>
                <a:spcPct val="0"/>
              </a:spcAft>
              <a:tabLst>
                <a:tab pos="1527175" algn="l"/>
              </a:tabLst>
              <a:defRPr>
                <a:solidFill>
                  <a:schemeClr val="tx1"/>
                </a:solidFill>
                <a:latin typeface="Arial" charset="0"/>
              </a:defRPr>
            </a:lvl8pPr>
            <a:lvl9pPr marL="3886200" indent="-228600" eaLnBrk="0" fontAlgn="base" hangingPunct="0">
              <a:spcBef>
                <a:spcPct val="0"/>
              </a:spcBef>
              <a:spcAft>
                <a:spcPct val="0"/>
              </a:spcAft>
              <a:tabLst>
                <a:tab pos="1527175" algn="l"/>
              </a:tabLst>
              <a:defRPr>
                <a:solidFill>
                  <a:schemeClr val="tx1"/>
                </a:solidFill>
                <a:latin typeface="Arial" charset="0"/>
              </a:defRPr>
            </a:lvl9pPr>
          </a:lstStyle>
          <a:p>
            <a:pPr eaLnBrk="1" hangingPunct="1"/>
            <a:r>
              <a:rPr lang="en-GB" altLang="en-US" sz="7200" b="1" baseline="-9000">
                <a:solidFill>
                  <a:schemeClr val="bg1"/>
                </a:solidFill>
                <a:latin typeface="ITC Avant Garde Gothic" pitchFamily="34" charset="0"/>
              </a:rPr>
              <a:t> </a:t>
            </a:r>
            <a:r>
              <a:rPr lang="en-GB" altLang="en-US" sz="5200" b="1" baseline="-9000">
                <a:solidFill>
                  <a:schemeClr val="bg1"/>
                </a:solidFill>
                <a:latin typeface="ITC Avant Garde Gothic" pitchFamily="34" charset="0"/>
              </a:rPr>
              <a:t>The Salvation Army</a:t>
            </a:r>
            <a:r>
              <a:rPr lang="en-GB" altLang="en-US" sz="5400" b="1" baseline="-7000">
                <a:solidFill>
                  <a:schemeClr val="bg1"/>
                </a:solidFill>
                <a:latin typeface="ITC Avant Garde Gothic Demi" pitchFamily="34" charset="0"/>
              </a:rPr>
              <a:t> </a:t>
            </a:r>
            <a:endParaRPr lang="en-GB" altLang="en-US" sz="2000" b="1">
              <a:solidFill>
                <a:srgbClr val="33CCCC"/>
              </a:solidFill>
              <a:latin typeface="ITC Avant Garde Gothic Demi" pitchFamily="34" charset="0"/>
            </a:endParaRPr>
          </a:p>
        </p:txBody>
      </p:sp>
      <p:pic>
        <p:nvPicPr>
          <p:cNvPr id="26629" name="Picture 8"/>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596188" y="5163416"/>
            <a:ext cx="1079500" cy="121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 Box 9"/>
          <p:cNvSpPr txBox="1">
            <a:spLocks noChangeArrowheads="1"/>
          </p:cNvSpPr>
          <p:nvPr/>
        </p:nvSpPr>
        <p:spPr bwMode="auto">
          <a:xfrm>
            <a:off x="1476375" y="5726113"/>
            <a:ext cx="34559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600" b="1">
                <a:solidFill>
                  <a:srgbClr val="33CCCC"/>
                </a:solidFill>
              </a:rPr>
              <a:t>AT WORK IN THE COMMUNITY</a:t>
            </a:r>
          </a:p>
        </p:txBody>
      </p:sp>
      <p:pic>
        <p:nvPicPr>
          <p:cNvPr id="26631" name="Picture 15" descr="bible 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979488"/>
            <a:ext cx="4062412"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Rectangle 17"/>
          <p:cNvSpPr>
            <a:spLocks noChangeArrowheads="1"/>
          </p:cNvSpPr>
          <p:nvPr/>
        </p:nvSpPr>
        <p:spPr bwMode="auto">
          <a:xfrm>
            <a:off x="5580063" y="2132013"/>
            <a:ext cx="2879725" cy="2592387"/>
          </a:xfrm>
          <a:prstGeom prst="rect">
            <a:avLst/>
          </a:prstGeom>
          <a:noFill/>
          <a:ln>
            <a:noFill/>
          </a:ln>
          <a:effectLst/>
          <a:extLst>
            <a:ext uri="{909E8E84-426E-40DD-AFC4-6F175D3DCCD1}">
              <a14:hiddenFill xmlns:a14="http://schemas.microsoft.com/office/drawing/2010/main">
                <a:solidFill>
                  <a:schemeClr val="bg1">
                    <a:alpha val="65097"/>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800" b="1">
                <a:solidFill>
                  <a:srgbClr val="015869"/>
                </a:solidFill>
              </a:rPr>
              <a:t>The Salvation Army’s work is motivated by our beliefs… …which come from the Bible. </a:t>
            </a:r>
            <a:endParaRPr lang="en-GB" altLang="en-US" sz="2800">
              <a:solidFill>
                <a:srgbClr val="015869"/>
              </a:solidFill>
            </a:endParaRPr>
          </a:p>
        </p:txBody>
      </p:sp>
      <p:pic>
        <p:nvPicPr>
          <p:cNvPr id="26633" name="Picture 19" descr="Ashray"/>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3933825"/>
            <a:ext cx="1054100"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olour 10 t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878522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p:cNvSpPr>
            <a:spLocks noChangeArrowheads="1"/>
          </p:cNvSpPr>
          <p:nvPr/>
        </p:nvSpPr>
        <p:spPr bwMode="auto">
          <a:xfrm rot="-146003">
            <a:off x="611188" y="620713"/>
            <a:ext cx="7923212" cy="5613400"/>
          </a:xfrm>
          <a:prstGeom prst="rect">
            <a:avLst/>
          </a:prstGeom>
          <a:solidFill>
            <a:schemeClr val="bg1"/>
          </a:solidFill>
          <a:ln w="101600">
            <a:solidFill>
              <a:srgbClr val="01586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27652" name="Picture 6" descr="Keisha"/>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53079">
            <a:off x="6804025" y="3429000"/>
            <a:ext cx="188595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5"/>
          <p:cNvSpPr txBox="1">
            <a:spLocks noChangeArrowheads="1"/>
          </p:cNvSpPr>
          <p:nvPr/>
        </p:nvSpPr>
        <p:spPr bwMode="auto">
          <a:xfrm rot="-182984">
            <a:off x="808038" y="908050"/>
            <a:ext cx="7329487" cy="363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800"/>
              <a:t>Jesus replied, " 'Love the Lord your God with all your heart and with all your soul. Love him with all your mind.' This is the first and most important commandment. And the second is like it. 'Love your neighbour as you love yourself.‘</a:t>
            </a:r>
          </a:p>
          <a:p>
            <a:pPr eaLnBrk="1" hangingPunct="1"/>
            <a:endParaRPr lang="en-GB" altLang="en-US" sz="2800"/>
          </a:p>
          <a:p>
            <a:pPr eaLnBrk="1" hangingPunct="1"/>
            <a:r>
              <a:rPr lang="en-GB" altLang="en-US" b="1"/>
              <a:t>The Bible, Matthew 22:36-39 </a:t>
            </a:r>
            <a:br>
              <a:rPr lang="en-GB" altLang="en-US" b="1"/>
            </a:br>
            <a:r>
              <a:rPr lang="en-GB" altLang="en-US" b="1"/>
              <a:t>(New International Reader’s Version)</a:t>
            </a:r>
          </a:p>
        </p:txBody>
      </p:sp>
      <p:grpSp>
        <p:nvGrpSpPr>
          <p:cNvPr id="104460" name="Group 12"/>
          <p:cNvGrpSpPr>
            <a:grpSpLocks/>
          </p:cNvGrpSpPr>
          <p:nvPr/>
        </p:nvGrpSpPr>
        <p:grpSpPr bwMode="auto">
          <a:xfrm rot="-149708">
            <a:off x="611188" y="620713"/>
            <a:ext cx="7923212" cy="5613400"/>
            <a:chOff x="476" y="1071"/>
            <a:chExt cx="4991" cy="3536"/>
          </a:xfrm>
        </p:grpSpPr>
        <p:sp>
          <p:nvSpPr>
            <p:cNvPr id="27655" name="Rectangle 8"/>
            <p:cNvSpPr>
              <a:spLocks noChangeArrowheads="1"/>
            </p:cNvSpPr>
            <p:nvPr/>
          </p:nvSpPr>
          <p:spPr bwMode="auto">
            <a:xfrm rot="261300">
              <a:off x="476" y="1071"/>
              <a:ext cx="4991" cy="3536"/>
            </a:xfrm>
            <a:prstGeom prst="rect">
              <a:avLst/>
            </a:prstGeom>
            <a:solidFill>
              <a:schemeClr val="bg1"/>
            </a:solidFill>
            <a:ln w="101600">
              <a:solidFill>
                <a:srgbClr val="01586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7656" name="Text Box 10"/>
            <p:cNvSpPr txBox="1">
              <a:spLocks noChangeArrowheads="1"/>
            </p:cNvSpPr>
            <p:nvPr/>
          </p:nvSpPr>
          <p:spPr bwMode="auto">
            <a:xfrm rot="285275">
              <a:off x="618" y="1252"/>
              <a:ext cx="4617" cy="2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400"/>
                <a:t>Jesus said,</a:t>
              </a:r>
            </a:p>
            <a:p>
              <a:pPr eaLnBrk="1" hangingPunct="1"/>
              <a:r>
                <a:rPr lang="en-GB" altLang="en-US" sz="2400"/>
                <a:t>‘I was hungry and you fed me,</a:t>
              </a:r>
            </a:p>
            <a:p>
              <a:pPr eaLnBrk="1" hangingPunct="1"/>
              <a:r>
                <a:rPr lang="en-GB" altLang="en-US" sz="2400"/>
                <a:t>I was thirsty and you gave me a drink,</a:t>
              </a:r>
            </a:p>
            <a:p>
              <a:pPr eaLnBrk="1" hangingPunct="1"/>
              <a:r>
                <a:rPr lang="en-GB" altLang="en-US" sz="2400"/>
                <a:t>I was homeless and you gave me a room,</a:t>
              </a:r>
            </a:p>
            <a:p>
              <a:pPr eaLnBrk="1" hangingPunct="1"/>
              <a:r>
                <a:rPr lang="en-GB" altLang="en-US" sz="2400"/>
                <a:t>I was shivering and you gave me clothes,</a:t>
              </a:r>
            </a:p>
            <a:p>
              <a:pPr eaLnBrk="1" hangingPunct="1"/>
              <a:r>
                <a:rPr lang="en-GB" altLang="en-US" sz="2400"/>
                <a:t>I was sick and you stopped to visit,</a:t>
              </a:r>
            </a:p>
            <a:p>
              <a:pPr eaLnBrk="1" hangingPunct="1"/>
              <a:r>
                <a:rPr lang="en-GB" altLang="en-US" sz="2400"/>
                <a:t>I was in prison and you came to me...’</a:t>
              </a:r>
            </a:p>
            <a:p>
              <a:pPr eaLnBrk="1" hangingPunct="1"/>
              <a:r>
                <a:rPr lang="en-GB" altLang="en-US" sz="2400"/>
                <a:t>‘...Whenever you did one of these things </a:t>
              </a:r>
              <a:br>
                <a:rPr lang="en-GB" altLang="en-US" sz="2400"/>
              </a:br>
              <a:r>
                <a:rPr lang="en-GB" altLang="en-US" sz="2400"/>
                <a:t>to someone</a:t>
              </a:r>
            </a:p>
            <a:p>
              <a:pPr eaLnBrk="1" hangingPunct="1"/>
              <a:r>
                <a:rPr lang="en-GB" altLang="en-US" sz="2400"/>
                <a:t>overlooked or ignored, that was me – </a:t>
              </a:r>
              <a:br>
                <a:rPr lang="en-GB" altLang="en-US" sz="2400"/>
              </a:br>
              <a:r>
                <a:rPr lang="en-GB" altLang="en-US" sz="2400"/>
                <a:t>you did it to me.’</a:t>
              </a:r>
            </a:p>
            <a:p>
              <a:pPr eaLnBrk="1" hangingPunct="1"/>
              <a:r>
                <a:rPr lang="en-GB" altLang="en-US" sz="2000" b="1"/>
                <a:t/>
              </a:r>
              <a:br>
                <a:rPr lang="en-GB" altLang="en-US" sz="2000" b="1"/>
              </a:br>
              <a:r>
                <a:rPr lang="en-GB" altLang="en-US" sz="2000" b="1"/>
                <a:t>The Bible, Matthew 25 (The Message paraphrase)</a:t>
              </a:r>
            </a:p>
          </p:txBody>
        </p:sp>
        <p:pic>
          <p:nvPicPr>
            <p:cNvPr id="27657" name="Picture 11" descr="Karla"/>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70580">
              <a:off x="4488" y="3200"/>
              <a:ext cx="778" cy="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4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olour 10 t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8913"/>
            <a:ext cx="878522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p:cNvSpPr>
            <a:spLocks noChangeArrowheads="1"/>
          </p:cNvSpPr>
          <p:nvPr/>
        </p:nvSpPr>
        <p:spPr bwMode="auto">
          <a:xfrm>
            <a:off x="395288" y="404813"/>
            <a:ext cx="8353425" cy="5184775"/>
          </a:xfrm>
          <a:prstGeom prst="rect">
            <a:avLst/>
          </a:prstGeom>
          <a:solidFill>
            <a:schemeClr val="bg1"/>
          </a:solidFill>
          <a:ln w="101600">
            <a:solidFill>
              <a:srgbClr val="00657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8676" name="Text Box 4"/>
          <p:cNvSpPr txBox="1">
            <a:spLocks noChangeArrowheads="1"/>
          </p:cNvSpPr>
          <p:nvPr/>
        </p:nvSpPr>
        <p:spPr bwMode="auto">
          <a:xfrm>
            <a:off x="179388" y="5610225"/>
            <a:ext cx="55451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1527175" algn="l"/>
              </a:tabLst>
              <a:defRPr>
                <a:solidFill>
                  <a:schemeClr val="tx1"/>
                </a:solidFill>
                <a:latin typeface="Arial" charset="0"/>
              </a:defRPr>
            </a:lvl1pPr>
            <a:lvl2pPr marL="742950" indent="-285750" eaLnBrk="0" hangingPunct="0">
              <a:tabLst>
                <a:tab pos="1527175" algn="l"/>
              </a:tabLst>
              <a:defRPr>
                <a:solidFill>
                  <a:schemeClr val="tx1"/>
                </a:solidFill>
                <a:latin typeface="Arial" charset="0"/>
              </a:defRPr>
            </a:lvl2pPr>
            <a:lvl3pPr marL="1143000" indent="-228600" eaLnBrk="0" hangingPunct="0">
              <a:tabLst>
                <a:tab pos="1527175" algn="l"/>
              </a:tabLst>
              <a:defRPr>
                <a:solidFill>
                  <a:schemeClr val="tx1"/>
                </a:solidFill>
                <a:latin typeface="Arial" charset="0"/>
              </a:defRPr>
            </a:lvl3pPr>
            <a:lvl4pPr marL="1600200" indent="-228600" eaLnBrk="0" hangingPunct="0">
              <a:tabLst>
                <a:tab pos="1527175" algn="l"/>
              </a:tabLst>
              <a:defRPr>
                <a:solidFill>
                  <a:schemeClr val="tx1"/>
                </a:solidFill>
                <a:latin typeface="Arial" charset="0"/>
              </a:defRPr>
            </a:lvl4pPr>
            <a:lvl5pPr marL="2057400" indent="-228600" eaLnBrk="0" hangingPunct="0">
              <a:tabLst>
                <a:tab pos="1527175" algn="l"/>
              </a:tabLst>
              <a:defRPr>
                <a:solidFill>
                  <a:schemeClr val="tx1"/>
                </a:solidFill>
                <a:latin typeface="Arial" charset="0"/>
              </a:defRPr>
            </a:lvl5pPr>
            <a:lvl6pPr marL="2514600" indent="-228600" eaLnBrk="0" fontAlgn="base" hangingPunct="0">
              <a:spcBef>
                <a:spcPct val="0"/>
              </a:spcBef>
              <a:spcAft>
                <a:spcPct val="0"/>
              </a:spcAft>
              <a:tabLst>
                <a:tab pos="1527175" algn="l"/>
              </a:tabLst>
              <a:defRPr>
                <a:solidFill>
                  <a:schemeClr val="tx1"/>
                </a:solidFill>
                <a:latin typeface="Arial" charset="0"/>
              </a:defRPr>
            </a:lvl6pPr>
            <a:lvl7pPr marL="2971800" indent="-228600" eaLnBrk="0" fontAlgn="base" hangingPunct="0">
              <a:spcBef>
                <a:spcPct val="0"/>
              </a:spcBef>
              <a:spcAft>
                <a:spcPct val="0"/>
              </a:spcAft>
              <a:tabLst>
                <a:tab pos="1527175" algn="l"/>
              </a:tabLst>
              <a:defRPr>
                <a:solidFill>
                  <a:schemeClr val="tx1"/>
                </a:solidFill>
                <a:latin typeface="Arial" charset="0"/>
              </a:defRPr>
            </a:lvl7pPr>
            <a:lvl8pPr marL="3429000" indent="-228600" eaLnBrk="0" fontAlgn="base" hangingPunct="0">
              <a:spcBef>
                <a:spcPct val="0"/>
              </a:spcBef>
              <a:spcAft>
                <a:spcPct val="0"/>
              </a:spcAft>
              <a:tabLst>
                <a:tab pos="1527175" algn="l"/>
              </a:tabLst>
              <a:defRPr>
                <a:solidFill>
                  <a:schemeClr val="tx1"/>
                </a:solidFill>
                <a:latin typeface="Arial" charset="0"/>
              </a:defRPr>
            </a:lvl8pPr>
            <a:lvl9pPr marL="3886200" indent="-228600" eaLnBrk="0" fontAlgn="base" hangingPunct="0">
              <a:spcBef>
                <a:spcPct val="0"/>
              </a:spcBef>
              <a:spcAft>
                <a:spcPct val="0"/>
              </a:spcAft>
              <a:tabLst>
                <a:tab pos="1527175" algn="l"/>
              </a:tabLst>
              <a:defRPr>
                <a:solidFill>
                  <a:schemeClr val="tx1"/>
                </a:solidFill>
                <a:latin typeface="Arial" charset="0"/>
              </a:defRPr>
            </a:lvl9pPr>
          </a:lstStyle>
          <a:p>
            <a:pPr eaLnBrk="1" hangingPunct="1"/>
            <a:r>
              <a:rPr lang="en-GB" altLang="en-US" sz="7200" b="1" baseline="-9000">
                <a:solidFill>
                  <a:schemeClr val="bg1"/>
                </a:solidFill>
                <a:latin typeface="ITC Avant Garde Gothic" pitchFamily="34" charset="0"/>
              </a:rPr>
              <a:t> </a:t>
            </a:r>
            <a:r>
              <a:rPr lang="en-GB" altLang="en-US" sz="5200" b="1" baseline="-9000">
                <a:solidFill>
                  <a:schemeClr val="bg1"/>
                </a:solidFill>
                <a:latin typeface="ITC Avant Garde Gothic" pitchFamily="34" charset="0"/>
              </a:rPr>
              <a:t>The Salvation Army</a:t>
            </a:r>
            <a:r>
              <a:rPr lang="en-GB" altLang="en-US" sz="5400" b="1" baseline="-7000">
                <a:solidFill>
                  <a:schemeClr val="bg1"/>
                </a:solidFill>
                <a:latin typeface="ITC Avant Garde Gothic Demi" pitchFamily="34" charset="0"/>
              </a:rPr>
              <a:t> </a:t>
            </a:r>
            <a:endParaRPr lang="en-GB" altLang="en-US" sz="2000" b="1">
              <a:solidFill>
                <a:srgbClr val="33CCCC"/>
              </a:solidFill>
              <a:latin typeface="ITC Avant Garde Gothic Demi" pitchFamily="34" charset="0"/>
            </a:endParaRPr>
          </a:p>
        </p:txBody>
      </p:sp>
      <p:pic>
        <p:nvPicPr>
          <p:cNvPr id="286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96188" y="5163416"/>
            <a:ext cx="1079500" cy="121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 Box 6"/>
          <p:cNvSpPr txBox="1">
            <a:spLocks noChangeArrowheads="1"/>
          </p:cNvSpPr>
          <p:nvPr/>
        </p:nvSpPr>
        <p:spPr bwMode="auto">
          <a:xfrm>
            <a:off x="1476375" y="5726113"/>
            <a:ext cx="34559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600" b="1">
                <a:solidFill>
                  <a:srgbClr val="33CCCC"/>
                </a:solidFill>
              </a:rPr>
              <a:t>AT WORK IN THE COMMUNITY</a:t>
            </a:r>
          </a:p>
        </p:txBody>
      </p:sp>
      <p:grpSp>
        <p:nvGrpSpPr>
          <p:cNvPr id="28679" name="Group 7"/>
          <p:cNvGrpSpPr>
            <a:grpSpLocks/>
          </p:cNvGrpSpPr>
          <p:nvPr/>
        </p:nvGrpSpPr>
        <p:grpSpPr bwMode="auto">
          <a:xfrm>
            <a:off x="827088" y="1773238"/>
            <a:ext cx="7704137" cy="1871662"/>
            <a:chOff x="612" y="1117"/>
            <a:chExt cx="4445" cy="1179"/>
          </a:xfrm>
        </p:grpSpPr>
        <p:sp>
          <p:nvSpPr>
            <p:cNvPr id="28681" name="Rectangle 8"/>
            <p:cNvSpPr>
              <a:spLocks noChangeArrowheads="1"/>
            </p:cNvSpPr>
            <p:nvPr/>
          </p:nvSpPr>
          <p:spPr bwMode="auto">
            <a:xfrm>
              <a:off x="793" y="1117"/>
              <a:ext cx="3991" cy="545"/>
            </a:xfrm>
            <a:prstGeom prst="rect">
              <a:avLst/>
            </a:prstGeom>
            <a:solidFill>
              <a:schemeClr val="bg1">
                <a:alpha val="65097"/>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4800">
                  <a:solidFill>
                    <a:srgbClr val="015869"/>
                  </a:solidFill>
                </a:rPr>
                <a:t>The Salvation Army in…</a:t>
              </a:r>
            </a:p>
          </p:txBody>
        </p:sp>
        <p:sp>
          <p:nvSpPr>
            <p:cNvPr id="28682" name="Rectangle 9"/>
            <p:cNvSpPr>
              <a:spLocks noChangeArrowheads="1"/>
            </p:cNvSpPr>
            <p:nvPr/>
          </p:nvSpPr>
          <p:spPr bwMode="auto">
            <a:xfrm>
              <a:off x="612" y="1480"/>
              <a:ext cx="4445" cy="816"/>
            </a:xfrm>
            <a:prstGeom prst="rect">
              <a:avLst/>
            </a:prstGeom>
            <a:noFill/>
            <a:ln>
              <a:noFill/>
            </a:ln>
            <a:effectLst/>
            <a:extLst>
              <a:ext uri="{909E8E84-426E-40DD-AFC4-6F175D3DCCD1}">
                <a14:hiddenFill xmlns:a14="http://schemas.microsoft.com/office/drawing/2010/main">
                  <a:solidFill>
                    <a:schemeClr val="bg1">
                      <a:alpha val="65097"/>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6000" b="1">
                  <a:solidFill>
                    <a:srgbClr val="015869"/>
                  </a:solidFill>
                </a:rPr>
                <a:t>(Name of town)</a:t>
              </a:r>
            </a:p>
          </p:txBody>
        </p:sp>
      </p:grpSp>
      <p:pic>
        <p:nvPicPr>
          <p:cNvPr id="28680" name="Picture 10" descr="Ashray"/>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3213100"/>
            <a:ext cx="1395412"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olour 10 t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878522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ChangeArrowheads="1"/>
          </p:cNvSpPr>
          <p:nvPr/>
        </p:nvSpPr>
        <p:spPr bwMode="auto">
          <a:xfrm>
            <a:off x="395288" y="404813"/>
            <a:ext cx="8353425" cy="5184775"/>
          </a:xfrm>
          <a:prstGeom prst="rect">
            <a:avLst/>
          </a:prstGeom>
          <a:solidFill>
            <a:schemeClr val="bg1"/>
          </a:solidFill>
          <a:ln w="101600">
            <a:solidFill>
              <a:srgbClr val="00657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9700" name="Text Box 4"/>
          <p:cNvSpPr txBox="1">
            <a:spLocks noChangeArrowheads="1"/>
          </p:cNvSpPr>
          <p:nvPr/>
        </p:nvSpPr>
        <p:spPr bwMode="auto">
          <a:xfrm>
            <a:off x="179388" y="5610225"/>
            <a:ext cx="55451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1527175" algn="l"/>
              </a:tabLst>
              <a:defRPr>
                <a:solidFill>
                  <a:schemeClr val="tx1"/>
                </a:solidFill>
                <a:latin typeface="Arial" charset="0"/>
              </a:defRPr>
            </a:lvl1pPr>
            <a:lvl2pPr marL="742950" indent="-285750" eaLnBrk="0" hangingPunct="0">
              <a:tabLst>
                <a:tab pos="1527175" algn="l"/>
              </a:tabLst>
              <a:defRPr>
                <a:solidFill>
                  <a:schemeClr val="tx1"/>
                </a:solidFill>
                <a:latin typeface="Arial" charset="0"/>
              </a:defRPr>
            </a:lvl2pPr>
            <a:lvl3pPr marL="1143000" indent="-228600" eaLnBrk="0" hangingPunct="0">
              <a:tabLst>
                <a:tab pos="1527175" algn="l"/>
              </a:tabLst>
              <a:defRPr>
                <a:solidFill>
                  <a:schemeClr val="tx1"/>
                </a:solidFill>
                <a:latin typeface="Arial" charset="0"/>
              </a:defRPr>
            </a:lvl3pPr>
            <a:lvl4pPr marL="1600200" indent="-228600" eaLnBrk="0" hangingPunct="0">
              <a:tabLst>
                <a:tab pos="1527175" algn="l"/>
              </a:tabLst>
              <a:defRPr>
                <a:solidFill>
                  <a:schemeClr val="tx1"/>
                </a:solidFill>
                <a:latin typeface="Arial" charset="0"/>
              </a:defRPr>
            </a:lvl4pPr>
            <a:lvl5pPr marL="2057400" indent="-228600" eaLnBrk="0" hangingPunct="0">
              <a:tabLst>
                <a:tab pos="1527175" algn="l"/>
              </a:tabLst>
              <a:defRPr>
                <a:solidFill>
                  <a:schemeClr val="tx1"/>
                </a:solidFill>
                <a:latin typeface="Arial" charset="0"/>
              </a:defRPr>
            </a:lvl5pPr>
            <a:lvl6pPr marL="2514600" indent="-228600" eaLnBrk="0" fontAlgn="base" hangingPunct="0">
              <a:spcBef>
                <a:spcPct val="0"/>
              </a:spcBef>
              <a:spcAft>
                <a:spcPct val="0"/>
              </a:spcAft>
              <a:tabLst>
                <a:tab pos="1527175" algn="l"/>
              </a:tabLst>
              <a:defRPr>
                <a:solidFill>
                  <a:schemeClr val="tx1"/>
                </a:solidFill>
                <a:latin typeface="Arial" charset="0"/>
              </a:defRPr>
            </a:lvl6pPr>
            <a:lvl7pPr marL="2971800" indent="-228600" eaLnBrk="0" fontAlgn="base" hangingPunct="0">
              <a:spcBef>
                <a:spcPct val="0"/>
              </a:spcBef>
              <a:spcAft>
                <a:spcPct val="0"/>
              </a:spcAft>
              <a:tabLst>
                <a:tab pos="1527175" algn="l"/>
              </a:tabLst>
              <a:defRPr>
                <a:solidFill>
                  <a:schemeClr val="tx1"/>
                </a:solidFill>
                <a:latin typeface="Arial" charset="0"/>
              </a:defRPr>
            </a:lvl7pPr>
            <a:lvl8pPr marL="3429000" indent="-228600" eaLnBrk="0" fontAlgn="base" hangingPunct="0">
              <a:spcBef>
                <a:spcPct val="0"/>
              </a:spcBef>
              <a:spcAft>
                <a:spcPct val="0"/>
              </a:spcAft>
              <a:tabLst>
                <a:tab pos="1527175" algn="l"/>
              </a:tabLst>
              <a:defRPr>
                <a:solidFill>
                  <a:schemeClr val="tx1"/>
                </a:solidFill>
                <a:latin typeface="Arial" charset="0"/>
              </a:defRPr>
            </a:lvl8pPr>
            <a:lvl9pPr marL="3886200" indent="-228600" eaLnBrk="0" fontAlgn="base" hangingPunct="0">
              <a:spcBef>
                <a:spcPct val="0"/>
              </a:spcBef>
              <a:spcAft>
                <a:spcPct val="0"/>
              </a:spcAft>
              <a:tabLst>
                <a:tab pos="1527175" algn="l"/>
              </a:tabLst>
              <a:defRPr>
                <a:solidFill>
                  <a:schemeClr val="tx1"/>
                </a:solidFill>
                <a:latin typeface="Arial" charset="0"/>
              </a:defRPr>
            </a:lvl9pPr>
          </a:lstStyle>
          <a:p>
            <a:pPr eaLnBrk="1" hangingPunct="1"/>
            <a:r>
              <a:rPr lang="en-GB" altLang="en-US" sz="7200" b="1" baseline="-9000">
                <a:solidFill>
                  <a:schemeClr val="bg1"/>
                </a:solidFill>
                <a:latin typeface="ITC Avant Garde Gothic" pitchFamily="34" charset="0"/>
              </a:rPr>
              <a:t> </a:t>
            </a:r>
            <a:r>
              <a:rPr lang="en-GB" altLang="en-US" sz="5200" b="1" baseline="-9000">
                <a:solidFill>
                  <a:schemeClr val="bg1"/>
                </a:solidFill>
                <a:latin typeface="ITC Avant Garde Gothic" pitchFamily="34" charset="0"/>
              </a:rPr>
              <a:t>The Salvation Army</a:t>
            </a:r>
            <a:r>
              <a:rPr lang="en-GB" altLang="en-US" sz="5400" b="1" baseline="-7000">
                <a:solidFill>
                  <a:schemeClr val="bg1"/>
                </a:solidFill>
                <a:latin typeface="ITC Avant Garde Gothic Demi" pitchFamily="34" charset="0"/>
              </a:rPr>
              <a:t> </a:t>
            </a:r>
            <a:endParaRPr lang="en-GB" altLang="en-US" sz="2000" b="1">
              <a:solidFill>
                <a:srgbClr val="33CCCC"/>
              </a:solidFill>
              <a:latin typeface="ITC Avant Garde Gothic Demi" pitchFamily="34" charset="0"/>
            </a:endParaRPr>
          </a:p>
        </p:txBody>
      </p:sp>
      <p:pic>
        <p:nvPicPr>
          <p:cNvPr id="297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96188" y="5163416"/>
            <a:ext cx="1079500" cy="121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 Box 6"/>
          <p:cNvSpPr txBox="1">
            <a:spLocks noChangeArrowheads="1"/>
          </p:cNvSpPr>
          <p:nvPr/>
        </p:nvSpPr>
        <p:spPr bwMode="auto">
          <a:xfrm>
            <a:off x="1476375" y="5726113"/>
            <a:ext cx="34559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600" b="1">
                <a:solidFill>
                  <a:srgbClr val="33CCCC"/>
                </a:solidFill>
              </a:rPr>
              <a:t>AT WORK IN THE COMMUNITY</a:t>
            </a:r>
          </a:p>
        </p:txBody>
      </p:sp>
      <p:sp>
        <p:nvSpPr>
          <p:cNvPr id="124938" name="Rectangle 10"/>
          <p:cNvSpPr>
            <a:spLocks noChangeArrowheads="1"/>
          </p:cNvSpPr>
          <p:nvPr/>
        </p:nvSpPr>
        <p:spPr bwMode="auto">
          <a:xfrm>
            <a:off x="828675" y="2205038"/>
            <a:ext cx="7704138" cy="1295400"/>
          </a:xfrm>
          <a:prstGeom prst="rect">
            <a:avLst/>
          </a:prstGeom>
          <a:noFill/>
          <a:ln>
            <a:noFill/>
          </a:ln>
          <a:effectLst/>
          <a:extLst>
            <a:ext uri="{909E8E84-426E-40DD-AFC4-6F175D3DCCD1}">
              <a14:hiddenFill xmlns:a14="http://schemas.microsoft.com/office/drawing/2010/main">
                <a:solidFill>
                  <a:schemeClr val="bg1">
                    <a:alpha val="65097"/>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6000" b="1">
                <a:solidFill>
                  <a:srgbClr val="015869"/>
                </a:solidFill>
              </a:rPr>
              <a:t>Any questions…?</a:t>
            </a:r>
          </a:p>
        </p:txBody>
      </p:sp>
      <p:pic>
        <p:nvPicPr>
          <p:cNvPr id="29704" name="Picture 11" descr="Keisha"/>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4076700"/>
            <a:ext cx="1576388"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49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8"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olour 10 t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8913"/>
            <a:ext cx="878522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Rectangle 3"/>
          <p:cNvSpPr>
            <a:spLocks noChangeArrowheads="1"/>
          </p:cNvSpPr>
          <p:nvPr/>
        </p:nvSpPr>
        <p:spPr bwMode="auto">
          <a:xfrm rot="-146003">
            <a:off x="609600" y="619125"/>
            <a:ext cx="7923213" cy="5613400"/>
          </a:xfrm>
          <a:prstGeom prst="rect">
            <a:avLst/>
          </a:prstGeom>
          <a:blipFill dpi="0" rotWithShape="1">
            <a:blip r:embed="rId4"/>
            <a:srcRect/>
            <a:stretch>
              <a:fillRect r="-212"/>
            </a:stretch>
          </a:blipFill>
          <a:ln w="1016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pic>
        <p:nvPicPr>
          <p:cNvPr id="4102"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596188" y="5163416"/>
            <a:ext cx="1079500" cy="121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79388" y="188913"/>
            <a:ext cx="8785225" cy="6480175"/>
          </a:xfrm>
          <a:prstGeom prst="rect">
            <a:avLst/>
          </a:prstGeom>
          <a:solidFill>
            <a:srgbClr val="017B9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123" name="Rectangle 3"/>
          <p:cNvSpPr>
            <a:spLocks noChangeArrowheads="1"/>
          </p:cNvSpPr>
          <p:nvPr/>
        </p:nvSpPr>
        <p:spPr bwMode="auto">
          <a:xfrm>
            <a:off x="395288" y="404813"/>
            <a:ext cx="8353425" cy="5184775"/>
          </a:xfrm>
          <a:prstGeom prst="rect">
            <a:avLst/>
          </a:prstGeom>
          <a:solidFill>
            <a:schemeClr val="bg1"/>
          </a:solidFill>
          <a:ln w="101600">
            <a:solidFill>
              <a:srgbClr val="01586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124" name="Text Box 4"/>
          <p:cNvSpPr txBox="1">
            <a:spLocks noChangeArrowheads="1"/>
          </p:cNvSpPr>
          <p:nvPr/>
        </p:nvSpPr>
        <p:spPr bwMode="auto">
          <a:xfrm>
            <a:off x="179388" y="5610225"/>
            <a:ext cx="55451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1527175" algn="l"/>
              </a:tabLst>
              <a:defRPr>
                <a:solidFill>
                  <a:schemeClr val="tx1"/>
                </a:solidFill>
                <a:latin typeface="Arial" charset="0"/>
              </a:defRPr>
            </a:lvl1pPr>
            <a:lvl2pPr marL="742950" indent="-285750" eaLnBrk="0" hangingPunct="0">
              <a:tabLst>
                <a:tab pos="1527175" algn="l"/>
              </a:tabLst>
              <a:defRPr>
                <a:solidFill>
                  <a:schemeClr val="tx1"/>
                </a:solidFill>
                <a:latin typeface="Arial" charset="0"/>
              </a:defRPr>
            </a:lvl2pPr>
            <a:lvl3pPr marL="1143000" indent="-228600" eaLnBrk="0" hangingPunct="0">
              <a:tabLst>
                <a:tab pos="1527175" algn="l"/>
              </a:tabLst>
              <a:defRPr>
                <a:solidFill>
                  <a:schemeClr val="tx1"/>
                </a:solidFill>
                <a:latin typeface="Arial" charset="0"/>
              </a:defRPr>
            </a:lvl3pPr>
            <a:lvl4pPr marL="1600200" indent="-228600" eaLnBrk="0" hangingPunct="0">
              <a:tabLst>
                <a:tab pos="1527175" algn="l"/>
              </a:tabLst>
              <a:defRPr>
                <a:solidFill>
                  <a:schemeClr val="tx1"/>
                </a:solidFill>
                <a:latin typeface="Arial" charset="0"/>
              </a:defRPr>
            </a:lvl4pPr>
            <a:lvl5pPr marL="2057400" indent="-228600" eaLnBrk="0" hangingPunct="0">
              <a:tabLst>
                <a:tab pos="1527175" algn="l"/>
              </a:tabLst>
              <a:defRPr>
                <a:solidFill>
                  <a:schemeClr val="tx1"/>
                </a:solidFill>
                <a:latin typeface="Arial" charset="0"/>
              </a:defRPr>
            </a:lvl5pPr>
            <a:lvl6pPr marL="2514600" indent="-228600" eaLnBrk="0" fontAlgn="base" hangingPunct="0">
              <a:spcBef>
                <a:spcPct val="0"/>
              </a:spcBef>
              <a:spcAft>
                <a:spcPct val="0"/>
              </a:spcAft>
              <a:tabLst>
                <a:tab pos="1527175" algn="l"/>
              </a:tabLst>
              <a:defRPr>
                <a:solidFill>
                  <a:schemeClr val="tx1"/>
                </a:solidFill>
                <a:latin typeface="Arial" charset="0"/>
              </a:defRPr>
            </a:lvl6pPr>
            <a:lvl7pPr marL="2971800" indent="-228600" eaLnBrk="0" fontAlgn="base" hangingPunct="0">
              <a:spcBef>
                <a:spcPct val="0"/>
              </a:spcBef>
              <a:spcAft>
                <a:spcPct val="0"/>
              </a:spcAft>
              <a:tabLst>
                <a:tab pos="1527175" algn="l"/>
              </a:tabLst>
              <a:defRPr>
                <a:solidFill>
                  <a:schemeClr val="tx1"/>
                </a:solidFill>
                <a:latin typeface="Arial" charset="0"/>
              </a:defRPr>
            </a:lvl7pPr>
            <a:lvl8pPr marL="3429000" indent="-228600" eaLnBrk="0" fontAlgn="base" hangingPunct="0">
              <a:spcBef>
                <a:spcPct val="0"/>
              </a:spcBef>
              <a:spcAft>
                <a:spcPct val="0"/>
              </a:spcAft>
              <a:tabLst>
                <a:tab pos="1527175" algn="l"/>
              </a:tabLst>
              <a:defRPr>
                <a:solidFill>
                  <a:schemeClr val="tx1"/>
                </a:solidFill>
                <a:latin typeface="Arial" charset="0"/>
              </a:defRPr>
            </a:lvl8pPr>
            <a:lvl9pPr marL="3886200" indent="-228600" eaLnBrk="0" fontAlgn="base" hangingPunct="0">
              <a:spcBef>
                <a:spcPct val="0"/>
              </a:spcBef>
              <a:spcAft>
                <a:spcPct val="0"/>
              </a:spcAft>
              <a:tabLst>
                <a:tab pos="1527175" algn="l"/>
              </a:tabLst>
              <a:defRPr>
                <a:solidFill>
                  <a:schemeClr val="tx1"/>
                </a:solidFill>
                <a:latin typeface="Arial" charset="0"/>
              </a:defRPr>
            </a:lvl9pPr>
          </a:lstStyle>
          <a:p>
            <a:pPr eaLnBrk="1" hangingPunct="1"/>
            <a:r>
              <a:rPr lang="en-GB" altLang="en-US" sz="7200" b="1" baseline="-9000">
                <a:solidFill>
                  <a:schemeClr val="bg1"/>
                </a:solidFill>
                <a:latin typeface="ITC Avant Garde Gothic" pitchFamily="34" charset="0"/>
              </a:rPr>
              <a:t> </a:t>
            </a:r>
            <a:r>
              <a:rPr lang="en-GB" altLang="en-US" sz="5200" b="1" baseline="-9000">
                <a:solidFill>
                  <a:schemeClr val="bg1"/>
                </a:solidFill>
                <a:latin typeface="ITC Avant Garde Gothic" pitchFamily="34" charset="0"/>
              </a:rPr>
              <a:t>The Salvation Army</a:t>
            </a:r>
            <a:r>
              <a:rPr lang="en-GB" altLang="en-US" sz="5400" b="1" baseline="-7000">
                <a:solidFill>
                  <a:schemeClr val="bg1"/>
                </a:solidFill>
                <a:latin typeface="ITC Avant Garde Gothic Demi" pitchFamily="34" charset="0"/>
              </a:rPr>
              <a:t> </a:t>
            </a:r>
            <a:endParaRPr lang="en-GB" altLang="en-US" sz="2000" b="1">
              <a:solidFill>
                <a:srgbClr val="33CCCC"/>
              </a:solidFill>
              <a:latin typeface="ITC Avant Garde Gothic Demi" pitchFamily="34" charset="0"/>
            </a:endParaRPr>
          </a:p>
        </p:txBody>
      </p:sp>
      <p:pic>
        <p:nvPicPr>
          <p:cNvPr id="5125"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596188" y="5163416"/>
            <a:ext cx="1079500" cy="121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6"/>
          <p:cNvSpPr txBox="1">
            <a:spLocks noChangeArrowheads="1"/>
          </p:cNvSpPr>
          <p:nvPr/>
        </p:nvSpPr>
        <p:spPr bwMode="auto">
          <a:xfrm>
            <a:off x="1476375" y="5726113"/>
            <a:ext cx="34559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600" b="1">
                <a:solidFill>
                  <a:srgbClr val="33CCCC"/>
                </a:solidFill>
              </a:rPr>
              <a:t>AT WORK IN THE COMMUNITY</a:t>
            </a:r>
          </a:p>
        </p:txBody>
      </p:sp>
      <p:sp>
        <p:nvSpPr>
          <p:cNvPr id="5127" name="Rectangle 7"/>
          <p:cNvSpPr>
            <a:spLocks noChangeArrowheads="1"/>
          </p:cNvSpPr>
          <p:nvPr/>
        </p:nvSpPr>
        <p:spPr bwMode="auto">
          <a:xfrm>
            <a:off x="3995738" y="1052513"/>
            <a:ext cx="4464050" cy="3960812"/>
          </a:xfrm>
          <a:prstGeom prst="rect">
            <a:avLst/>
          </a:prstGeom>
          <a:noFill/>
          <a:ln>
            <a:noFill/>
          </a:ln>
          <a:effectLst/>
          <a:extLst>
            <a:ext uri="{909E8E84-426E-40DD-AFC4-6F175D3DCCD1}">
              <a14:hiddenFill xmlns:a14="http://schemas.microsoft.com/office/drawing/2010/main">
                <a:solidFill>
                  <a:schemeClr val="bg1">
                    <a:alpha val="65097"/>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800" b="1">
                <a:solidFill>
                  <a:srgbClr val="015869"/>
                </a:solidFill>
              </a:rPr>
              <a:t>The Salvation Army is a church. Its members meet every Sunday to worship God. Salvation Army churches often have a brass band and praise God through music, but they worship in many other ways too. </a:t>
            </a:r>
            <a:endParaRPr lang="en-GB" altLang="en-US" sz="2800">
              <a:solidFill>
                <a:srgbClr val="015869"/>
              </a:solidFill>
            </a:endParaRPr>
          </a:p>
        </p:txBody>
      </p:sp>
      <p:pic>
        <p:nvPicPr>
          <p:cNvPr id="5128" name="Picture 10" descr="man + cornet 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920750"/>
            <a:ext cx="2862262" cy="459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Ber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3050" y="3814763"/>
            <a:ext cx="1274763"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olour 10 t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8913"/>
            <a:ext cx="878522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ChangeArrowheads="1"/>
          </p:cNvSpPr>
          <p:nvPr/>
        </p:nvSpPr>
        <p:spPr bwMode="auto">
          <a:xfrm>
            <a:off x="395288" y="404813"/>
            <a:ext cx="8353425" cy="5184775"/>
          </a:xfrm>
          <a:prstGeom prst="rect">
            <a:avLst/>
          </a:prstGeom>
          <a:solidFill>
            <a:schemeClr val="bg1"/>
          </a:solidFill>
          <a:ln w="101600">
            <a:solidFill>
              <a:srgbClr val="00657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6148" name="Text Box 4"/>
          <p:cNvSpPr txBox="1">
            <a:spLocks noChangeArrowheads="1"/>
          </p:cNvSpPr>
          <p:nvPr/>
        </p:nvSpPr>
        <p:spPr bwMode="auto">
          <a:xfrm>
            <a:off x="179388" y="5610225"/>
            <a:ext cx="55451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1527175" algn="l"/>
              </a:tabLst>
              <a:defRPr>
                <a:solidFill>
                  <a:schemeClr val="tx1"/>
                </a:solidFill>
                <a:latin typeface="Arial" charset="0"/>
              </a:defRPr>
            </a:lvl1pPr>
            <a:lvl2pPr marL="742950" indent="-285750" eaLnBrk="0" hangingPunct="0">
              <a:tabLst>
                <a:tab pos="1527175" algn="l"/>
              </a:tabLst>
              <a:defRPr>
                <a:solidFill>
                  <a:schemeClr val="tx1"/>
                </a:solidFill>
                <a:latin typeface="Arial" charset="0"/>
              </a:defRPr>
            </a:lvl2pPr>
            <a:lvl3pPr marL="1143000" indent="-228600" eaLnBrk="0" hangingPunct="0">
              <a:tabLst>
                <a:tab pos="1527175" algn="l"/>
              </a:tabLst>
              <a:defRPr>
                <a:solidFill>
                  <a:schemeClr val="tx1"/>
                </a:solidFill>
                <a:latin typeface="Arial" charset="0"/>
              </a:defRPr>
            </a:lvl3pPr>
            <a:lvl4pPr marL="1600200" indent="-228600" eaLnBrk="0" hangingPunct="0">
              <a:tabLst>
                <a:tab pos="1527175" algn="l"/>
              </a:tabLst>
              <a:defRPr>
                <a:solidFill>
                  <a:schemeClr val="tx1"/>
                </a:solidFill>
                <a:latin typeface="Arial" charset="0"/>
              </a:defRPr>
            </a:lvl4pPr>
            <a:lvl5pPr marL="2057400" indent="-228600" eaLnBrk="0" hangingPunct="0">
              <a:tabLst>
                <a:tab pos="1527175" algn="l"/>
              </a:tabLst>
              <a:defRPr>
                <a:solidFill>
                  <a:schemeClr val="tx1"/>
                </a:solidFill>
                <a:latin typeface="Arial" charset="0"/>
              </a:defRPr>
            </a:lvl5pPr>
            <a:lvl6pPr marL="2514600" indent="-228600" eaLnBrk="0" fontAlgn="base" hangingPunct="0">
              <a:spcBef>
                <a:spcPct val="0"/>
              </a:spcBef>
              <a:spcAft>
                <a:spcPct val="0"/>
              </a:spcAft>
              <a:tabLst>
                <a:tab pos="1527175" algn="l"/>
              </a:tabLst>
              <a:defRPr>
                <a:solidFill>
                  <a:schemeClr val="tx1"/>
                </a:solidFill>
                <a:latin typeface="Arial" charset="0"/>
              </a:defRPr>
            </a:lvl6pPr>
            <a:lvl7pPr marL="2971800" indent="-228600" eaLnBrk="0" fontAlgn="base" hangingPunct="0">
              <a:spcBef>
                <a:spcPct val="0"/>
              </a:spcBef>
              <a:spcAft>
                <a:spcPct val="0"/>
              </a:spcAft>
              <a:tabLst>
                <a:tab pos="1527175" algn="l"/>
              </a:tabLst>
              <a:defRPr>
                <a:solidFill>
                  <a:schemeClr val="tx1"/>
                </a:solidFill>
                <a:latin typeface="Arial" charset="0"/>
              </a:defRPr>
            </a:lvl7pPr>
            <a:lvl8pPr marL="3429000" indent="-228600" eaLnBrk="0" fontAlgn="base" hangingPunct="0">
              <a:spcBef>
                <a:spcPct val="0"/>
              </a:spcBef>
              <a:spcAft>
                <a:spcPct val="0"/>
              </a:spcAft>
              <a:tabLst>
                <a:tab pos="1527175" algn="l"/>
              </a:tabLst>
              <a:defRPr>
                <a:solidFill>
                  <a:schemeClr val="tx1"/>
                </a:solidFill>
                <a:latin typeface="Arial" charset="0"/>
              </a:defRPr>
            </a:lvl8pPr>
            <a:lvl9pPr marL="3886200" indent="-228600" eaLnBrk="0" fontAlgn="base" hangingPunct="0">
              <a:spcBef>
                <a:spcPct val="0"/>
              </a:spcBef>
              <a:spcAft>
                <a:spcPct val="0"/>
              </a:spcAft>
              <a:tabLst>
                <a:tab pos="1527175" algn="l"/>
              </a:tabLst>
              <a:defRPr>
                <a:solidFill>
                  <a:schemeClr val="tx1"/>
                </a:solidFill>
                <a:latin typeface="Arial" charset="0"/>
              </a:defRPr>
            </a:lvl9pPr>
          </a:lstStyle>
          <a:p>
            <a:pPr eaLnBrk="1" hangingPunct="1"/>
            <a:r>
              <a:rPr lang="en-GB" altLang="en-US" sz="7200" b="1" baseline="-9000">
                <a:solidFill>
                  <a:schemeClr val="bg1"/>
                </a:solidFill>
                <a:latin typeface="ITC Avant Garde Gothic" pitchFamily="34" charset="0"/>
              </a:rPr>
              <a:t> </a:t>
            </a:r>
            <a:r>
              <a:rPr lang="en-GB" altLang="en-US" sz="5200" b="1" baseline="-9000">
                <a:solidFill>
                  <a:schemeClr val="bg1"/>
                </a:solidFill>
                <a:latin typeface="ITC Avant Garde Gothic" pitchFamily="34" charset="0"/>
              </a:rPr>
              <a:t>The Salvation Army</a:t>
            </a:r>
            <a:r>
              <a:rPr lang="en-GB" altLang="en-US" sz="5400" b="1" baseline="-7000">
                <a:solidFill>
                  <a:schemeClr val="bg1"/>
                </a:solidFill>
                <a:latin typeface="ITC Avant Garde Gothic Demi" pitchFamily="34" charset="0"/>
              </a:rPr>
              <a:t> </a:t>
            </a:r>
            <a:endParaRPr lang="en-GB" altLang="en-US" sz="2000" b="1">
              <a:solidFill>
                <a:srgbClr val="33CCCC"/>
              </a:solidFill>
              <a:latin typeface="ITC Avant Garde Gothic Demi" pitchFamily="34" charset="0"/>
            </a:endParaRPr>
          </a:p>
        </p:txBody>
      </p:sp>
      <p:pic>
        <p:nvPicPr>
          <p:cNvPr id="6149"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96188" y="5163416"/>
            <a:ext cx="1079500" cy="121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6"/>
          <p:cNvSpPr txBox="1">
            <a:spLocks noChangeArrowheads="1"/>
          </p:cNvSpPr>
          <p:nvPr/>
        </p:nvSpPr>
        <p:spPr bwMode="auto">
          <a:xfrm>
            <a:off x="1476375" y="5726113"/>
            <a:ext cx="34559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600" b="1">
                <a:solidFill>
                  <a:srgbClr val="33CCCC"/>
                </a:solidFill>
              </a:rPr>
              <a:t>AT WORK IN THE COMMUNITY</a:t>
            </a:r>
          </a:p>
        </p:txBody>
      </p:sp>
      <p:sp>
        <p:nvSpPr>
          <p:cNvPr id="131079" name="Rectangle 7"/>
          <p:cNvSpPr>
            <a:spLocks noChangeArrowheads="1"/>
          </p:cNvSpPr>
          <p:nvPr/>
        </p:nvSpPr>
        <p:spPr bwMode="auto">
          <a:xfrm>
            <a:off x="828675" y="2205038"/>
            <a:ext cx="7704138" cy="1295400"/>
          </a:xfrm>
          <a:prstGeom prst="rect">
            <a:avLst/>
          </a:prstGeom>
          <a:noFill/>
          <a:ln>
            <a:noFill/>
          </a:ln>
          <a:effectLst/>
          <a:extLst>
            <a:ext uri="{909E8E84-426E-40DD-AFC4-6F175D3DCCD1}">
              <a14:hiddenFill xmlns:a14="http://schemas.microsoft.com/office/drawing/2010/main">
                <a:solidFill>
                  <a:schemeClr val="bg1">
                    <a:alpha val="65097"/>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6000" b="1">
                <a:solidFill>
                  <a:srgbClr val="015869"/>
                </a:solidFill>
              </a:rPr>
              <a:t>What is worship…?</a:t>
            </a:r>
          </a:p>
        </p:txBody>
      </p:sp>
      <p:pic>
        <p:nvPicPr>
          <p:cNvPr id="6152" name="Picture 8" descr="Keisha"/>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4076700"/>
            <a:ext cx="1576388"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1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olour 10 t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8913"/>
            <a:ext cx="878522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ChangeArrowheads="1"/>
          </p:cNvSpPr>
          <p:nvPr/>
        </p:nvSpPr>
        <p:spPr bwMode="auto">
          <a:xfrm>
            <a:off x="395288" y="404813"/>
            <a:ext cx="8353425" cy="5184775"/>
          </a:xfrm>
          <a:prstGeom prst="rect">
            <a:avLst/>
          </a:prstGeom>
          <a:solidFill>
            <a:schemeClr val="bg1"/>
          </a:solidFill>
          <a:ln w="101600">
            <a:solidFill>
              <a:srgbClr val="00657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7172" name="Text Box 4"/>
          <p:cNvSpPr txBox="1">
            <a:spLocks noChangeArrowheads="1"/>
          </p:cNvSpPr>
          <p:nvPr/>
        </p:nvSpPr>
        <p:spPr bwMode="auto">
          <a:xfrm>
            <a:off x="179388" y="5610225"/>
            <a:ext cx="55451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1527175" algn="l"/>
              </a:tabLst>
              <a:defRPr>
                <a:solidFill>
                  <a:schemeClr val="tx1"/>
                </a:solidFill>
                <a:latin typeface="Arial" charset="0"/>
              </a:defRPr>
            </a:lvl1pPr>
            <a:lvl2pPr marL="742950" indent="-285750" eaLnBrk="0" hangingPunct="0">
              <a:tabLst>
                <a:tab pos="1527175" algn="l"/>
              </a:tabLst>
              <a:defRPr>
                <a:solidFill>
                  <a:schemeClr val="tx1"/>
                </a:solidFill>
                <a:latin typeface="Arial" charset="0"/>
              </a:defRPr>
            </a:lvl2pPr>
            <a:lvl3pPr marL="1143000" indent="-228600" eaLnBrk="0" hangingPunct="0">
              <a:tabLst>
                <a:tab pos="1527175" algn="l"/>
              </a:tabLst>
              <a:defRPr>
                <a:solidFill>
                  <a:schemeClr val="tx1"/>
                </a:solidFill>
                <a:latin typeface="Arial" charset="0"/>
              </a:defRPr>
            </a:lvl3pPr>
            <a:lvl4pPr marL="1600200" indent="-228600" eaLnBrk="0" hangingPunct="0">
              <a:tabLst>
                <a:tab pos="1527175" algn="l"/>
              </a:tabLst>
              <a:defRPr>
                <a:solidFill>
                  <a:schemeClr val="tx1"/>
                </a:solidFill>
                <a:latin typeface="Arial" charset="0"/>
              </a:defRPr>
            </a:lvl4pPr>
            <a:lvl5pPr marL="2057400" indent="-228600" eaLnBrk="0" hangingPunct="0">
              <a:tabLst>
                <a:tab pos="1527175" algn="l"/>
              </a:tabLst>
              <a:defRPr>
                <a:solidFill>
                  <a:schemeClr val="tx1"/>
                </a:solidFill>
                <a:latin typeface="Arial" charset="0"/>
              </a:defRPr>
            </a:lvl5pPr>
            <a:lvl6pPr marL="2514600" indent="-228600" eaLnBrk="0" fontAlgn="base" hangingPunct="0">
              <a:spcBef>
                <a:spcPct val="0"/>
              </a:spcBef>
              <a:spcAft>
                <a:spcPct val="0"/>
              </a:spcAft>
              <a:tabLst>
                <a:tab pos="1527175" algn="l"/>
              </a:tabLst>
              <a:defRPr>
                <a:solidFill>
                  <a:schemeClr val="tx1"/>
                </a:solidFill>
                <a:latin typeface="Arial" charset="0"/>
              </a:defRPr>
            </a:lvl6pPr>
            <a:lvl7pPr marL="2971800" indent="-228600" eaLnBrk="0" fontAlgn="base" hangingPunct="0">
              <a:spcBef>
                <a:spcPct val="0"/>
              </a:spcBef>
              <a:spcAft>
                <a:spcPct val="0"/>
              </a:spcAft>
              <a:tabLst>
                <a:tab pos="1527175" algn="l"/>
              </a:tabLst>
              <a:defRPr>
                <a:solidFill>
                  <a:schemeClr val="tx1"/>
                </a:solidFill>
                <a:latin typeface="Arial" charset="0"/>
              </a:defRPr>
            </a:lvl7pPr>
            <a:lvl8pPr marL="3429000" indent="-228600" eaLnBrk="0" fontAlgn="base" hangingPunct="0">
              <a:spcBef>
                <a:spcPct val="0"/>
              </a:spcBef>
              <a:spcAft>
                <a:spcPct val="0"/>
              </a:spcAft>
              <a:tabLst>
                <a:tab pos="1527175" algn="l"/>
              </a:tabLst>
              <a:defRPr>
                <a:solidFill>
                  <a:schemeClr val="tx1"/>
                </a:solidFill>
                <a:latin typeface="Arial" charset="0"/>
              </a:defRPr>
            </a:lvl8pPr>
            <a:lvl9pPr marL="3886200" indent="-228600" eaLnBrk="0" fontAlgn="base" hangingPunct="0">
              <a:spcBef>
                <a:spcPct val="0"/>
              </a:spcBef>
              <a:spcAft>
                <a:spcPct val="0"/>
              </a:spcAft>
              <a:tabLst>
                <a:tab pos="1527175" algn="l"/>
              </a:tabLst>
              <a:defRPr>
                <a:solidFill>
                  <a:schemeClr val="tx1"/>
                </a:solidFill>
                <a:latin typeface="Arial" charset="0"/>
              </a:defRPr>
            </a:lvl9pPr>
          </a:lstStyle>
          <a:p>
            <a:pPr eaLnBrk="1" hangingPunct="1"/>
            <a:r>
              <a:rPr lang="en-GB" altLang="en-US" sz="7200" b="1" baseline="-9000">
                <a:solidFill>
                  <a:schemeClr val="bg1"/>
                </a:solidFill>
                <a:latin typeface="ITC Avant Garde Gothic" pitchFamily="34" charset="0"/>
              </a:rPr>
              <a:t> </a:t>
            </a:r>
            <a:r>
              <a:rPr lang="en-GB" altLang="en-US" sz="5200" b="1" baseline="-9000">
                <a:solidFill>
                  <a:schemeClr val="bg1"/>
                </a:solidFill>
                <a:latin typeface="ITC Avant Garde Gothic" pitchFamily="34" charset="0"/>
              </a:rPr>
              <a:t>The Salvation Army</a:t>
            </a:r>
            <a:r>
              <a:rPr lang="en-GB" altLang="en-US" sz="5400" b="1" baseline="-7000">
                <a:solidFill>
                  <a:schemeClr val="bg1"/>
                </a:solidFill>
                <a:latin typeface="ITC Avant Garde Gothic Demi" pitchFamily="34" charset="0"/>
              </a:rPr>
              <a:t> </a:t>
            </a:r>
            <a:endParaRPr lang="en-GB" altLang="en-US" sz="2000" b="1">
              <a:solidFill>
                <a:srgbClr val="33CCCC"/>
              </a:solidFill>
              <a:latin typeface="ITC Avant Garde Gothic Demi" pitchFamily="34" charset="0"/>
            </a:endParaRPr>
          </a:p>
        </p:txBody>
      </p:sp>
      <p:pic>
        <p:nvPicPr>
          <p:cNvPr id="7173"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96188" y="5163416"/>
            <a:ext cx="1079500" cy="121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6"/>
          <p:cNvSpPr txBox="1">
            <a:spLocks noChangeArrowheads="1"/>
          </p:cNvSpPr>
          <p:nvPr/>
        </p:nvSpPr>
        <p:spPr bwMode="auto">
          <a:xfrm>
            <a:off x="1476375" y="5726113"/>
            <a:ext cx="34559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600" b="1">
                <a:solidFill>
                  <a:srgbClr val="33CCCC"/>
                </a:solidFill>
              </a:rPr>
              <a:t>AT WORK IN THE COMMUNITY</a:t>
            </a:r>
          </a:p>
        </p:txBody>
      </p:sp>
      <p:grpSp>
        <p:nvGrpSpPr>
          <p:cNvPr id="7175" name="Group 7"/>
          <p:cNvGrpSpPr>
            <a:grpSpLocks/>
          </p:cNvGrpSpPr>
          <p:nvPr/>
        </p:nvGrpSpPr>
        <p:grpSpPr bwMode="auto">
          <a:xfrm>
            <a:off x="1116013" y="1773238"/>
            <a:ext cx="7056437" cy="1871662"/>
            <a:chOff x="612" y="1117"/>
            <a:chExt cx="4445" cy="1179"/>
          </a:xfrm>
        </p:grpSpPr>
        <p:sp>
          <p:nvSpPr>
            <p:cNvPr id="7177" name="Rectangle 8"/>
            <p:cNvSpPr>
              <a:spLocks noChangeArrowheads="1"/>
            </p:cNvSpPr>
            <p:nvPr/>
          </p:nvSpPr>
          <p:spPr bwMode="auto">
            <a:xfrm>
              <a:off x="793" y="1117"/>
              <a:ext cx="3991" cy="545"/>
            </a:xfrm>
            <a:prstGeom prst="rect">
              <a:avLst/>
            </a:prstGeom>
            <a:solidFill>
              <a:schemeClr val="bg1">
                <a:alpha val="65097"/>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3600">
                  <a:solidFill>
                    <a:srgbClr val="015869"/>
                  </a:solidFill>
                </a:rPr>
                <a:t>what is worship like in</a:t>
              </a:r>
            </a:p>
          </p:txBody>
        </p:sp>
        <p:sp>
          <p:nvSpPr>
            <p:cNvPr id="7178" name="Rectangle 9"/>
            <p:cNvSpPr>
              <a:spLocks noChangeArrowheads="1"/>
            </p:cNvSpPr>
            <p:nvPr/>
          </p:nvSpPr>
          <p:spPr bwMode="auto">
            <a:xfrm>
              <a:off x="612" y="1480"/>
              <a:ext cx="4445" cy="816"/>
            </a:xfrm>
            <a:prstGeom prst="rect">
              <a:avLst/>
            </a:prstGeom>
            <a:noFill/>
            <a:ln>
              <a:noFill/>
            </a:ln>
            <a:effectLst/>
            <a:extLst>
              <a:ext uri="{909E8E84-426E-40DD-AFC4-6F175D3DCCD1}">
                <a14:hiddenFill xmlns:a14="http://schemas.microsoft.com/office/drawing/2010/main">
                  <a:solidFill>
                    <a:schemeClr val="bg1">
                      <a:alpha val="65097"/>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5400" b="1">
                  <a:solidFill>
                    <a:srgbClr val="015869"/>
                  </a:solidFill>
                </a:rPr>
                <a:t>The Salvation Army?</a:t>
              </a:r>
            </a:p>
          </p:txBody>
        </p:sp>
      </p:grpSp>
      <p:pic>
        <p:nvPicPr>
          <p:cNvPr id="7176" name="Picture 10" descr="Ashray"/>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3213100"/>
            <a:ext cx="1395412"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olour 10 t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8913"/>
            <a:ext cx="878522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3" name="Rectangle 3"/>
          <p:cNvSpPr>
            <a:spLocks noChangeArrowheads="1"/>
          </p:cNvSpPr>
          <p:nvPr/>
        </p:nvSpPr>
        <p:spPr bwMode="auto">
          <a:xfrm rot="-146003">
            <a:off x="609600" y="619125"/>
            <a:ext cx="7923213" cy="5613400"/>
          </a:xfrm>
          <a:prstGeom prst="rect">
            <a:avLst/>
          </a:prstGeom>
          <a:blipFill dpi="0" rotWithShape="1">
            <a:blip r:embed="rId4"/>
            <a:srcRect/>
            <a:stretch>
              <a:fillRect r="-212"/>
            </a:stretch>
          </a:blipFill>
          <a:ln w="1016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pic>
        <p:nvPicPr>
          <p:cNvPr id="8198"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596188" y="5163416"/>
            <a:ext cx="1079500" cy="121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79388" y="188913"/>
            <a:ext cx="8785225" cy="6480175"/>
          </a:xfrm>
          <a:prstGeom prst="rect">
            <a:avLst/>
          </a:prstGeom>
          <a:solidFill>
            <a:srgbClr val="017B9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9219" name="Rectangle 3"/>
          <p:cNvSpPr>
            <a:spLocks noChangeArrowheads="1"/>
          </p:cNvSpPr>
          <p:nvPr/>
        </p:nvSpPr>
        <p:spPr bwMode="auto">
          <a:xfrm>
            <a:off x="395288" y="404813"/>
            <a:ext cx="8353425" cy="5184775"/>
          </a:xfrm>
          <a:prstGeom prst="rect">
            <a:avLst/>
          </a:prstGeom>
          <a:solidFill>
            <a:schemeClr val="bg1"/>
          </a:solidFill>
          <a:ln w="101600">
            <a:solidFill>
              <a:srgbClr val="01586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9220" name="Text Box 4"/>
          <p:cNvSpPr txBox="1">
            <a:spLocks noChangeArrowheads="1"/>
          </p:cNvSpPr>
          <p:nvPr/>
        </p:nvSpPr>
        <p:spPr bwMode="auto">
          <a:xfrm>
            <a:off x="179388" y="5610225"/>
            <a:ext cx="55451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1527175" algn="l"/>
              </a:tabLst>
              <a:defRPr>
                <a:solidFill>
                  <a:schemeClr val="tx1"/>
                </a:solidFill>
                <a:latin typeface="Arial" charset="0"/>
              </a:defRPr>
            </a:lvl1pPr>
            <a:lvl2pPr marL="742950" indent="-285750" eaLnBrk="0" hangingPunct="0">
              <a:tabLst>
                <a:tab pos="1527175" algn="l"/>
              </a:tabLst>
              <a:defRPr>
                <a:solidFill>
                  <a:schemeClr val="tx1"/>
                </a:solidFill>
                <a:latin typeface="Arial" charset="0"/>
              </a:defRPr>
            </a:lvl2pPr>
            <a:lvl3pPr marL="1143000" indent="-228600" eaLnBrk="0" hangingPunct="0">
              <a:tabLst>
                <a:tab pos="1527175" algn="l"/>
              </a:tabLst>
              <a:defRPr>
                <a:solidFill>
                  <a:schemeClr val="tx1"/>
                </a:solidFill>
                <a:latin typeface="Arial" charset="0"/>
              </a:defRPr>
            </a:lvl3pPr>
            <a:lvl4pPr marL="1600200" indent="-228600" eaLnBrk="0" hangingPunct="0">
              <a:tabLst>
                <a:tab pos="1527175" algn="l"/>
              </a:tabLst>
              <a:defRPr>
                <a:solidFill>
                  <a:schemeClr val="tx1"/>
                </a:solidFill>
                <a:latin typeface="Arial" charset="0"/>
              </a:defRPr>
            </a:lvl4pPr>
            <a:lvl5pPr marL="2057400" indent="-228600" eaLnBrk="0" hangingPunct="0">
              <a:tabLst>
                <a:tab pos="1527175" algn="l"/>
              </a:tabLst>
              <a:defRPr>
                <a:solidFill>
                  <a:schemeClr val="tx1"/>
                </a:solidFill>
                <a:latin typeface="Arial" charset="0"/>
              </a:defRPr>
            </a:lvl5pPr>
            <a:lvl6pPr marL="2514600" indent="-228600" eaLnBrk="0" fontAlgn="base" hangingPunct="0">
              <a:spcBef>
                <a:spcPct val="0"/>
              </a:spcBef>
              <a:spcAft>
                <a:spcPct val="0"/>
              </a:spcAft>
              <a:tabLst>
                <a:tab pos="1527175" algn="l"/>
              </a:tabLst>
              <a:defRPr>
                <a:solidFill>
                  <a:schemeClr val="tx1"/>
                </a:solidFill>
                <a:latin typeface="Arial" charset="0"/>
              </a:defRPr>
            </a:lvl6pPr>
            <a:lvl7pPr marL="2971800" indent="-228600" eaLnBrk="0" fontAlgn="base" hangingPunct="0">
              <a:spcBef>
                <a:spcPct val="0"/>
              </a:spcBef>
              <a:spcAft>
                <a:spcPct val="0"/>
              </a:spcAft>
              <a:tabLst>
                <a:tab pos="1527175" algn="l"/>
              </a:tabLst>
              <a:defRPr>
                <a:solidFill>
                  <a:schemeClr val="tx1"/>
                </a:solidFill>
                <a:latin typeface="Arial" charset="0"/>
              </a:defRPr>
            </a:lvl7pPr>
            <a:lvl8pPr marL="3429000" indent="-228600" eaLnBrk="0" fontAlgn="base" hangingPunct="0">
              <a:spcBef>
                <a:spcPct val="0"/>
              </a:spcBef>
              <a:spcAft>
                <a:spcPct val="0"/>
              </a:spcAft>
              <a:tabLst>
                <a:tab pos="1527175" algn="l"/>
              </a:tabLst>
              <a:defRPr>
                <a:solidFill>
                  <a:schemeClr val="tx1"/>
                </a:solidFill>
                <a:latin typeface="Arial" charset="0"/>
              </a:defRPr>
            </a:lvl8pPr>
            <a:lvl9pPr marL="3886200" indent="-228600" eaLnBrk="0" fontAlgn="base" hangingPunct="0">
              <a:spcBef>
                <a:spcPct val="0"/>
              </a:spcBef>
              <a:spcAft>
                <a:spcPct val="0"/>
              </a:spcAft>
              <a:tabLst>
                <a:tab pos="1527175" algn="l"/>
              </a:tabLst>
              <a:defRPr>
                <a:solidFill>
                  <a:schemeClr val="tx1"/>
                </a:solidFill>
                <a:latin typeface="Arial" charset="0"/>
              </a:defRPr>
            </a:lvl9pPr>
          </a:lstStyle>
          <a:p>
            <a:pPr eaLnBrk="1" hangingPunct="1"/>
            <a:r>
              <a:rPr lang="en-GB" altLang="en-US" sz="7200" b="1" baseline="-9000">
                <a:solidFill>
                  <a:schemeClr val="bg1"/>
                </a:solidFill>
                <a:latin typeface="ITC Avant Garde Gothic" pitchFamily="34" charset="0"/>
              </a:rPr>
              <a:t> </a:t>
            </a:r>
            <a:r>
              <a:rPr lang="en-GB" altLang="en-US" sz="5200" b="1" baseline="-9000">
                <a:solidFill>
                  <a:schemeClr val="bg1"/>
                </a:solidFill>
                <a:latin typeface="ITC Avant Garde Gothic" pitchFamily="34" charset="0"/>
              </a:rPr>
              <a:t>The Salvation Army</a:t>
            </a:r>
            <a:r>
              <a:rPr lang="en-GB" altLang="en-US" sz="5400" b="1" baseline="-7000">
                <a:solidFill>
                  <a:schemeClr val="bg1"/>
                </a:solidFill>
                <a:latin typeface="ITC Avant Garde Gothic Demi" pitchFamily="34" charset="0"/>
              </a:rPr>
              <a:t> </a:t>
            </a:r>
            <a:endParaRPr lang="en-GB" altLang="en-US" sz="2000" b="1">
              <a:solidFill>
                <a:srgbClr val="33CCCC"/>
              </a:solidFill>
              <a:latin typeface="ITC Avant Garde Gothic Demi" pitchFamily="34" charset="0"/>
            </a:endParaRPr>
          </a:p>
        </p:txBody>
      </p:sp>
      <p:pic>
        <p:nvPicPr>
          <p:cNvPr id="9221"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596188" y="5163416"/>
            <a:ext cx="1079500" cy="121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6"/>
          <p:cNvSpPr txBox="1">
            <a:spLocks noChangeArrowheads="1"/>
          </p:cNvSpPr>
          <p:nvPr/>
        </p:nvSpPr>
        <p:spPr bwMode="auto">
          <a:xfrm>
            <a:off x="1476375" y="5726113"/>
            <a:ext cx="34559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600" b="1">
                <a:solidFill>
                  <a:srgbClr val="33CCCC"/>
                </a:solidFill>
              </a:rPr>
              <a:t>AT WORK IN THE COMMUNITY</a:t>
            </a:r>
          </a:p>
        </p:txBody>
      </p:sp>
      <p:pic>
        <p:nvPicPr>
          <p:cNvPr id="9223" name="Picture 12" descr="daisy + bear 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692150"/>
            <a:ext cx="3449638"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1" descr="Ashray"/>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3933825"/>
            <a:ext cx="1054100"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Rectangle 9"/>
          <p:cNvSpPr>
            <a:spLocks noChangeArrowheads="1"/>
          </p:cNvSpPr>
          <p:nvPr/>
        </p:nvSpPr>
        <p:spPr bwMode="auto">
          <a:xfrm>
            <a:off x="4932363" y="2132013"/>
            <a:ext cx="3527425" cy="2592387"/>
          </a:xfrm>
          <a:prstGeom prst="rect">
            <a:avLst/>
          </a:prstGeom>
          <a:noFill/>
          <a:ln>
            <a:noFill/>
          </a:ln>
          <a:effectLst/>
          <a:extLst>
            <a:ext uri="{909E8E84-426E-40DD-AFC4-6F175D3DCCD1}">
              <a14:hiddenFill xmlns:a14="http://schemas.microsoft.com/office/drawing/2010/main">
                <a:solidFill>
                  <a:schemeClr val="bg1">
                    <a:alpha val="65097"/>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800" b="1">
                <a:solidFill>
                  <a:srgbClr val="015869"/>
                </a:solidFill>
              </a:rPr>
              <a:t>We support children and families through nurseries, parent-and-toddler groups and more. </a:t>
            </a:r>
            <a:endParaRPr lang="en-GB" altLang="en-US" sz="2800">
              <a:solidFill>
                <a:srgbClr val="015869"/>
              </a:solidFill>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olour 10 t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878522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3" name="Group 11"/>
          <p:cNvGrpSpPr>
            <a:grpSpLocks/>
          </p:cNvGrpSpPr>
          <p:nvPr/>
        </p:nvGrpSpPr>
        <p:grpSpPr bwMode="auto">
          <a:xfrm rot="-132229">
            <a:off x="684213" y="620713"/>
            <a:ext cx="7923212" cy="5613400"/>
            <a:chOff x="385" y="391"/>
            <a:chExt cx="4991" cy="3536"/>
          </a:xfrm>
        </p:grpSpPr>
        <p:sp>
          <p:nvSpPr>
            <p:cNvPr id="97285" name="Rectangle 5"/>
            <p:cNvSpPr>
              <a:spLocks noChangeArrowheads="1"/>
            </p:cNvSpPr>
            <p:nvPr/>
          </p:nvSpPr>
          <p:spPr bwMode="auto">
            <a:xfrm rot="222181">
              <a:off x="385" y="391"/>
              <a:ext cx="4991" cy="3536"/>
            </a:xfrm>
            <a:prstGeom prst="rect">
              <a:avLst/>
            </a:prstGeom>
            <a:blipFill dpi="0" rotWithShape="1">
              <a:blip r:embed="rId3"/>
              <a:srcRect/>
              <a:stretch>
                <a:fillRect b="-13480"/>
              </a:stretch>
            </a:blipFill>
            <a:ln w="101600">
              <a:solidFill>
                <a:srgbClr val="01586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pic>
          <p:nvPicPr>
            <p:cNvPr id="10253" name="Picture 6" descr="red shie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7397">
              <a:off x="4422" y="3113"/>
              <a:ext cx="680" cy="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8"/>
            <p:cNvPicPr>
              <a:picLocks noChangeAspect="1" noChangeArrowheads="1"/>
            </p:cNvPicPr>
            <p:nvPr/>
          </p:nvPicPr>
          <p:blipFill>
            <a:blip r:embed="rId5">
              <a:clrChange>
                <a:clrFrom>
                  <a:srgbClr val="231F20"/>
                </a:clrFrom>
                <a:clrTo>
                  <a:srgbClr val="231F20">
                    <a:alpha val="0"/>
                  </a:srgbClr>
                </a:clrTo>
              </a:clrChange>
              <a:extLst>
                <a:ext uri="{28A0092B-C50C-407E-A947-70E740481C1C}">
                  <a14:useLocalDpi xmlns:a14="http://schemas.microsoft.com/office/drawing/2010/main" val="0"/>
                </a:ext>
              </a:extLst>
            </a:blip>
            <a:srcRect/>
            <a:stretch>
              <a:fillRect/>
            </a:stretch>
          </p:blipFill>
          <p:spPr bwMode="auto">
            <a:xfrm rot="291274">
              <a:off x="431" y="3107"/>
              <a:ext cx="3464" cy="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7293" name="Group 13"/>
          <p:cNvGrpSpPr>
            <a:grpSpLocks/>
          </p:cNvGrpSpPr>
          <p:nvPr/>
        </p:nvGrpSpPr>
        <p:grpSpPr bwMode="auto">
          <a:xfrm>
            <a:off x="611188" y="620713"/>
            <a:ext cx="7923212" cy="5613400"/>
            <a:chOff x="385" y="391"/>
            <a:chExt cx="4991" cy="3536"/>
          </a:xfrm>
        </p:grpSpPr>
        <p:sp>
          <p:nvSpPr>
            <p:cNvPr id="97283" name="Rectangle 3"/>
            <p:cNvSpPr>
              <a:spLocks noChangeArrowheads="1"/>
            </p:cNvSpPr>
            <p:nvPr/>
          </p:nvSpPr>
          <p:spPr bwMode="auto">
            <a:xfrm rot="-146003">
              <a:off x="385" y="391"/>
              <a:ext cx="4991" cy="3536"/>
            </a:xfrm>
            <a:prstGeom prst="rect">
              <a:avLst/>
            </a:prstGeom>
            <a:blipFill dpi="0" rotWithShape="1">
              <a:blip r:embed="rId6"/>
              <a:srcRect/>
              <a:stretch>
                <a:fillRect b="-4626"/>
              </a:stretch>
            </a:blipFill>
            <a:ln w="101600">
              <a:solidFill>
                <a:srgbClr val="01586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pic>
          <p:nvPicPr>
            <p:cNvPr id="10248" name="Picture 10"/>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rot="21396365">
              <a:off x="4604" y="2935"/>
              <a:ext cx="680"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2" descr="words 2"/>
            <p:cNvPicPr>
              <a:picLocks noChangeAspect="1" noChangeArrowheads="1"/>
            </p:cNvPicPr>
            <p:nvPr/>
          </p:nvPicPr>
          <p:blipFill>
            <a:blip r:embed="rId8">
              <a:clrChange>
                <a:clrFrom>
                  <a:srgbClr val="231F20"/>
                </a:clrFrom>
                <a:clrTo>
                  <a:srgbClr val="231F20">
                    <a:alpha val="0"/>
                  </a:srgbClr>
                </a:clrTo>
              </a:clrChange>
              <a:extLst>
                <a:ext uri="{28A0092B-C50C-407E-A947-70E740481C1C}">
                  <a14:useLocalDpi xmlns:a14="http://schemas.microsoft.com/office/drawing/2010/main" val="0"/>
                </a:ext>
              </a:extLst>
            </a:blip>
            <a:srcRect t="27998" r="57761" b="55005"/>
            <a:stretch>
              <a:fillRect/>
            </a:stretch>
          </p:blipFill>
          <p:spPr bwMode="auto">
            <a:xfrm rot="-169056">
              <a:off x="2472" y="391"/>
              <a:ext cx="2803" cy="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7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2127</TotalTime>
  <Words>596</Words>
  <Application>Microsoft Office PowerPoint</Application>
  <PresentationFormat>On-screen Show (4:3)</PresentationFormat>
  <Paragraphs>75</Paragraphs>
  <Slides>28</Slides>
  <Notes>5</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Salvation Army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Happiness</dc:title>
  <dc:creator>defaultuser</dc:creator>
  <cp:lastModifiedBy>The Salvation Army</cp:lastModifiedBy>
  <cp:revision>42</cp:revision>
  <dcterms:created xsi:type="dcterms:W3CDTF">2010-01-06T11:52:51Z</dcterms:created>
  <dcterms:modified xsi:type="dcterms:W3CDTF">2020-04-17T08:37:28Z</dcterms:modified>
</cp:coreProperties>
</file>