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9" autoAdjust="0"/>
  </p:normalViewPr>
  <p:slideViewPr>
    <p:cSldViewPr>
      <p:cViewPr>
        <p:scale>
          <a:sx n="60" d="100"/>
          <a:sy n="60" d="100"/>
        </p:scale>
        <p:origin x="146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33C661-7288-44B7-B33F-13C9563FFED4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C6397-A6F8-4DCA-A903-E605588355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-100013"/>
            <a:ext cx="103949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EFC2-95F9-416C-86A4-033F30A17AAF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9AA4-5169-4F45-8ADB-DE7CCEF24D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33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FEBD-D905-45B6-8735-FEEE11D65E03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F480-D372-4DF1-842C-A3B0633CB8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21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FBEF-4E49-478B-AB58-198DC29A2F32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9DF72-8F83-4E54-A21B-2C24A31208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67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226B0-C2AD-4384-92D8-6C4F542E73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38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1BCC-1C31-4B36-8E67-5810807360EB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AA7F6-28CA-45AF-B379-7F42574654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238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53975"/>
            <a:ext cx="1036955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3D1D-E348-43FA-A3C0-257808B7EA22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DCB7-32C8-42BA-98D8-59F9D9FC60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19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43D0-B3DF-42CF-A7C3-B3A46F09A08E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D43C7-7B88-4DAB-AF20-290BEAABC4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25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DFBE-E10E-4EF8-967E-36E56AF9CAB7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1294-0935-4EFF-8131-4D08D2117B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39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54BD-C331-4227-941C-E2662DB41271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57AF-9629-40AF-9D90-1546247025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44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09DE-BC00-4341-B143-38A1E09864AE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49FA-9C5B-4690-8E30-10E33A0CF2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ADEF-9B14-45A6-AC17-29DC4BF32360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A4A3B-D8AD-4AE4-A99C-8FD8280CA6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1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8572-9CE3-4873-9B9A-10A1E36734AC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D45CB-67C8-42CD-BAEB-D6C2272DD2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72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CCDAF-C2D8-4787-8F6E-60B6717ACC59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7BC09B-3F55-42C5-BDE9-D4DA3D90EEC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789863" y="5589588"/>
            <a:ext cx="1295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Schools and</a:t>
            </a:r>
          </a:p>
          <a:p>
            <a:r>
              <a:rPr lang="en-GB" altLang="en-US">
                <a:solidFill>
                  <a:schemeClr val="bg1"/>
                </a:solidFill>
              </a:rPr>
              <a:t>Colleges</a:t>
            </a:r>
          </a:p>
          <a:p>
            <a:r>
              <a:rPr lang="en-GB" altLang="en-US">
                <a:solidFill>
                  <a:schemeClr val="bg1"/>
                </a:solidFill>
              </a:rPr>
              <a:t>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772400" cy="1470025"/>
          </a:xfrm>
        </p:spPr>
        <p:txBody>
          <a:bodyPr/>
          <a:lstStyle/>
          <a:p>
            <a:endParaRPr lang="en-GB" altLang="en-US" sz="800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4992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916113"/>
            <a:ext cx="5773738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5749925"/>
            <a:ext cx="1624012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245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139950"/>
            <a:ext cx="5881687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76250"/>
            <a:ext cx="665162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516563"/>
            <a:ext cx="9906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" t="5769" r="19322" b="5000"/>
          <a:stretch>
            <a:fillRect/>
          </a:stretch>
        </p:blipFill>
        <p:spPr bwMode="auto">
          <a:xfrm>
            <a:off x="-1189038" y="-531813"/>
            <a:ext cx="6300788" cy="83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45243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5516563"/>
            <a:ext cx="9874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-498475"/>
            <a:ext cx="11088688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2" name="Rounded Rectangle 11"/>
          <p:cNvSpPr/>
          <p:nvPr/>
        </p:nvSpPr>
        <p:spPr>
          <a:xfrm>
            <a:off x="1116013" y="260350"/>
            <a:ext cx="7200900" cy="180022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rgbClr val="002060"/>
                </a:solidFill>
              </a:rPr>
              <a:t>The Good Samaritan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rgbClr val="002060"/>
                </a:solidFill>
              </a:rPr>
              <a:t>Luke 10 25-37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632450"/>
            <a:ext cx="9874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9220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9222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9223" name="Picture 6" descr="Taunton 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07788"/>
            <a:ext cx="4890351" cy="69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Comfor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1" y="-36884"/>
            <a:ext cx="5322888" cy="43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Buncefield van with smoke in 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6" y="4221088"/>
            <a:ext cx="4283968" cy="28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IMG_57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94" y="4315760"/>
            <a:ext cx="2836191" cy="261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88" y="-242888"/>
            <a:ext cx="1060926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2988" y="2009775"/>
            <a:ext cx="7200900" cy="180022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rgbClr val="002060"/>
                </a:solidFill>
              </a:rPr>
              <a:t>How can you give generously today?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5610225"/>
            <a:ext cx="1585912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680075"/>
            <a:ext cx="8715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13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Kane</dc:creator>
  <cp:lastModifiedBy>Rebecca A.</cp:lastModifiedBy>
  <cp:revision>14</cp:revision>
  <cp:lastPrinted>2013-09-04T14:43:39Z</cp:lastPrinted>
  <dcterms:created xsi:type="dcterms:W3CDTF">2013-09-03T14:09:18Z</dcterms:created>
  <dcterms:modified xsi:type="dcterms:W3CDTF">2020-04-27T08:44:48Z</dcterms:modified>
</cp:coreProperties>
</file>