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68" r:id="rId3"/>
    <p:sldId id="281" r:id="rId4"/>
    <p:sldId id="280" r:id="rId5"/>
    <p:sldId id="283" r:id="rId6"/>
    <p:sldId id="285" r:id="rId7"/>
    <p:sldId id="286" r:id="rId8"/>
    <p:sldId id="288" r:id="rId9"/>
    <p:sldId id="274" r:id="rId10"/>
    <p:sldId id="273" r:id="rId11"/>
    <p:sldId id="272" r:id="rId12"/>
    <p:sldId id="259" r:id="rId13"/>
    <p:sldId id="284" r:id="rId14"/>
    <p:sldId id="275" r:id="rId1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F0F0"/>
    <a:srgbClr val="F8F8F8"/>
    <a:srgbClr val="FF3399"/>
    <a:srgbClr val="DDDDDD"/>
    <a:srgbClr val="015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5" autoAdjust="0"/>
    <p:restoredTop sz="94660"/>
  </p:normalViewPr>
  <p:slideViewPr>
    <p:cSldViewPr>
      <p:cViewPr varScale="1">
        <p:scale>
          <a:sx n="65" d="100"/>
          <a:sy n="65" d="100"/>
        </p:scale>
        <p:origin x="12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881E32-C9C0-4865-BAE9-BBFFF1032C8D}" type="datetimeFigureOut">
              <a:rPr lang="en-GB"/>
              <a:pPr>
                <a:defRPr/>
              </a:pPr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EBF119-A8C1-4E43-A90A-3A3C19098DC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61899-437F-4CB7-ABA0-AC7A150B65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634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03E2E-722C-41B5-AFAA-6966F627EB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838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E9952-C6F8-46E8-B960-F9FD0C0C0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04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84E1A-DDB7-422B-AC7C-9F574B489B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2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5A970-B73B-49D0-9318-387267CE2B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50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30713-CC18-4882-839F-283C809980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83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13C5F-996A-4343-8F3E-6734810846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976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31DA7-C19F-4CED-B9E1-742EE08DB8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98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92B32-DB95-486D-AC61-77F6D1B6D7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30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F3A3-4665-4EBB-8B93-5E35FE10C1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92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814CF-117A-4CA7-866B-68D67F8FA5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3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5058A-5861-401F-A76C-E0D1A959A6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89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DE4763-7A7A-42A9-9E2A-46615AE87FB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5300663"/>
            <a:ext cx="4391025" cy="10080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3600" b="1" smtClean="0">
                <a:solidFill>
                  <a:srgbClr val="015965"/>
                </a:solidFill>
                <a:latin typeface="Trebuchet MS" panose="020B0603020202020204" pitchFamily="34" charset="0"/>
              </a:rPr>
              <a:t>Homelessness and </a:t>
            </a:r>
            <a:br>
              <a:rPr lang="en-GB" altLang="en-US" sz="3600" b="1" smtClean="0">
                <a:solidFill>
                  <a:srgbClr val="015965"/>
                </a:solidFill>
                <a:latin typeface="Trebuchet MS" panose="020B0603020202020204" pitchFamily="34" charset="0"/>
              </a:rPr>
            </a:br>
            <a:r>
              <a:rPr lang="en-GB" altLang="en-US" sz="3600" b="1" smtClean="0">
                <a:solidFill>
                  <a:srgbClr val="015965"/>
                </a:solidFill>
                <a:latin typeface="Trebuchet MS" panose="020B0603020202020204" pitchFamily="34" charset="0"/>
              </a:rPr>
              <a:t>The Salvation Army</a:t>
            </a:r>
          </a:p>
        </p:txBody>
      </p:sp>
      <p:pic>
        <p:nvPicPr>
          <p:cNvPr id="2051" name="Picture 12" descr="red 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red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63538"/>
            <a:ext cx="4219575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Teal bubb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24479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0563" y="735013"/>
            <a:ext cx="1800225" cy="1470025"/>
          </a:xfrm>
        </p:spPr>
        <p:txBody>
          <a:bodyPr/>
          <a:lstStyle/>
          <a:p>
            <a:pPr algn="l" eaLnBrk="1" hangingPunct="1"/>
            <a:r>
              <a:rPr lang="en-GB" altLang="en-US" sz="26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There’s </a:t>
            </a:r>
            <a:br>
              <a:rPr lang="en-GB" altLang="en-US" sz="2600" b="1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GB" altLang="en-US" sz="26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a hole </a:t>
            </a:r>
            <a:br>
              <a:rPr lang="en-GB" altLang="en-US" sz="2600" b="1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GB" altLang="en-US" sz="26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in my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71450"/>
            <a:ext cx="9648825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 rot="-141835">
            <a:off x="-252413" y="5300663"/>
            <a:ext cx="9756776" cy="2808287"/>
          </a:xfrm>
          <a:prstGeom prst="wave">
            <a:avLst>
              <a:gd name="adj1" fmla="val 13005"/>
              <a:gd name="adj2" fmla="val 0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-323850" y="5589588"/>
            <a:ext cx="9901238" cy="29527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835150" y="260350"/>
            <a:ext cx="7092950" cy="3313113"/>
          </a:xfrm>
          <a:prstGeom prst="cloudCallout">
            <a:avLst>
              <a:gd name="adj1" fmla="val -54407"/>
              <a:gd name="adj2" fmla="val 69981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079625" y="765175"/>
            <a:ext cx="7064375" cy="713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rebuchet MS" panose="020B0603020202020204" pitchFamily="34" charset="0"/>
              </a:rPr>
              <a:t>I’m bored</a:t>
            </a:r>
            <a:r>
              <a:rPr lang="en-US" altLang="en-US" sz="220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rebuchet MS" panose="020B0603020202020204" pitchFamily="34" charset="0"/>
              </a:rPr>
              <a:t>I’ve got nothing to get up for in the morning.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rebuchet MS" panose="020B0603020202020204" pitchFamily="34" charset="0"/>
              </a:rPr>
              <a:t>I have harmful habits.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rebuchet MS" panose="020B0603020202020204" pitchFamily="34" charset="0"/>
              </a:rPr>
              <a:t>I don’t know who I am anymore.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rebuchet MS" panose="020B0603020202020204" pitchFamily="34" charset="0"/>
              </a:rPr>
              <a:t>I don’t believe in myself.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rebuchet MS" panose="020B0603020202020204" pitchFamily="34" charset="0"/>
              </a:rPr>
              <a:t>I can’t see the future.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11271" name="Picture 7" descr="red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19812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38113"/>
            <a:ext cx="9505950" cy="72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12838" y="5759450"/>
            <a:ext cx="6726237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Giving someone a house</a:t>
            </a:r>
            <a:r>
              <a:rPr lang="en-US" alt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 is useful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rebuchet MS" panose="020B0603020202020204" pitchFamily="34" charset="0"/>
              </a:rPr>
              <a:t>but it’s not the answer to the problem.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 </a:t>
            </a: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12292" name="Picture 4" descr="hous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60483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rainbow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724400"/>
            <a:ext cx="9432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speech bubble p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4176712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68538" y="692150"/>
            <a:ext cx="2879725" cy="1470025"/>
          </a:xfrm>
        </p:spPr>
        <p:txBody>
          <a:bodyPr/>
          <a:lstStyle/>
          <a:p>
            <a:pPr algn="l" eaLnBrk="1" hangingPunct="1"/>
            <a:r>
              <a:rPr lang="en-GB" altLang="en-US" sz="28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PURPOSE AND RELATIONSHIPS</a:t>
            </a:r>
          </a:p>
        </p:txBody>
      </p:sp>
      <p:pic>
        <p:nvPicPr>
          <p:cNvPr id="13317" name="Picture 9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143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character pag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3678237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 descr="character pag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060575"/>
            <a:ext cx="38385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288" y="404813"/>
            <a:ext cx="8353425" cy="58324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39" name="Picture 3" descr="Teal bubb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85788"/>
            <a:ext cx="21605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910263" y="877888"/>
            <a:ext cx="16859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Trebuchet MS" panose="020B0603020202020204" pitchFamily="34" charset="0"/>
              </a:rPr>
              <a:t>I’ve lost the hole now I’m a whole person.</a:t>
            </a:r>
          </a:p>
        </p:txBody>
      </p:sp>
      <p:pic>
        <p:nvPicPr>
          <p:cNvPr id="14341" name="Picture 5" descr="red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olour 11 scarl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375"/>
            <a:ext cx="13684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red 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836613"/>
            <a:ext cx="30956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4" descr="character page 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16113"/>
            <a:ext cx="28067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7" descr="speech bubble r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0"/>
            <a:ext cx="4392613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124075" y="1196975"/>
            <a:ext cx="25923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Trebuchet MS" panose="020B0603020202020204" pitchFamily="34" charset="0"/>
              </a:rPr>
              <a:t>Goodbye.Thanks for listening!</a:t>
            </a:r>
          </a:p>
        </p:txBody>
      </p:sp>
      <p:pic>
        <p:nvPicPr>
          <p:cNvPr id="15366" name="Picture 14" descr="red shiel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5373688"/>
            <a:ext cx="1104900" cy="125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5" name="Picture 7" descr="red shiel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5213" y="5445125"/>
            <a:ext cx="1246187" cy="141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10" descr="red 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652963"/>
            <a:ext cx="1168400" cy="191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95300"/>
            <a:ext cx="469106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091">
            <a:off x="4470422" y="674688"/>
            <a:ext cx="4402138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45276" b="12200"/>
          <a:stretch/>
        </p:blipFill>
        <p:spPr>
          <a:xfrm>
            <a:off x="1737519" y="3501008"/>
            <a:ext cx="495300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 rot="-213898">
            <a:off x="395288" y="404813"/>
            <a:ext cx="8445500" cy="5354637"/>
          </a:xfrm>
          <a:prstGeom prst="rect">
            <a:avLst/>
          </a:prstGeom>
          <a:blipFill dpi="0" rotWithShape="1">
            <a:blip r:embed="rId2"/>
            <a:srcRect/>
            <a:stretch>
              <a:fillRect b="-39036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4101" name="Picture 4" descr="red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character pag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76800"/>
            <a:ext cx="2736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 rot="-213898">
            <a:off x="760413" y="957263"/>
            <a:ext cx="7920037" cy="5040312"/>
          </a:xfrm>
          <a:prstGeom prst="rect">
            <a:avLst/>
          </a:prstGeom>
          <a:blipFill dpi="0" rotWithShape="1">
            <a:blip r:embed="rId2"/>
            <a:srcRect/>
            <a:stretch>
              <a:fillRect b="-15099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5125" name="Picture 3" descr="red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haracter page 22 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41875"/>
            <a:ext cx="15478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 rot="-213898">
            <a:off x="649288" y="581025"/>
            <a:ext cx="7704137" cy="5327650"/>
          </a:xfrm>
          <a:prstGeom prst="rect">
            <a:avLst/>
          </a:prstGeom>
          <a:blipFill dpi="0" rotWithShape="1">
            <a:blip r:embed="rId2"/>
            <a:srcRect/>
            <a:stretch>
              <a:fillRect b="-1671"/>
            </a:stretch>
          </a:blipFill>
          <a:ln w="1016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6149" name="Picture 4" descr="red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haracter pag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970088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5" descr="colour 10 te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6838"/>
            <a:ext cx="9144000" cy="695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9" descr="character page 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28775"/>
            <a:ext cx="28067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3" descr="N:\Communications Service\Schools and Colleges\PICTURES &amp; FONTS\Big Lifehouse Book\Good Practice Book\Swan Lodge\Photoshoot\038_Salv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775">
            <a:off x="4622800" y="1177925"/>
            <a:ext cx="3533775" cy="5195888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4188"/>
            <a:ext cx="42608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aracter page 22 fli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6080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map"/>
          <p:cNvPicPr>
            <a:picLocks noChangeAspect="1" noChangeArrowheads="1"/>
          </p:cNvPicPr>
          <p:nvPr/>
        </p:nvPicPr>
        <p:blipFill>
          <a:blip r:embed="rId3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4778375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3671887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The Salvation Army has: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/>
            </a:r>
            <a:br>
              <a:rPr lang="en-GB" altLang="en-US" sz="2000" b="1"/>
            </a:br>
            <a:r>
              <a:rPr lang="en-GB" altLang="en-US" sz="2000" b="1"/>
              <a:t>89 homeless projects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3000 people stay with us each night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Over 700 churches support and help homeless or vulnerable people in their community</a:t>
            </a:r>
          </a:p>
        </p:txBody>
      </p:sp>
      <p:pic>
        <p:nvPicPr>
          <p:cNvPr id="8197" name="Picture 5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red shiel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5213" y="5445125"/>
            <a:ext cx="1246187" cy="141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10" descr="red m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652963"/>
            <a:ext cx="1168400" cy="191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116013" y="179388"/>
            <a:ext cx="7559675" cy="3903662"/>
          </a:xfrm>
          <a:prstGeom prst="wedgeRoundRectCallout">
            <a:avLst>
              <a:gd name="adj1" fmla="val -46268"/>
              <a:gd name="adj2" fmla="val 77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51 % spend most of their time alone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26% have no close friends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54% abuse or neglect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96%  are unemployed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37% have no qualifications 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74% had psychological problems</a:t>
            </a:r>
          </a:p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</a:rPr>
              <a:t>36% had attempted suicide at least once.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lour 10 t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 w="101600">
            <a:solidFill>
              <a:srgbClr val="00657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84213" y="692150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1143000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Trebuchet MS" panose="020B0603020202020204" pitchFamily="34" charset="0"/>
              </a:rPr>
              <a:t>Bad relationships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659563" y="3141663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659563" y="37528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Trebuchet MS" panose="020B0603020202020204" pitchFamily="34" charset="0"/>
              </a:rPr>
              <a:t>Losing a job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300788" y="836613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300788" y="1287463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Trebuchet MS" panose="020B0603020202020204" pitchFamily="34" charset="0"/>
              </a:rPr>
              <a:t>Harmful</a:t>
            </a:r>
            <a:r>
              <a:rPr lang="en-GB" altLang="en-US" sz="2000" b="1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altLang="en-US" sz="2000" b="1">
                <a:latin typeface="Trebuchet MS" panose="020B0603020202020204" pitchFamily="34" charset="0"/>
              </a:rPr>
              <a:t>addictions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827088" y="3429000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27088" y="4005263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Trebuchet MS" panose="020B0603020202020204" pitchFamily="34" charset="0"/>
              </a:rPr>
              <a:t>Running out of money</a:t>
            </a:r>
          </a:p>
        </p:txBody>
      </p:sp>
      <p:pic>
        <p:nvPicPr>
          <p:cNvPr id="10252" name="Picture 12" descr="blue 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0713"/>
            <a:ext cx="34734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79388" y="5610225"/>
            <a:ext cx="55451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5271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7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 b="1" baseline="-9000">
                <a:solidFill>
                  <a:schemeClr val="bg1"/>
                </a:solidFill>
                <a:latin typeface="ITC Avant Garde Gothic" pitchFamily="34" charset="0"/>
              </a:rPr>
              <a:t> </a:t>
            </a:r>
            <a:endParaRPr lang="en-GB" altLang="en-US" sz="2000" b="1">
              <a:solidFill>
                <a:srgbClr val="33CCCC"/>
              </a:solidFill>
              <a:latin typeface="ITC Avant Garde Gothic Demi" pitchFamily="34" charset="0"/>
            </a:endParaRPr>
          </a:p>
        </p:txBody>
      </p:sp>
      <p:pic>
        <p:nvPicPr>
          <p:cNvPr id="10254" name="Picture 14" descr="red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10795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2411413" y="1989138"/>
            <a:ext cx="1800225" cy="1800225"/>
          </a:xfrm>
          <a:prstGeom prst="ellipse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2411413" y="2446338"/>
            <a:ext cx="180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latin typeface="Trebuchet MS" panose="020B0603020202020204" pitchFamily="34" charset="0"/>
              </a:rPr>
              <a:t>Dangerous situation 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137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ITC Avant Garde Gothic</vt:lpstr>
      <vt:lpstr>ITC Avant Garde Gothic Demi</vt:lpstr>
      <vt:lpstr>Trebuchet MS</vt:lpstr>
      <vt:lpstr>Default Design</vt:lpstr>
      <vt:lpstr>There’s  a hole  in my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PURPOSE AND RELATIONSHIPS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defaultuser</dc:creator>
  <cp:lastModifiedBy>Rebecca A.</cp:lastModifiedBy>
  <cp:revision>11</cp:revision>
  <cp:lastPrinted>2013-08-21T10:37:45Z</cp:lastPrinted>
  <dcterms:created xsi:type="dcterms:W3CDTF">2010-11-24T12:20:32Z</dcterms:created>
  <dcterms:modified xsi:type="dcterms:W3CDTF">2020-04-27T08:33:19Z</dcterms:modified>
</cp:coreProperties>
</file>