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74" autoAdjust="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0EB6-1E61-4A73-924C-03523B70E495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7A96-FEDB-4EF0-A16A-7C65941068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59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B88D-3A40-49B6-AD89-2C8D2843284E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9299F-B41A-4912-AAD0-142FCC405F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7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E71-4E71-4D39-8A1E-DC04AFED11C1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77C1-C691-4F32-81F1-2A149EA180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672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3FC1-81DB-4F46-A648-41A42E66429D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E5B6-9443-4DF8-BAA5-8F72627CA9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70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9774-CF3C-4727-8C7D-0D98F65BE80C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062B-20F6-4686-AA01-46FF5068CF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49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FA54-3059-46AA-AD46-8354149C84BC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2B1F-8035-47A1-9249-250AFE260E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6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04B9-BAF8-4451-8DAE-4EE52BE8A0C5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A62F-FEDB-4DD0-B4B3-9D7750D561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3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C134-B302-407C-93C3-A064FBBE9EC6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BDAC-9BCE-4EC8-82A2-EF4AFE223E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2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AC2D-61C2-4D32-9E99-D45BBCAAFEE7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26AEE-DF9A-4915-AE10-8B1E0FADCB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52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F403-B3F5-455A-8185-36769310BE71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30F99-C0F1-4655-A682-3C0E384EAA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00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68E1-4DE3-48CE-9AA3-1059832DEA8A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F78BB-1221-4F1C-97DE-B7FB280FBB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1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FBB15-58D9-488D-A1E5-6D3C3018FF91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CC56B7-4FFF-450D-AEB7-1D814E699C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Picture 2" descr="http://www.sxc.hu/pic/l/c/co/colinbroug/1415400_1315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479425"/>
            <a:ext cx="9721851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4249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dirty="0">
                <a:ln w="66675">
                  <a:solidFill>
                    <a:schemeClr val="bg1"/>
                  </a:solidFill>
                </a:ln>
                <a:latin typeface="Bauhaus 93" pitchFamily="82" charset="0"/>
              </a:rPr>
              <a:t>A New Start…..</a:t>
            </a:r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16922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>
                <a:ln w="53975">
                  <a:solidFill>
                    <a:schemeClr val="bg1"/>
                  </a:solidFill>
                </a:ln>
                <a:latin typeface="Bauhaus 93" pitchFamily="82" charset="0"/>
              </a:rPr>
              <a:t>New Year’s Resolutions…</a:t>
            </a:r>
            <a:endParaRPr lang="en-GB" sz="6000" dirty="0">
              <a:ln w="53975">
                <a:solidFill>
                  <a:schemeClr val="bg1"/>
                </a:solidFill>
              </a:ln>
              <a:latin typeface="Bauhaus 93" pitchFamily="82" charset="0"/>
            </a:endParaRPr>
          </a:p>
        </p:txBody>
      </p:sp>
      <p:pic>
        <p:nvPicPr>
          <p:cNvPr id="3075" name="Picture 2" descr="http://www.sxc.hu/pic/l/c/ct/ctr/812863_90858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7905">
            <a:off x="638175" y="2089150"/>
            <a:ext cx="3360738" cy="4394200"/>
          </a:xfrm>
          <a:prstGeom prst="rect">
            <a:avLst/>
          </a:prstGeom>
          <a:noFill/>
          <a:ln w="666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27538" y="2060575"/>
            <a:ext cx="3960812" cy="3024188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Trebuchet MS" pitchFamily="34" charset="0"/>
              </a:rPr>
              <a:t>The majority of people give up on their resolutions before the end of January!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ln w="34925">
                  <a:solidFill>
                    <a:schemeClr val="bg1"/>
                  </a:solidFill>
                </a:ln>
                <a:latin typeface="Bauhaus 93" pitchFamily="82" charset="0"/>
              </a:rPr>
              <a:t>Psalm 130 : 3-4</a:t>
            </a:r>
            <a:endParaRPr lang="en-GB" sz="7200" dirty="0">
              <a:ln w="34925">
                <a:solidFill>
                  <a:schemeClr val="bg1"/>
                </a:solidFill>
              </a:ln>
              <a:latin typeface="Bauhaus 93" pitchFamily="8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19250" y="2205038"/>
            <a:ext cx="6840538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4800" b="1" smtClean="0">
              <a:latin typeface="Trebuchet MS" panose="020B0603020202020204" pitchFamily="34" charset="0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9750" y="1773238"/>
            <a:ext cx="7993063" cy="3600450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As it turns out, forgiveness is your habit, and that’s why you’re worshiped.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ln w="34925">
                  <a:solidFill>
                    <a:schemeClr val="bg1"/>
                  </a:solidFill>
                </a:ln>
                <a:latin typeface="Bauhaus 93" pitchFamily="82" charset="0"/>
              </a:rPr>
              <a:t>Matthew 18 : 21-22</a:t>
            </a:r>
            <a:endParaRPr lang="en-GB" sz="7200" dirty="0">
              <a:ln w="34925">
                <a:solidFill>
                  <a:schemeClr val="bg1"/>
                </a:solidFill>
              </a:ln>
              <a:latin typeface="Bauhaus 93" pitchFamily="8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0113" y="1916113"/>
            <a:ext cx="755967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4800" b="1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188" y="1557338"/>
            <a:ext cx="8208962" cy="4248150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Trebuchet MS" pitchFamily="34" charset="0"/>
              </a:rPr>
              <a:t>At that point Peter got up the nerve to ask, “Master, how many times do I forgive a brother or sister who hurts me? Seven?”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Trebuchet MS" pitchFamily="34" charset="0"/>
              </a:rPr>
              <a:t>Jesus replied, “Seven! Hardly. Try seventy times seven. 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12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07025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69269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ln w="34925">
                  <a:solidFill>
                    <a:schemeClr val="bg1"/>
                  </a:solidFill>
                </a:ln>
                <a:latin typeface="Bauhaus 93" pitchFamily="82" charset="0"/>
              </a:rPr>
              <a:t>Second </a:t>
            </a:r>
            <a:br>
              <a:rPr lang="en-GB" sz="7200" dirty="0" smtClean="0">
                <a:ln w="34925">
                  <a:solidFill>
                    <a:schemeClr val="bg1"/>
                  </a:solidFill>
                </a:ln>
                <a:latin typeface="Bauhaus 93" pitchFamily="82" charset="0"/>
              </a:rPr>
            </a:br>
            <a:r>
              <a:rPr lang="en-GB" sz="7200" dirty="0" smtClean="0">
                <a:ln w="34925">
                  <a:solidFill>
                    <a:schemeClr val="bg1"/>
                  </a:solidFill>
                </a:ln>
                <a:latin typeface="Bauhaus 93" pitchFamily="82" charset="0"/>
              </a:rPr>
              <a:t>Chances…</a:t>
            </a:r>
            <a:endParaRPr lang="en-GB" sz="7200" dirty="0">
              <a:ln w="34925">
                <a:solidFill>
                  <a:schemeClr val="bg1"/>
                </a:solidFill>
              </a:ln>
              <a:latin typeface="Bauhaus 93" pitchFamily="82" charset="0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434">
            <a:off x="6145213" y="87313"/>
            <a:ext cx="2689225" cy="4033837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434">
            <a:off x="752749" y="3753440"/>
            <a:ext cx="3914775" cy="2609850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2" name="Picture 2" descr="http://www.sxc.hu/pic/l/c/co/colinbroug/1415400_1315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479425"/>
            <a:ext cx="9721851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4249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dirty="0">
                <a:ln w="66675">
                  <a:solidFill>
                    <a:schemeClr val="bg1"/>
                  </a:solidFill>
                </a:ln>
                <a:latin typeface="Bauhaus 93" pitchFamily="82" charset="0"/>
              </a:rPr>
              <a:t>A New Start…..</a:t>
            </a:r>
          </a:p>
        </p:txBody>
      </p:sp>
      <p:pic>
        <p:nvPicPr>
          <p:cNvPr id="717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16922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96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Bauhaus 93</vt:lpstr>
      <vt:lpstr>Calibri</vt:lpstr>
      <vt:lpstr>Trebuchet MS</vt:lpstr>
      <vt:lpstr>Office Theme</vt:lpstr>
      <vt:lpstr>PowerPoint Presentation</vt:lpstr>
      <vt:lpstr>New Year’s Resolutions…</vt:lpstr>
      <vt:lpstr>Psalm 130 : 3-4</vt:lpstr>
      <vt:lpstr>Matthew 18 : 21-22</vt:lpstr>
      <vt:lpstr>Second  Chances…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Kane</dc:creator>
  <cp:lastModifiedBy>Rebecca A.</cp:lastModifiedBy>
  <cp:revision>14</cp:revision>
  <dcterms:created xsi:type="dcterms:W3CDTF">2013-11-04T09:31:23Z</dcterms:created>
  <dcterms:modified xsi:type="dcterms:W3CDTF">2020-04-27T13:15:56Z</dcterms:modified>
</cp:coreProperties>
</file>