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5" r:id="rId3"/>
    <p:sldId id="274" r:id="rId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 snapToGrid="0">
      <p:cViewPr>
        <p:scale>
          <a:sx n="60" d="100"/>
          <a:sy n="60" d="100"/>
        </p:scale>
        <p:origin x="212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8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5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5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7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4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3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5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7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7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3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2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1A4975-AADA-4686-A7C6-6CE0E6344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5326" cy="6858000"/>
          </a:xfrm>
        </p:spPr>
      </p:pic>
    </p:spTree>
    <p:extLst>
      <p:ext uri="{BB962C8B-B14F-4D97-AF65-F5344CB8AC3E}">
        <p14:creationId xmlns:p14="http://schemas.microsoft.com/office/powerpoint/2010/main" val="10479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HAGA~1\AppData\Local\Temp\notesB68721\SA_PN_Text (Transparent bg 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28" y="5782952"/>
            <a:ext cx="1771364" cy="8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nto the Wild">
            <a:extLst>
              <a:ext uri="{FF2B5EF4-FFF2-40B4-BE49-F238E27FC236}">
                <a16:creationId xmlns:a16="http://schemas.microsoft.com/office/drawing/2014/main" id="{0E7CF0A5-34E6-47E7-A665-52B5DBC93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8" y="2322725"/>
            <a:ext cx="4826095" cy="3891140"/>
          </a:xfrm>
          <a:prstGeom prst="rect">
            <a:avLst/>
          </a:prstGeom>
        </p:spPr>
      </p:pic>
      <p:pic>
        <p:nvPicPr>
          <p:cNvPr id="10" name="Picture 9" descr="Into the Wild logo shape with sa logo">
            <a:extLst>
              <a:ext uri="{FF2B5EF4-FFF2-40B4-BE49-F238E27FC236}">
                <a16:creationId xmlns:a16="http://schemas.microsoft.com/office/drawing/2014/main" id="{D5177368-8982-49D1-BFC6-B6BAC7E89A7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5" t="20699" r="410" b="20831"/>
          <a:stretch/>
        </p:blipFill>
        <p:spPr>
          <a:xfrm>
            <a:off x="355808" y="5782952"/>
            <a:ext cx="1872611" cy="928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41504-193F-4902-84A7-A69663BE017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-146" r="28952" b="88558"/>
          <a:stretch/>
        </p:blipFill>
        <p:spPr>
          <a:xfrm>
            <a:off x="3682952" y="644135"/>
            <a:ext cx="4826095" cy="1308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10161-0C39-4126-9800-18757D4E836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926" r="90533" b="13832"/>
          <a:stretch/>
        </p:blipFill>
        <p:spPr>
          <a:xfrm rot="5400000">
            <a:off x="5819554" y="-5819554"/>
            <a:ext cx="5528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5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o the Wild logo shape with sa logo">
            <a:extLst>
              <a:ext uri="{FF2B5EF4-FFF2-40B4-BE49-F238E27FC236}">
                <a16:creationId xmlns:a16="http://schemas.microsoft.com/office/drawing/2014/main" id="{13819515-C5F6-4CD2-8AC4-57890C6238E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/>
          <a:stretch/>
        </p:blipFill>
        <p:spPr>
          <a:xfrm>
            <a:off x="144382" y="5415765"/>
            <a:ext cx="3411941" cy="14188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0C58FF0-5ABF-442D-BB23-E700FBFBA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737" y="1862695"/>
            <a:ext cx="10170695" cy="11521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45166D-7A05-4ECD-9765-FD22200A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9011" y="3014821"/>
            <a:ext cx="8101263" cy="1008112"/>
          </a:xfrm>
        </p:spPr>
        <p:txBody>
          <a:bodyPr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246B5-99AD-48AF-8FB1-A61D1AB875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-146" r="28952" b="88558"/>
          <a:stretch/>
        </p:blipFill>
        <p:spPr>
          <a:xfrm>
            <a:off x="7819053" y="5652778"/>
            <a:ext cx="4276981" cy="1102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2E258-4C94-48DB-A4AD-D49430768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3"/>
            <a:ext cx="12192000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33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Pauline Milner</dc:creator>
  <cp:lastModifiedBy>Stephanie Chagas-Bijl</cp:lastModifiedBy>
  <cp:revision>22</cp:revision>
  <dcterms:created xsi:type="dcterms:W3CDTF">2020-05-15T14:21:25Z</dcterms:created>
  <dcterms:modified xsi:type="dcterms:W3CDTF">2020-07-30T14:38:32Z</dcterms:modified>
</cp:coreProperties>
</file>