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67" r:id="rId4"/>
    <p:sldId id="279" r:id="rId5"/>
    <p:sldId id="278" r:id="rId6"/>
    <p:sldId id="260" r:id="rId7"/>
    <p:sldId id="276" r:id="rId8"/>
    <p:sldId id="280" r:id="rId9"/>
    <p:sldId id="285" r:id="rId10"/>
    <p:sldId id="289" r:id="rId11"/>
    <p:sldId id="286" r:id="rId12"/>
    <p:sldId id="287" r:id="rId13"/>
    <p:sldId id="288" r:id="rId14"/>
    <p:sldId id="283" r:id="rId1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A23C"/>
    <a:srgbClr val="A75D1E"/>
    <a:srgbClr val="F9DB8E"/>
    <a:srgbClr val="F3C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829" autoAdjust="0"/>
  </p:normalViewPr>
  <p:slideViewPr>
    <p:cSldViewPr>
      <p:cViewPr varScale="1">
        <p:scale>
          <a:sx n="58" d="100"/>
          <a:sy n="58" d="100"/>
        </p:scale>
        <p:origin x="193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EF3FBC6-5D12-4E47-9E99-929A93A1B0AC}" type="datetimeFigureOut">
              <a:rPr lang="en-GB" smtClean="0"/>
              <a:t>30/10/2020</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ADCC71F-A5D6-4A0E-BC73-57C5B5FE382A}" type="slidenum">
              <a:rPr lang="en-GB" smtClean="0"/>
              <a:t>‹#›</a:t>
            </a:fld>
            <a:endParaRPr lang="en-GB"/>
          </a:p>
        </p:txBody>
      </p:sp>
    </p:spTree>
    <p:extLst>
      <p:ext uri="{BB962C8B-B14F-4D97-AF65-F5344CB8AC3E}">
        <p14:creationId xmlns:p14="http://schemas.microsoft.com/office/powerpoint/2010/main" val="378329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9</a:t>
            </a:fld>
            <a:endParaRPr lang="en-GB"/>
          </a:p>
        </p:txBody>
      </p:sp>
    </p:spTree>
    <p:extLst>
      <p:ext uri="{BB962C8B-B14F-4D97-AF65-F5344CB8AC3E}">
        <p14:creationId xmlns:p14="http://schemas.microsoft.com/office/powerpoint/2010/main" val="153127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10</a:t>
            </a:fld>
            <a:endParaRPr lang="en-GB"/>
          </a:p>
        </p:txBody>
      </p:sp>
    </p:spTree>
    <p:extLst>
      <p:ext uri="{BB962C8B-B14F-4D97-AF65-F5344CB8AC3E}">
        <p14:creationId xmlns:p14="http://schemas.microsoft.com/office/powerpoint/2010/main" val="269803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11</a:t>
            </a:fld>
            <a:endParaRPr lang="en-GB"/>
          </a:p>
        </p:txBody>
      </p:sp>
    </p:spTree>
    <p:extLst>
      <p:ext uri="{BB962C8B-B14F-4D97-AF65-F5344CB8AC3E}">
        <p14:creationId xmlns:p14="http://schemas.microsoft.com/office/powerpoint/2010/main" val="195592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few ways you can help</a:t>
            </a:r>
          </a:p>
          <a:p>
            <a:r>
              <a:rPr lang="en-GB" dirty="0"/>
              <a:t>There are many to include in prayers, you could…</a:t>
            </a:r>
          </a:p>
          <a:p>
            <a:pPr marL="171450" indent="-171450">
              <a:buFontTx/>
              <a:buChar char="-"/>
            </a:pPr>
            <a:r>
              <a:rPr lang="en-GB" dirty="0"/>
              <a:t>Pray for TSA in Zimbabwe (and other territories we work in on food security projects)</a:t>
            </a:r>
          </a:p>
          <a:p>
            <a:pPr marL="171450" indent="-171450">
              <a:buFontTx/>
              <a:buChar char="-"/>
            </a:pPr>
            <a:r>
              <a:rPr lang="en-GB" dirty="0"/>
              <a:t>Pray for the individual farmers</a:t>
            </a:r>
          </a:p>
          <a:p>
            <a:pPr marL="171450" indent="-171450">
              <a:buFontTx/>
              <a:buChar char="-"/>
            </a:pPr>
            <a:r>
              <a:rPr lang="en-GB" dirty="0"/>
              <a:t>Pray for the families</a:t>
            </a:r>
          </a:p>
          <a:p>
            <a:pPr marL="171450" indent="-171450">
              <a:buFontTx/>
              <a:buChar char="-"/>
            </a:pPr>
            <a:r>
              <a:rPr lang="en-GB" dirty="0"/>
              <a:t>Pray for the corps officers</a:t>
            </a:r>
          </a:p>
          <a:p>
            <a:pPr marL="171450" indent="-171450">
              <a:buFontTx/>
              <a:buChar char="-"/>
            </a:pPr>
            <a:r>
              <a:rPr lang="en-GB" dirty="0"/>
              <a:t>Engage in the resources</a:t>
            </a:r>
          </a:p>
          <a:p>
            <a:pPr marL="171450" indent="-171450">
              <a:buFontTx/>
              <a:buChar char="-"/>
            </a:pPr>
            <a:r>
              <a:rPr lang="en-GB" dirty="0"/>
              <a:t>You can fundraise together (list some activities off – mention virtual stuff)</a:t>
            </a:r>
          </a:p>
          <a:p>
            <a:pPr marL="171450" indent="-171450">
              <a:buFontTx/>
              <a:buChar char="-"/>
            </a:pPr>
            <a:r>
              <a:rPr lang="en-GB" dirty="0"/>
              <a:t>Make a donation online by visiting our website www.salvationarmy.org.uk/feedinghope/</a:t>
            </a:r>
          </a:p>
        </p:txBody>
      </p:sp>
      <p:sp>
        <p:nvSpPr>
          <p:cNvPr id="4" name="Slide Number Placeholder 3"/>
          <p:cNvSpPr>
            <a:spLocks noGrp="1"/>
          </p:cNvSpPr>
          <p:nvPr>
            <p:ph type="sldNum" sz="quarter" idx="5"/>
          </p:nvPr>
        </p:nvSpPr>
        <p:spPr/>
        <p:txBody>
          <a:bodyPr/>
          <a:lstStyle/>
          <a:p>
            <a:fld id="{2DDE1CFA-49D7-4E77-9A98-D89D0C730F61}" type="slidenum">
              <a:rPr lang="en-GB" smtClean="0"/>
              <a:t>12</a:t>
            </a:fld>
            <a:endParaRPr lang="en-GB"/>
          </a:p>
        </p:txBody>
      </p:sp>
    </p:spTree>
    <p:extLst>
      <p:ext uri="{BB962C8B-B14F-4D97-AF65-F5344CB8AC3E}">
        <p14:creationId xmlns:p14="http://schemas.microsoft.com/office/powerpoint/2010/main" val="394336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find both SAID UK and Family Ministries on social media! We’d love to find out what you are doing for Feeding Hope whether that be fundraising or through the resources you can find on our website www.salvationarmy.org.uk/feedinghope/</a:t>
            </a:r>
          </a:p>
          <a:p>
            <a:endParaRPr lang="en-GB" dirty="0"/>
          </a:p>
        </p:txBody>
      </p:sp>
      <p:sp>
        <p:nvSpPr>
          <p:cNvPr id="4" name="Slide Number Placeholder 3"/>
          <p:cNvSpPr>
            <a:spLocks noGrp="1"/>
          </p:cNvSpPr>
          <p:nvPr>
            <p:ph type="sldNum" sz="quarter" idx="5"/>
          </p:nvPr>
        </p:nvSpPr>
        <p:spPr/>
        <p:txBody>
          <a:bodyPr/>
          <a:lstStyle/>
          <a:p>
            <a:fld id="{2DDE1CFA-49D7-4E77-9A98-D89D0C730F61}" type="slidenum">
              <a:rPr lang="en-GB" smtClean="0"/>
              <a:t>13</a:t>
            </a:fld>
            <a:endParaRPr lang="en-GB"/>
          </a:p>
        </p:txBody>
      </p:sp>
    </p:spTree>
    <p:extLst>
      <p:ext uri="{BB962C8B-B14F-4D97-AF65-F5344CB8AC3E}">
        <p14:creationId xmlns:p14="http://schemas.microsoft.com/office/powerpoint/2010/main" val="394282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8DA23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8DA23C"/>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8DA23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21640"/>
            <a:ext cx="8255000" cy="482600"/>
          </a:xfrm>
          <a:prstGeom prst="rect">
            <a:avLst/>
          </a:prstGeom>
        </p:spPr>
        <p:txBody>
          <a:bodyPr wrap="square" lIns="0" tIns="0" rIns="0" bIns="0">
            <a:spAutoFit/>
          </a:bodyPr>
          <a:lstStyle>
            <a:lvl1pPr>
              <a:defRPr sz="3000" b="1" i="0">
                <a:solidFill>
                  <a:srgbClr val="8DA23C"/>
                </a:solidFill>
                <a:latin typeface="Arial"/>
                <a:cs typeface="Arial"/>
              </a:defRPr>
            </a:lvl1pPr>
          </a:lstStyle>
          <a:p>
            <a:endParaRPr/>
          </a:p>
        </p:txBody>
      </p:sp>
      <p:sp>
        <p:nvSpPr>
          <p:cNvPr id="3" name="Holder 3"/>
          <p:cNvSpPr>
            <a:spLocks noGrp="1"/>
          </p:cNvSpPr>
          <p:nvPr>
            <p:ph type="body" idx="1"/>
          </p:nvPr>
        </p:nvSpPr>
        <p:spPr>
          <a:xfrm>
            <a:off x="444500" y="1215606"/>
            <a:ext cx="8255000" cy="4292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10/30/2020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142" y="0"/>
            <a:ext cx="9188143" cy="6858001"/>
            <a:chOff x="-259397" y="0"/>
            <a:chExt cx="9662795" cy="6858507"/>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9397" y="0"/>
              <a:ext cx="9662795" cy="6858000"/>
            </a:xfrm>
            <a:custGeom>
              <a:avLst/>
              <a:gdLst/>
              <a:ahLst/>
              <a:cxnLst/>
              <a:rect l="l" t="t" r="r" b="b"/>
              <a:pathLst>
                <a:path w="9662795" h="6858000">
                  <a:moveTo>
                    <a:pt x="520700" y="0"/>
                  </a:moveTo>
                  <a:lnTo>
                    <a:pt x="0" y="0"/>
                  </a:lnTo>
                  <a:lnTo>
                    <a:pt x="0" y="6858000"/>
                  </a:lnTo>
                  <a:lnTo>
                    <a:pt x="520700" y="6858000"/>
                  </a:lnTo>
                  <a:lnTo>
                    <a:pt x="520700" y="0"/>
                  </a:lnTo>
                  <a:close/>
                </a:path>
                <a:path w="9662795" h="6858000">
                  <a:moveTo>
                    <a:pt x="9662795" y="0"/>
                  </a:moveTo>
                  <a:lnTo>
                    <a:pt x="9142095" y="0"/>
                  </a:lnTo>
                  <a:lnTo>
                    <a:pt x="9142095" y="6858000"/>
                  </a:lnTo>
                  <a:lnTo>
                    <a:pt x="9662795" y="6858000"/>
                  </a:lnTo>
                  <a:lnTo>
                    <a:pt x="9662795" y="0"/>
                  </a:lnTo>
                  <a:close/>
                </a:path>
              </a:pathLst>
            </a:custGeom>
            <a:solidFill>
              <a:srgbClr val="8DA23C"/>
            </a:solidFill>
          </p:spPr>
          <p:txBody>
            <a:bodyPr wrap="square" lIns="0" tIns="0" rIns="0" bIns="0" rtlCol="0"/>
            <a:lstStyle/>
            <a:p>
              <a:endParaRPr/>
            </a:p>
          </p:txBody>
        </p:sp>
        <p:sp>
          <p:nvSpPr>
            <p:cNvPr id="5" name="object 5"/>
            <p:cNvSpPr/>
            <p:nvPr/>
          </p:nvSpPr>
          <p:spPr>
            <a:xfrm>
              <a:off x="0" y="6120002"/>
              <a:ext cx="9144000" cy="738505"/>
            </a:xfrm>
            <a:custGeom>
              <a:avLst/>
              <a:gdLst/>
              <a:ahLst/>
              <a:cxnLst/>
              <a:rect l="l" t="t" r="r" b="b"/>
              <a:pathLst>
                <a:path w="9144000" h="738504">
                  <a:moveTo>
                    <a:pt x="9144000" y="0"/>
                  </a:moveTo>
                  <a:lnTo>
                    <a:pt x="0" y="0"/>
                  </a:lnTo>
                  <a:lnTo>
                    <a:pt x="0" y="538251"/>
                  </a:lnTo>
                  <a:lnTo>
                    <a:pt x="0" y="737997"/>
                  </a:lnTo>
                  <a:lnTo>
                    <a:pt x="9144000" y="737997"/>
                  </a:lnTo>
                  <a:lnTo>
                    <a:pt x="9144000" y="538251"/>
                  </a:lnTo>
                  <a:lnTo>
                    <a:pt x="9144000" y="0"/>
                  </a:lnTo>
                  <a:close/>
                </a:path>
              </a:pathLst>
            </a:custGeom>
            <a:solidFill>
              <a:srgbClr val="8DA23C"/>
            </a:solidFill>
          </p:spPr>
          <p:txBody>
            <a:bodyPr wrap="square" lIns="0" tIns="0" rIns="0" bIns="0" rtlCol="0"/>
            <a:lstStyle/>
            <a:p>
              <a:endParaRPr/>
            </a:p>
          </p:txBody>
        </p:sp>
        <p:sp>
          <p:nvSpPr>
            <p:cNvPr id="6" name="object 6"/>
            <p:cNvSpPr/>
            <p:nvPr/>
          </p:nvSpPr>
          <p:spPr>
            <a:xfrm>
              <a:off x="-244408" y="5335393"/>
              <a:ext cx="1775777" cy="584568"/>
            </a:xfrm>
            <a:prstGeom prst="rect">
              <a:avLst/>
            </a:prstGeom>
            <a:blipFill>
              <a:blip r:embed="rId3" cstate="print"/>
              <a:stretch>
                <a:fillRect/>
              </a:stretch>
            </a:blipFill>
          </p:spPr>
          <p:txBody>
            <a:bodyPr wrap="square" lIns="0" tIns="0" rIns="0" bIns="0" rtlCol="0"/>
            <a:lstStyle/>
            <a:p>
              <a:endParaRPr dirty="0"/>
            </a:p>
          </p:txBody>
        </p:sp>
      </p:grpSp>
      <p:sp>
        <p:nvSpPr>
          <p:cNvPr id="7" name="object 7"/>
          <p:cNvSpPr txBox="1"/>
          <p:nvPr/>
        </p:nvSpPr>
        <p:spPr>
          <a:xfrm>
            <a:off x="689099" y="5438473"/>
            <a:ext cx="618490" cy="389255"/>
          </a:xfrm>
          <a:prstGeom prst="rect">
            <a:avLst/>
          </a:prstGeom>
        </p:spPr>
        <p:txBody>
          <a:bodyPr vert="horz" wrap="square" lIns="0" tIns="12065" rIns="0" bIns="0" rtlCol="0">
            <a:spAutoFit/>
          </a:bodyPr>
          <a:lstStyle/>
          <a:p>
            <a:pPr marL="12700" marR="5080" algn="just">
              <a:lnSpc>
                <a:spcPct val="99500"/>
              </a:lnSpc>
              <a:spcBef>
                <a:spcPts val="95"/>
              </a:spcBef>
            </a:pPr>
            <a:r>
              <a:rPr sz="800" spc="-10" dirty="0">
                <a:latin typeface="Trebuchet MS"/>
                <a:cs typeface="Trebuchet MS"/>
              </a:rPr>
              <a:t>International  Development  </a:t>
            </a:r>
            <a:r>
              <a:rPr sz="800" spc="-15" dirty="0">
                <a:latin typeface="Trebuchet MS"/>
                <a:cs typeface="Trebuchet MS"/>
              </a:rPr>
              <a:t>UK</a:t>
            </a:r>
            <a:endParaRPr sz="800" dirty="0">
              <a:latin typeface="Trebuchet MS"/>
              <a:cs typeface="Trebuchet MS"/>
            </a:endParaRPr>
          </a:p>
        </p:txBody>
      </p:sp>
      <p:grpSp>
        <p:nvGrpSpPr>
          <p:cNvPr id="8" name="object 8"/>
          <p:cNvGrpSpPr/>
          <p:nvPr/>
        </p:nvGrpSpPr>
        <p:grpSpPr>
          <a:xfrm>
            <a:off x="1825104" y="863839"/>
            <a:ext cx="7318896" cy="5994161"/>
            <a:chOff x="1825104" y="863993"/>
            <a:chExt cx="7318896" cy="5994161"/>
          </a:xfrm>
        </p:grpSpPr>
        <p:sp>
          <p:nvSpPr>
            <p:cNvPr id="9" name="object 9"/>
            <p:cNvSpPr/>
            <p:nvPr/>
          </p:nvSpPr>
          <p:spPr>
            <a:xfrm>
              <a:off x="4578350" y="2835429"/>
              <a:ext cx="4565650" cy="4022725"/>
            </a:xfrm>
            <a:custGeom>
              <a:avLst/>
              <a:gdLst/>
              <a:ahLst/>
              <a:cxnLst/>
              <a:rect l="l" t="t" r="r" b="b"/>
              <a:pathLst>
                <a:path w="4565650" h="4022725">
                  <a:moveTo>
                    <a:pt x="2333650" y="0"/>
                  </a:moveTo>
                  <a:lnTo>
                    <a:pt x="2285435" y="488"/>
                  </a:lnTo>
                  <a:lnTo>
                    <a:pt x="2237457" y="1946"/>
                  </a:lnTo>
                  <a:lnTo>
                    <a:pt x="2189728" y="4365"/>
                  </a:lnTo>
                  <a:lnTo>
                    <a:pt x="2142255" y="7736"/>
                  </a:lnTo>
                  <a:lnTo>
                    <a:pt x="2095049" y="12048"/>
                  </a:lnTo>
                  <a:lnTo>
                    <a:pt x="2048118" y="17293"/>
                  </a:lnTo>
                  <a:lnTo>
                    <a:pt x="2001472" y="23461"/>
                  </a:lnTo>
                  <a:lnTo>
                    <a:pt x="1955121" y="30543"/>
                  </a:lnTo>
                  <a:lnTo>
                    <a:pt x="1909074" y="38530"/>
                  </a:lnTo>
                  <a:lnTo>
                    <a:pt x="1863340" y="47411"/>
                  </a:lnTo>
                  <a:lnTo>
                    <a:pt x="1817928" y="57178"/>
                  </a:lnTo>
                  <a:lnTo>
                    <a:pt x="1772848" y="67822"/>
                  </a:lnTo>
                  <a:lnTo>
                    <a:pt x="1728110" y="79332"/>
                  </a:lnTo>
                  <a:lnTo>
                    <a:pt x="1683723" y="91700"/>
                  </a:lnTo>
                  <a:lnTo>
                    <a:pt x="1639696" y="104916"/>
                  </a:lnTo>
                  <a:lnTo>
                    <a:pt x="1596038" y="118971"/>
                  </a:lnTo>
                  <a:lnTo>
                    <a:pt x="1552759" y="133855"/>
                  </a:lnTo>
                  <a:lnTo>
                    <a:pt x="1509869" y="149559"/>
                  </a:lnTo>
                  <a:lnTo>
                    <a:pt x="1467376" y="166074"/>
                  </a:lnTo>
                  <a:lnTo>
                    <a:pt x="1425290" y="183390"/>
                  </a:lnTo>
                  <a:lnTo>
                    <a:pt x="1383621" y="201498"/>
                  </a:lnTo>
                  <a:lnTo>
                    <a:pt x="1342377" y="220388"/>
                  </a:lnTo>
                  <a:lnTo>
                    <a:pt x="1301569" y="240051"/>
                  </a:lnTo>
                  <a:lnTo>
                    <a:pt x="1261206" y="260478"/>
                  </a:lnTo>
                  <a:lnTo>
                    <a:pt x="1221296" y="281660"/>
                  </a:lnTo>
                  <a:lnTo>
                    <a:pt x="1181850" y="303586"/>
                  </a:lnTo>
                  <a:lnTo>
                    <a:pt x="1142876" y="326247"/>
                  </a:lnTo>
                  <a:lnTo>
                    <a:pt x="1104385" y="349635"/>
                  </a:lnTo>
                  <a:lnTo>
                    <a:pt x="1066385" y="373740"/>
                  </a:lnTo>
                  <a:lnTo>
                    <a:pt x="1028886" y="398552"/>
                  </a:lnTo>
                  <a:lnTo>
                    <a:pt x="991898" y="424062"/>
                  </a:lnTo>
                  <a:lnTo>
                    <a:pt x="955429" y="450260"/>
                  </a:lnTo>
                  <a:lnTo>
                    <a:pt x="919489" y="477138"/>
                  </a:lnTo>
                  <a:lnTo>
                    <a:pt x="884087" y="504686"/>
                  </a:lnTo>
                  <a:lnTo>
                    <a:pt x="849234" y="532894"/>
                  </a:lnTo>
                  <a:lnTo>
                    <a:pt x="814937" y="561753"/>
                  </a:lnTo>
                  <a:lnTo>
                    <a:pt x="781208" y="591253"/>
                  </a:lnTo>
                  <a:lnTo>
                    <a:pt x="748054" y="621386"/>
                  </a:lnTo>
                  <a:lnTo>
                    <a:pt x="715486" y="652142"/>
                  </a:lnTo>
                  <a:lnTo>
                    <a:pt x="683512" y="683512"/>
                  </a:lnTo>
                  <a:lnTo>
                    <a:pt x="652142" y="715486"/>
                  </a:lnTo>
                  <a:lnTo>
                    <a:pt x="621386" y="748054"/>
                  </a:lnTo>
                  <a:lnTo>
                    <a:pt x="591253" y="781208"/>
                  </a:lnTo>
                  <a:lnTo>
                    <a:pt x="561753" y="814937"/>
                  </a:lnTo>
                  <a:lnTo>
                    <a:pt x="532894" y="849234"/>
                  </a:lnTo>
                  <a:lnTo>
                    <a:pt x="504686" y="884087"/>
                  </a:lnTo>
                  <a:lnTo>
                    <a:pt x="477138" y="919489"/>
                  </a:lnTo>
                  <a:lnTo>
                    <a:pt x="450260" y="955429"/>
                  </a:lnTo>
                  <a:lnTo>
                    <a:pt x="424062" y="991898"/>
                  </a:lnTo>
                  <a:lnTo>
                    <a:pt x="398552" y="1028886"/>
                  </a:lnTo>
                  <a:lnTo>
                    <a:pt x="373740" y="1066385"/>
                  </a:lnTo>
                  <a:lnTo>
                    <a:pt x="349635" y="1104385"/>
                  </a:lnTo>
                  <a:lnTo>
                    <a:pt x="326247" y="1142876"/>
                  </a:lnTo>
                  <a:lnTo>
                    <a:pt x="303586" y="1181850"/>
                  </a:lnTo>
                  <a:lnTo>
                    <a:pt x="281660" y="1221296"/>
                  </a:lnTo>
                  <a:lnTo>
                    <a:pt x="260478" y="1261206"/>
                  </a:lnTo>
                  <a:lnTo>
                    <a:pt x="240051" y="1301569"/>
                  </a:lnTo>
                  <a:lnTo>
                    <a:pt x="220388" y="1342377"/>
                  </a:lnTo>
                  <a:lnTo>
                    <a:pt x="201498" y="1383621"/>
                  </a:lnTo>
                  <a:lnTo>
                    <a:pt x="183390" y="1425290"/>
                  </a:lnTo>
                  <a:lnTo>
                    <a:pt x="166074" y="1467376"/>
                  </a:lnTo>
                  <a:lnTo>
                    <a:pt x="149559" y="1509869"/>
                  </a:lnTo>
                  <a:lnTo>
                    <a:pt x="133855" y="1552759"/>
                  </a:lnTo>
                  <a:lnTo>
                    <a:pt x="118971" y="1596038"/>
                  </a:lnTo>
                  <a:lnTo>
                    <a:pt x="104916" y="1639696"/>
                  </a:lnTo>
                  <a:lnTo>
                    <a:pt x="91700" y="1683723"/>
                  </a:lnTo>
                  <a:lnTo>
                    <a:pt x="79332" y="1728110"/>
                  </a:lnTo>
                  <a:lnTo>
                    <a:pt x="67822" y="1772848"/>
                  </a:lnTo>
                  <a:lnTo>
                    <a:pt x="57178" y="1817928"/>
                  </a:lnTo>
                  <a:lnTo>
                    <a:pt x="47411" y="1863340"/>
                  </a:lnTo>
                  <a:lnTo>
                    <a:pt x="38530" y="1909074"/>
                  </a:lnTo>
                  <a:lnTo>
                    <a:pt x="30543" y="1955121"/>
                  </a:lnTo>
                  <a:lnTo>
                    <a:pt x="23461" y="2001472"/>
                  </a:lnTo>
                  <a:lnTo>
                    <a:pt x="17293" y="2048118"/>
                  </a:lnTo>
                  <a:lnTo>
                    <a:pt x="12048" y="2095049"/>
                  </a:lnTo>
                  <a:lnTo>
                    <a:pt x="7736" y="2142255"/>
                  </a:lnTo>
                  <a:lnTo>
                    <a:pt x="4365" y="2189728"/>
                  </a:lnTo>
                  <a:lnTo>
                    <a:pt x="1946" y="2237457"/>
                  </a:lnTo>
                  <a:lnTo>
                    <a:pt x="488" y="2285435"/>
                  </a:lnTo>
                  <a:lnTo>
                    <a:pt x="0" y="2333650"/>
                  </a:lnTo>
                  <a:lnTo>
                    <a:pt x="488" y="2381865"/>
                  </a:lnTo>
                  <a:lnTo>
                    <a:pt x="1946" y="2429842"/>
                  </a:lnTo>
                  <a:lnTo>
                    <a:pt x="4365" y="2477572"/>
                  </a:lnTo>
                  <a:lnTo>
                    <a:pt x="7736" y="2525045"/>
                  </a:lnTo>
                  <a:lnTo>
                    <a:pt x="12048" y="2572251"/>
                  </a:lnTo>
                  <a:lnTo>
                    <a:pt x="17293" y="2619182"/>
                  </a:lnTo>
                  <a:lnTo>
                    <a:pt x="23461" y="2665828"/>
                  </a:lnTo>
                  <a:lnTo>
                    <a:pt x="30543" y="2712179"/>
                  </a:lnTo>
                  <a:lnTo>
                    <a:pt x="38530" y="2758226"/>
                  </a:lnTo>
                  <a:lnTo>
                    <a:pt x="47411" y="2803960"/>
                  </a:lnTo>
                  <a:lnTo>
                    <a:pt x="57178" y="2849372"/>
                  </a:lnTo>
                  <a:lnTo>
                    <a:pt x="67822" y="2894451"/>
                  </a:lnTo>
                  <a:lnTo>
                    <a:pt x="79332" y="2939189"/>
                  </a:lnTo>
                  <a:lnTo>
                    <a:pt x="91700" y="2983577"/>
                  </a:lnTo>
                  <a:lnTo>
                    <a:pt x="104916" y="3027604"/>
                  </a:lnTo>
                  <a:lnTo>
                    <a:pt x="118971" y="3071262"/>
                  </a:lnTo>
                  <a:lnTo>
                    <a:pt x="133855" y="3114541"/>
                  </a:lnTo>
                  <a:lnTo>
                    <a:pt x="149559" y="3157431"/>
                  </a:lnTo>
                  <a:lnTo>
                    <a:pt x="166074" y="3199924"/>
                  </a:lnTo>
                  <a:lnTo>
                    <a:pt x="183390" y="3242010"/>
                  </a:lnTo>
                  <a:lnTo>
                    <a:pt x="201498" y="3283679"/>
                  </a:lnTo>
                  <a:lnTo>
                    <a:pt x="220388" y="3324922"/>
                  </a:lnTo>
                  <a:lnTo>
                    <a:pt x="240051" y="3365731"/>
                  </a:lnTo>
                  <a:lnTo>
                    <a:pt x="260478" y="3406094"/>
                  </a:lnTo>
                  <a:lnTo>
                    <a:pt x="281660" y="3446004"/>
                  </a:lnTo>
                  <a:lnTo>
                    <a:pt x="303586" y="3485450"/>
                  </a:lnTo>
                  <a:lnTo>
                    <a:pt x="326247" y="3524424"/>
                  </a:lnTo>
                  <a:lnTo>
                    <a:pt x="349635" y="3562915"/>
                  </a:lnTo>
                  <a:lnTo>
                    <a:pt x="373740" y="3600915"/>
                  </a:lnTo>
                  <a:lnTo>
                    <a:pt x="398552" y="3638414"/>
                  </a:lnTo>
                  <a:lnTo>
                    <a:pt x="424062" y="3675402"/>
                  </a:lnTo>
                  <a:lnTo>
                    <a:pt x="450260" y="3711871"/>
                  </a:lnTo>
                  <a:lnTo>
                    <a:pt x="477138" y="3747811"/>
                  </a:lnTo>
                  <a:lnTo>
                    <a:pt x="504686" y="3783212"/>
                  </a:lnTo>
                  <a:lnTo>
                    <a:pt x="532894" y="3818066"/>
                  </a:lnTo>
                  <a:lnTo>
                    <a:pt x="561753" y="3852362"/>
                  </a:lnTo>
                  <a:lnTo>
                    <a:pt x="591253" y="3886092"/>
                  </a:lnTo>
                  <a:lnTo>
                    <a:pt x="621386" y="3919246"/>
                  </a:lnTo>
                  <a:lnTo>
                    <a:pt x="652142" y="3951814"/>
                  </a:lnTo>
                  <a:lnTo>
                    <a:pt x="683512" y="3983788"/>
                  </a:lnTo>
                  <a:lnTo>
                    <a:pt x="715486" y="4015157"/>
                  </a:lnTo>
                  <a:lnTo>
                    <a:pt x="723335" y="4022570"/>
                  </a:lnTo>
                  <a:lnTo>
                    <a:pt x="3943965" y="4022570"/>
                  </a:lnTo>
                  <a:lnTo>
                    <a:pt x="3983788" y="3983788"/>
                  </a:lnTo>
                  <a:lnTo>
                    <a:pt x="4015157" y="3951814"/>
                  </a:lnTo>
                  <a:lnTo>
                    <a:pt x="4045913" y="3919246"/>
                  </a:lnTo>
                  <a:lnTo>
                    <a:pt x="4076046" y="3886092"/>
                  </a:lnTo>
                  <a:lnTo>
                    <a:pt x="4105547" y="3852362"/>
                  </a:lnTo>
                  <a:lnTo>
                    <a:pt x="4134406" y="3818066"/>
                  </a:lnTo>
                  <a:lnTo>
                    <a:pt x="4162614" y="3783212"/>
                  </a:lnTo>
                  <a:lnTo>
                    <a:pt x="4190162" y="3747811"/>
                  </a:lnTo>
                  <a:lnTo>
                    <a:pt x="4217040" y="3711871"/>
                  </a:lnTo>
                  <a:lnTo>
                    <a:pt x="4243238" y="3675402"/>
                  </a:lnTo>
                  <a:lnTo>
                    <a:pt x="4268748" y="3638414"/>
                  </a:lnTo>
                  <a:lnTo>
                    <a:pt x="4293560" y="3600915"/>
                  </a:lnTo>
                  <a:lnTo>
                    <a:pt x="4317665" y="3562915"/>
                  </a:lnTo>
                  <a:lnTo>
                    <a:pt x="4341052" y="3524424"/>
                  </a:lnTo>
                  <a:lnTo>
                    <a:pt x="4363714" y="3485450"/>
                  </a:lnTo>
                  <a:lnTo>
                    <a:pt x="4385640" y="3446004"/>
                  </a:lnTo>
                  <a:lnTo>
                    <a:pt x="4406821" y="3406094"/>
                  </a:lnTo>
                  <a:lnTo>
                    <a:pt x="4427248" y="3365731"/>
                  </a:lnTo>
                  <a:lnTo>
                    <a:pt x="4446912" y="3324922"/>
                  </a:lnTo>
                  <a:lnTo>
                    <a:pt x="4465802" y="3283679"/>
                  </a:lnTo>
                  <a:lnTo>
                    <a:pt x="4483910" y="3242010"/>
                  </a:lnTo>
                  <a:lnTo>
                    <a:pt x="4501226" y="3199924"/>
                  </a:lnTo>
                  <a:lnTo>
                    <a:pt x="4517740" y="3157431"/>
                  </a:lnTo>
                  <a:lnTo>
                    <a:pt x="4533445" y="3114541"/>
                  </a:lnTo>
                  <a:lnTo>
                    <a:pt x="4548329" y="3071262"/>
                  </a:lnTo>
                  <a:lnTo>
                    <a:pt x="4562384" y="3027604"/>
                  </a:lnTo>
                  <a:lnTo>
                    <a:pt x="4565649" y="3016725"/>
                  </a:lnTo>
                  <a:lnTo>
                    <a:pt x="4565649" y="1650575"/>
                  </a:lnTo>
                  <a:lnTo>
                    <a:pt x="4548329" y="1596038"/>
                  </a:lnTo>
                  <a:lnTo>
                    <a:pt x="4533445" y="1552759"/>
                  </a:lnTo>
                  <a:lnTo>
                    <a:pt x="4517740" y="1509869"/>
                  </a:lnTo>
                  <a:lnTo>
                    <a:pt x="4501226" y="1467376"/>
                  </a:lnTo>
                  <a:lnTo>
                    <a:pt x="4483910" y="1425290"/>
                  </a:lnTo>
                  <a:lnTo>
                    <a:pt x="4465802" y="1383621"/>
                  </a:lnTo>
                  <a:lnTo>
                    <a:pt x="4446912" y="1342377"/>
                  </a:lnTo>
                  <a:lnTo>
                    <a:pt x="4427248" y="1301569"/>
                  </a:lnTo>
                  <a:lnTo>
                    <a:pt x="4406821" y="1261206"/>
                  </a:lnTo>
                  <a:lnTo>
                    <a:pt x="4385640" y="1221296"/>
                  </a:lnTo>
                  <a:lnTo>
                    <a:pt x="4363714" y="1181850"/>
                  </a:lnTo>
                  <a:lnTo>
                    <a:pt x="4341052" y="1142876"/>
                  </a:lnTo>
                  <a:lnTo>
                    <a:pt x="4317665" y="1104385"/>
                  </a:lnTo>
                  <a:lnTo>
                    <a:pt x="4293560" y="1066385"/>
                  </a:lnTo>
                  <a:lnTo>
                    <a:pt x="4268748" y="1028886"/>
                  </a:lnTo>
                  <a:lnTo>
                    <a:pt x="4243238" y="991898"/>
                  </a:lnTo>
                  <a:lnTo>
                    <a:pt x="4217040" y="955429"/>
                  </a:lnTo>
                  <a:lnTo>
                    <a:pt x="4190162" y="919489"/>
                  </a:lnTo>
                  <a:lnTo>
                    <a:pt x="4162614" y="884087"/>
                  </a:lnTo>
                  <a:lnTo>
                    <a:pt x="4134406" y="849234"/>
                  </a:lnTo>
                  <a:lnTo>
                    <a:pt x="4105547" y="814937"/>
                  </a:lnTo>
                  <a:lnTo>
                    <a:pt x="4076046" y="781208"/>
                  </a:lnTo>
                  <a:lnTo>
                    <a:pt x="4045913" y="748054"/>
                  </a:lnTo>
                  <a:lnTo>
                    <a:pt x="4015157" y="715486"/>
                  </a:lnTo>
                  <a:lnTo>
                    <a:pt x="3983788" y="683512"/>
                  </a:lnTo>
                  <a:lnTo>
                    <a:pt x="3951814" y="652142"/>
                  </a:lnTo>
                  <a:lnTo>
                    <a:pt x="3919246" y="621386"/>
                  </a:lnTo>
                  <a:lnTo>
                    <a:pt x="3886092" y="591253"/>
                  </a:lnTo>
                  <a:lnTo>
                    <a:pt x="3852362" y="561753"/>
                  </a:lnTo>
                  <a:lnTo>
                    <a:pt x="3818066" y="532894"/>
                  </a:lnTo>
                  <a:lnTo>
                    <a:pt x="3783212" y="504686"/>
                  </a:lnTo>
                  <a:lnTo>
                    <a:pt x="3747811" y="477138"/>
                  </a:lnTo>
                  <a:lnTo>
                    <a:pt x="3711871" y="450260"/>
                  </a:lnTo>
                  <a:lnTo>
                    <a:pt x="3675402" y="424062"/>
                  </a:lnTo>
                  <a:lnTo>
                    <a:pt x="3638414" y="398552"/>
                  </a:lnTo>
                  <a:lnTo>
                    <a:pt x="3600915" y="373740"/>
                  </a:lnTo>
                  <a:lnTo>
                    <a:pt x="3562915" y="349635"/>
                  </a:lnTo>
                  <a:lnTo>
                    <a:pt x="3524424" y="326247"/>
                  </a:lnTo>
                  <a:lnTo>
                    <a:pt x="3485450" y="303586"/>
                  </a:lnTo>
                  <a:lnTo>
                    <a:pt x="3446004" y="281660"/>
                  </a:lnTo>
                  <a:lnTo>
                    <a:pt x="3406094" y="260478"/>
                  </a:lnTo>
                  <a:lnTo>
                    <a:pt x="3365731" y="240051"/>
                  </a:lnTo>
                  <a:lnTo>
                    <a:pt x="3324922" y="220388"/>
                  </a:lnTo>
                  <a:lnTo>
                    <a:pt x="3283679" y="201498"/>
                  </a:lnTo>
                  <a:lnTo>
                    <a:pt x="3242010" y="183390"/>
                  </a:lnTo>
                  <a:lnTo>
                    <a:pt x="3199924" y="166074"/>
                  </a:lnTo>
                  <a:lnTo>
                    <a:pt x="3157431" y="149559"/>
                  </a:lnTo>
                  <a:lnTo>
                    <a:pt x="3114541" y="133855"/>
                  </a:lnTo>
                  <a:lnTo>
                    <a:pt x="3071262" y="118971"/>
                  </a:lnTo>
                  <a:lnTo>
                    <a:pt x="3027604" y="104916"/>
                  </a:lnTo>
                  <a:lnTo>
                    <a:pt x="2983577" y="91700"/>
                  </a:lnTo>
                  <a:lnTo>
                    <a:pt x="2939189" y="79332"/>
                  </a:lnTo>
                  <a:lnTo>
                    <a:pt x="2894451" y="67822"/>
                  </a:lnTo>
                  <a:lnTo>
                    <a:pt x="2849372" y="57178"/>
                  </a:lnTo>
                  <a:lnTo>
                    <a:pt x="2803960" y="47411"/>
                  </a:lnTo>
                  <a:lnTo>
                    <a:pt x="2758226" y="38530"/>
                  </a:lnTo>
                  <a:lnTo>
                    <a:pt x="2712179" y="30543"/>
                  </a:lnTo>
                  <a:lnTo>
                    <a:pt x="2665828" y="23461"/>
                  </a:lnTo>
                  <a:lnTo>
                    <a:pt x="2619182" y="17293"/>
                  </a:lnTo>
                  <a:lnTo>
                    <a:pt x="2572251" y="12048"/>
                  </a:lnTo>
                  <a:lnTo>
                    <a:pt x="2525045" y="7736"/>
                  </a:lnTo>
                  <a:lnTo>
                    <a:pt x="2477572" y="4365"/>
                  </a:lnTo>
                  <a:lnTo>
                    <a:pt x="2429842" y="1946"/>
                  </a:lnTo>
                  <a:lnTo>
                    <a:pt x="2381865" y="488"/>
                  </a:lnTo>
                  <a:lnTo>
                    <a:pt x="2333650" y="0"/>
                  </a:lnTo>
                  <a:close/>
                </a:path>
              </a:pathLst>
            </a:custGeom>
            <a:solidFill>
              <a:srgbClr val="8DA23C"/>
            </a:solidFill>
          </p:spPr>
          <p:txBody>
            <a:bodyPr wrap="square" lIns="0" tIns="0" rIns="0" bIns="0" rtlCol="0"/>
            <a:lstStyle/>
            <a:p>
              <a:endParaRPr/>
            </a:p>
          </p:txBody>
        </p:sp>
        <p:sp>
          <p:nvSpPr>
            <p:cNvPr id="10" name="object 10"/>
            <p:cNvSpPr/>
            <p:nvPr/>
          </p:nvSpPr>
          <p:spPr>
            <a:xfrm>
              <a:off x="4578350" y="2835429"/>
              <a:ext cx="4565650" cy="4022725"/>
            </a:xfrm>
            <a:custGeom>
              <a:avLst/>
              <a:gdLst/>
              <a:ahLst/>
              <a:cxnLst/>
              <a:rect l="l" t="t" r="r" b="b"/>
              <a:pathLst>
                <a:path w="4565650" h="4022725">
                  <a:moveTo>
                    <a:pt x="3943965" y="4022570"/>
                  </a:moveTo>
                  <a:lnTo>
                    <a:pt x="3983788" y="3983788"/>
                  </a:lnTo>
                  <a:lnTo>
                    <a:pt x="4015157" y="3951814"/>
                  </a:lnTo>
                  <a:lnTo>
                    <a:pt x="4045913" y="3919246"/>
                  </a:lnTo>
                  <a:lnTo>
                    <a:pt x="4076046" y="3886092"/>
                  </a:lnTo>
                  <a:lnTo>
                    <a:pt x="4105547" y="3852362"/>
                  </a:lnTo>
                  <a:lnTo>
                    <a:pt x="4134406" y="3818066"/>
                  </a:lnTo>
                  <a:lnTo>
                    <a:pt x="4162614" y="3783212"/>
                  </a:lnTo>
                  <a:lnTo>
                    <a:pt x="4190162" y="3747811"/>
                  </a:lnTo>
                  <a:lnTo>
                    <a:pt x="4217040" y="3711871"/>
                  </a:lnTo>
                  <a:lnTo>
                    <a:pt x="4243238" y="3675402"/>
                  </a:lnTo>
                  <a:lnTo>
                    <a:pt x="4268748" y="3638414"/>
                  </a:lnTo>
                  <a:lnTo>
                    <a:pt x="4293560" y="3600915"/>
                  </a:lnTo>
                  <a:lnTo>
                    <a:pt x="4317665" y="3562915"/>
                  </a:lnTo>
                  <a:lnTo>
                    <a:pt x="4341052" y="3524424"/>
                  </a:lnTo>
                  <a:lnTo>
                    <a:pt x="4363714" y="3485450"/>
                  </a:lnTo>
                  <a:lnTo>
                    <a:pt x="4385640" y="3446004"/>
                  </a:lnTo>
                  <a:lnTo>
                    <a:pt x="4406821" y="3406094"/>
                  </a:lnTo>
                  <a:lnTo>
                    <a:pt x="4427248" y="3365731"/>
                  </a:lnTo>
                  <a:lnTo>
                    <a:pt x="4446912" y="3324922"/>
                  </a:lnTo>
                  <a:lnTo>
                    <a:pt x="4465802" y="3283679"/>
                  </a:lnTo>
                  <a:lnTo>
                    <a:pt x="4483910" y="3242010"/>
                  </a:lnTo>
                  <a:lnTo>
                    <a:pt x="4501226" y="3199924"/>
                  </a:lnTo>
                  <a:lnTo>
                    <a:pt x="4517740" y="3157431"/>
                  </a:lnTo>
                  <a:lnTo>
                    <a:pt x="4533445" y="3114541"/>
                  </a:lnTo>
                  <a:lnTo>
                    <a:pt x="4548329" y="3071262"/>
                  </a:lnTo>
                  <a:lnTo>
                    <a:pt x="4562384" y="3027604"/>
                  </a:lnTo>
                  <a:lnTo>
                    <a:pt x="4565649" y="3016725"/>
                  </a:lnTo>
                </a:path>
                <a:path w="4565650" h="4022725">
                  <a:moveTo>
                    <a:pt x="4565649" y="1650575"/>
                  </a:moveTo>
                  <a:lnTo>
                    <a:pt x="4548329" y="1596038"/>
                  </a:lnTo>
                  <a:lnTo>
                    <a:pt x="4533445" y="1552759"/>
                  </a:lnTo>
                  <a:lnTo>
                    <a:pt x="4517740" y="1509869"/>
                  </a:lnTo>
                  <a:lnTo>
                    <a:pt x="4501226" y="1467376"/>
                  </a:lnTo>
                  <a:lnTo>
                    <a:pt x="4483910" y="1425290"/>
                  </a:lnTo>
                  <a:lnTo>
                    <a:pt x="4465802" y="1383621"/>
                  </a:lnTo>
                  <a:lnTo>
                    <a:pt x="4446912" y="1342377"/>
                  </a:lnTo>
                  <a:lnTo>
                    <a:pt x="4427248" y="1301569"/>
                  </a:lnTo>
                  <a:lnTo>
                    <a:pt x="4406821" y="1261206"/>
                  </a:lnTo>
                  <a:lnTo>
                    <a:pt x="4385640" y="1221296"/>
                  </a:lnTo>
                  <a:lnTo>
                    <a:pt x="4363714" y="1181850"/>
                  </a:lnTo>
                  <a:lnTo>
                    <a:pt x="4341052" y="1142876"/>
                  </a:lnTo>
                  <a:lnTo>
                    <a:pt x="4317665" y="1104385"/>
                  </a:lnTo>
                  <a:lnTo>
                    <a:pt x="4293560" y="1066385"/>
                  </a:lnTo>
                  <a:lnTo>
                    <a:pt x="4268748" y="1028886"/>
                  </a:lnTo>
                  <a:lnTo>
                    <a:pt x="4243238" y="991898"/>
                  </a:lnTo>
                  <a:lnTo>
                    <a:pt x="4217040" y="955429"/>
                  </a:lnTo>
                  <a:lnTo>
                    <a:pt x="4190162" y="919489"/>
                  </a:lnTo>
                  <a:lnTo>
                    <a:pt x="4162614" y="884087"/>
                  </a:lnTo>
                  <a:lnTo>
                    <a:pt x="4134406" y="849234"/>
                  </a:lnTo>
                  <a:lnTo>
                    <a:pt x="4105547" y="814937"/>
                  </a:lnTo>
                  <a:lnTo>
                    <a:pt x="4076046" y="781208"/>
                  </a:lnTo>
                  <a:lnTo>
                    <a:pt x="4045913" y="748054"/>
                  </a:lnTo>
                  <a:lnTo>
                    <a:pt x="4015157" y="715486"/>
                  </a:lnTo>
                  <a:lnTo>
                    <a:pt x="3983788" y="683512"/>
                  </a:lnTo>
                  <a:lnTo>
                    <a:pt x="3951814" y="652142"/>
                  </a:lnTo>
                  <a:lnTo>
                    <a:pt x="3919246" y="621386"/>
                  </a:lnTo>
                  <a:lnTo>
                    <a:pt x="3886092" y="591253"/>
                  </a:lnTo>
                  <a:lnTo>
                    <a:pt x="3852362" y="561753"/>
                  </a:lnTo>
                  <a:lnTo>
                    <a:pt x="3818066" y="532894"/>
                  </a:lnTo>
                  <a:lnTo>
                    <a:pt x="3783212" y="504686"/>
                  </a:lnTo>
                  <a:lnTo>
                    <a:pt x="3747811" y="477138"/>
                  </a:lnTo>
                  <a:lnTo>
                    <a:pt x="3711871" y="450260"/>
                  </a:lnTo>
                  <a:lnTo>
                    <a:pt x="3675402" y="424062"/>
                  </a:lnTo>
                  <a:lnTo>
                    <a:pt x="3638414" y="398552"/>
                  </a:lnTo>
                  <a:lnTo>
                    <a:pt x="3600915" y="373740"/>
                  </a:lnTo>
                  <a:lnTo>
                    <a:pt x="3562915" y="349635"/>
                  </a:lnTo>
                  <a:lnTo>
                    <a:pt x="3524424" y="326247"/>
                  </a:lnTo>
                  <a:lnTo>
                    <a:pt x="3485450" y="303586"/>
                  </a:lnTo>
                  <a:lnTo>
                    <a:pt x="3446004" y="281660"/>
                  </a:lnTo>
                  <a:lnTo>
                    <a:pt x="3406094" y="260478"/>
                  </a:lnTo>
                  <a:lnTo>
                    <a:pt x="3365731" y="240051"/>
                  </a:lnTo>
                  <a:lnTo>
                    <a:pt x="3324922" y="220388"/>
                  </a:lnTo>
                  <a:lnTo>
                    <a:pt x="3283679" y="201498"/>
                  </a:lnTo>
                  <a:lnTo>
                    <a:pt x="3242010" y="183390"/>
                  </a:lnTo>
                  <a:lnTo>
                    <a:pt x="3199924" y="166074"/>
                  </a:lnTo>
                  <a:lnTo>
                    <a:pt x="3157431" y="149559"/>
                  </a:lnTo>
                  <a:lnTo>
                    <a:pt x="3114541" y="133855"/>
                  </a:lnTo>
                  <a:lnTo>
                    <a:pt x="3071262" y="118971"/>
                  </a:lnTo>
                  <a:lnTo>
                    <a:pt x="3027604" y="104916"/>
                  </a:lnTo>
                  <a:lnTo>
                    <a:pt x="2983577" y="91700"/>
                  </a:lnTo>
                  <a:lnTo>
                    <a:pt x="2939189" y="79332"/>
                  </a:lnTo>
                  <a:lnTo>
                    <a:pt x="2894451" y="67822"/>
                  </a:lnTo>
                  <a:lnTo>
                    <a:pt x="2849372" y="57178"/>
                  </a:lnTo>
                  <a:lnTo>
                    <a:pt x="2803960" y="47411"/>
                  </a:lnTo>
                  <a:lnTo>
                    <a:pt x="2758226" y="38530"/>
                  </a:lnTo>
                  <a:lnTo>
                    <a:pt x="2712179" y="30543"/>
                  </a:lnTo>
                  <a:lnTo>
                    <a:pt x="2665828" y="23461"/>
                  </a:lnTo>
                  <a:lnTo>
                    <a:pt x="2619182" y="17293"/>
                  </a:lnTo>
                  <a:lnTo>
                    <a:pt x="2572251" y="12048"/>
                  </a:lnTo>
                  <a:lnTo>
                    <a:pt x="2525045" y="7736"/>
                  </a:lnTo>
                  <a:lnTo>
                    <a:pt x="2477572" y="4365"/>
                  </a:lnTo>
                  <a:lnTo>
                    <a:pt x="2429842" y="1946"/>
                  </a:lnTo>
                  <a:lnTo>
                    <a:pt x="2381865" y="488"/>
                  </a:lnTo>
                  <a:lnTo>
                    <a:pt x="2333650" y="0"/>
                  </a:lnTo>
                  <a:lnTo>
                    <a:pt x="2285435" y="488"/>
                  </a:lnTo>
                  <a:lnTo>
                    <a:pt x="2237457" y="1946"/>
                  </a:lnTo>
                  <a:lnTo>
                    <a:pt x="2189728" y="4365"/>
                  </a:lnTo>
                  <a:lnTo>
                    <a:pt x="2142255" y="7736"/>
                  </a:lnTo>
                  <a:lnTo>
                    <a:pt x="2095049" y="12048"/>
                  </a:lnTo>
                  <a:lnTo>
                    <a:pt x="2048118" y="17293"/>
                  </a:lnTo>
                  <a:lnTo>
                    <a:pt x="2001472" y="23461"/>
                  </a:lnTo>
                  <a:lnTo>
                    <a:pt x="1955121" y="30543"/>
                  </a:lnTo>
                  <a:lnTo>
                    <a:pt x="1909074" y="38530"/>
                  </a:lnTo>
                  <a:lnTo>
                    <a:pt x="1863340" y="47411"/>
                  </a:lnTo>
                  <a:lnTo>
                    <a:pt x="1817928" y="57178"/>
                  </a:lnTo>
                  <a:lnTo>
                    <a:pt x="1772848" y="67822"/>
                  </a:lnTo>
                  <a:lnTo>
                    <a:pt x="1728110" y="79332"/>
                  </a:lnTo>
                  <a:lnTo>
                    <a:pt x="1683723" y="91700"/>
                  </a:lnTo>
                  <a:lnTo>
                    <a:pt x="1639696" y="104916"/>
                  </a:lnTo>
                  <a:lnTo>
                    <a:pt x="1596038" y="118971"/>
                  </a:lnTo>
                  <a:lnTo>
                    <a:pt x="1552759" y="133855"/>
                  </a:lnTo>
                  <a:lnTo>
                    <a:pt x="1509869" y="149559"/>
                  </a:lnTo>
                  <a:lnTo>
                    <a:pt x="1467376" y="166074"/>
                  </a:lnTo>
                  <a:lnTo>
                    <a:pt x="1425290" y="183390"/>
                  </a:lnTo>
                  <a:lnTo>
                    <a:pt x="1383621" y="201498"/>
                  </a:lnTo>
                  <a:lnTo>
                    <a:pt x="1342377" y="220388"/>
                  </a:lnTo>
                  <a:lnTo>
                    <a:pt x="1301569" y="240051"/>
                  </a:lnTo>
                  <a:lnTo>
                    <a:pt x="1261206" y="260478"/>
                  </a:lnTo>
                  <a:lnTo>
                    <a:pt x="1221296" y="281660"/>
                  </a:lnTo>
                  <a:lnTo>
                    <a:pt x="1181850" y="303586"/>
                  </a:lnTo>
                  <a:lnTo>
                    <a:pt x="1142876" y="326247"/>
                  </a:lnTo>
                  <a:lnTo>
                    <a:pt x="1104385" y="349635"/>
                  </a:lnTo>
                  <a:lnTo>
                    <a:pt x="1066385" y="373740"/>
                  </a:lnTo>
                  <a:lnTo>
                    <a:pt x="1028886" y="398552"/>
                  </a:lnTo>
                  <a:lnTo>
                    <a:pt x="991898" y="424062"/>
                  </a:lnTo>
                  <a:lnTo>
                    <a:pt x="955429" y="450260"/>
                  </a:lnTo>
                  <a:lnTo>
                    <a:pt x="919489" y="477138"/>
                  </a:lnTo>
                  <a:lnTo>
                    <a:pt x="884087" y="504686"/>
                  </a:lnTo>
                  <a:lnTo>
                    <a:pt x="849234" y="532894"/>
                  </a:lnTo>
                  <a:lnTo>
                    <a:pt x="814937" y="561753"/>
                  </a:lnTo>
                  <a:lnTo>
                    <a:pt x="781208" y="591253"/>
                  </a:lnTo>
                  <a:lnTo>
                    <a:pt x="748054" y="621386"/>
                  </a:lnTo>
                  <a:lnTo>
                    <a:pt x="715486" y="652142"/>
                  </a:lnTo>
                  <a:lnTo>
                    <a:pt x="683512" y="683512"/>
                  </a:lnTo>
                  <a:lnTo>
                    <a:pt x="652142" y="715486"/>
                  </a:lnTo>
                  <a:lnTo>
                    <a:pt x="621386" y="748054"/>
                  </a:lnTo>
                  <a:lnTo>
                    <a:pt x="591253" y="781208"/>
                  </a:lnTo>
                  <a:lnTo>
                    <a:pt x="561753" y="814937"/>
                  </a:lnTo>
                  <a:lnTo>
                    <a:pt x="532894" y="849234"/>
                  </a:lnTo>
                  <a:lnTo>
                    <a:pt x="504686" y="884087"/>
                  </a:lnTo>
                  <a:lnTo>
                    <a:pt x="477138" y="919489"/>
                  </a:lnTo>
                  <a:lnTo>
                    <a:pt x="450260" y="955429"/>
                  </a:lnTo>
                  <a:lnTo>
                    <a:pt x="424062" y="991898"/>
                  </a:lnTo>
                  <a:lnTo>
                    <a:pt x="398552" y="1028886"/>
                  </a:lnTo>
                  <a:lnTo>
                    <a:pt x="373740" y="1066385"/>
                  </a:lnTo>
                  <a:lnTo>
                    <a:pt x="349635" y="1104385"/>
                  </a:lnTo>
                  <a:lnTo>
                    <a:pt x="326247" y="1142876"/>
                  </a:lnTo>
                  <a:lnTo>
                    <a:pt x="303586" y="1181850"/>
                  </a:lnTo>
                  <a:lnTo>
                    <a:pt x="281660" y="1221296"/>
                  </a:lnTo>
                  <a:lnTo>
                    <a:pt x="260478" y="1261206"/>
                  </a:lnTo>
                  <a:lnTo>
                    <a:pt x="240051" y="1301569"/>
                  </a:lnTo>
                  <a:lnTo>
                    <a:pt x="220388" y="1342377"/>
                  </a:lnTo>
                  <a:lnTo>
                    <a:pt x="201498" y="1383621"/>
                  </a:lnTo>
                  <a:lnTo>
                    <a:pt x="183390" y="1425290"/>
                  </a:lnTo>
                  <a:lnTo>
                    <a:pt x="166074" y="1467376"/>
                  </a:lnTo>
                  <a:lnTo>
                    <a:pt x="149559" y="1509869"/>
                  </a:lnTo>
                  <a:lnTo>
                    <a:pt x="133855" y="1552759"/>
                  </a:lnTo>
                  <a:lnTo>
                    <a:pt x="118971" y="1596038"/>
                  </a:lnTo>
                  <a:lnTo>
                    <a:pt x="104916" y="1639696"/>
                  </a:lnTo>
                  <a:lnTo>
                    <a:pt x="91700" y="1683723"/>
                  </a:lnTo>
                  <a:lnTo>
                    <a:pt x="79332" y="1728110"/>
                  </a:lnTo>
                  <a:lnTo>
                    <a:pt x="67822" y="1772848"/>
                  </a:lnTo>
                  <a:lnTo>
                    <a:pt x="57178" y="1817928"/>
                  </a:lnTo>
                  <a:lnTo>
                    <a:pt x="47411" y="1863340"/>
                  </a:lnTo>
                  <a:lnTo>
                    <a:pt x="38530" y="1909074"/>
                  </a:lnTo>
                  <a:lnTo>
                    <a:pt x="30543" y="1955121"/>
                  </a:lnTo>
                  <a:lnTo>
                    <a:pt x="23461" y="2001472"/>
                  </a:lnTo>
                  <a:lnTo>
                    <a:pt x="17293" y="2048118"/>
                  </a:lnTo>
                  <a:lnTo>
                    <a:pt x="12048" y="2095049"/>
                  </a:lnTo>
                  <a:lnTo>
                    <a:pt x="7736" y="2142255"/>
                  </a:lnTo>
                  <a:lnTo>
                    <a:pt x="4365" y="2189728"/>
                  </a:lnTo>
                  <a:lnTo>
                    <a:pt x="1946" y="2237457"/>
                  </a:lnTo>
                  <a:lnTo>
                    <a:pt x="488" y="2285435"/>
                  </a:lnTo>
                  <a:lnTo>
                    <a:pt x="0" y="2333650"/>
                  </a:lnTo>
                  <a:lnTo>
                    <a:pt x="488" y="2381865"/>
                  </a:lnTo>
                  <a:lnTo>
                    <a:pt x="1946" y="2429842"/>
                  </a:lnTo>
                  <a:lnTo>
                    <a:pt x="4365" y="2477572"/>
                  </a:lnTo>
                  <a:lnTo>
                    <a:pt x="7736" y="2525045"/>
                  </a:lnTo>
                  <a:lnTo>
                    <a:pt x="12048" y="2572251"/>
                  </a:lnTo>
                  <a:lnTo>
                    <a:pt x="17293" y="2619182"/>
                  </a:lnTo>
                  <a:lnTo>
                    <a:pt x="23461" y="2665828"/>
                  </a:lnTo>
                  <a:lnTo>
                    <a:pt x="30543" y="2712179"/>
                  </a:lnTo>
                  <a:lnTo>
                    <a:pt x="38530" y="2758226"/>
                  </a:lnTo>
                  <a:lnTo>
                    <a:pt x="47411" y="2803960"/>
                  </a:lnTo>
                  <a:lnTo>
                    <a:pt x="57178" y="2849372"/>
                  </a:lnTo>
                  <a:lnTo>
                    <a:pt x="67822" y="2894451"/>
                  </a:lnTo>
                  <a:lnTo>
                    <a:pt x="79332" y="2939189"/>
                  </a:lnTo>
                  <a:lnTo>
                    <a:pt x="91700" y="2983577"/>
                  </a:lnTo>
                  <a:lnTo>
                    <a:pt x="104916" y="3027604"/>
                  </a:lnTo>
                  <a:lnTo>
                    <a:pt x="118971" y="3071262"/>
                  </a:lnTo>
                  <a:lnTo>
                    <a:pt x="133855" y="3114541"/>
                  </a:lnTo>
                  <a:lnTo>
                    <a:pt x="149559" y="3157431"/>
                  </a:lnTo>
                  <a:lnTo>
                    <a:pt x="166074" y="3199924"/>
                  </a:lnTo>
                  <a:lnTo>
                    <a:pt x="183390" y="3242010"/>
                  </a:lnTo>
                  <a:lnTo>
                    <a:pt x="201498" y="3283679"/>
                  </a:lnTo>
                  <a:lnTo>
                    <a:pt x="220388" y="3324922"/>
                  </a:lnTo>
                  <a:lnTo>
                    <a:pt x="240051" y="3365731"/>
                  </a:lnTo>
                  <a:lnTo>
                    <a:pt x="260478" y="3406094"/>
                  </a:lnTo>
                  <a:lnTo>
                    <a:pt x="281660" y="3446004"/>
                  </a:lnTo>
                  <a:lnTo>
                    <a:pt x="303586" y="3485450"/>
                  </a:lnTo>
                  <a:lnTo>
                    <a:pt x="326247" y="3524424"/>
                  </a:lnTo>
                  <a:lnTo>
                    <a:pt x="349635" y="3562915"/>
                  </a:lnTo>
                  <a:lnTo>
                    <a:pt x="373740" y="3600915"/>
                  </a:lnTo>
                  <a:lnTo>
                    <a:pt x="398552" y="3638414"/>
                  </a:lnTo>
                  <a:lnTo>
                    <a:pt x="424062" y="3675402"/>
                  </a:lnTo>
                  <a:lnTo>
                    <a:pt x="450260" y="3711871"/>
                  </a:lnTo>
                  <a:lnTo>
                    <a:pt x="477138" y="3747811"/>
                  </a:lnTo>
                  <a:lnTo>
                    <a:pt x="504686" y="3783212"/>
                  </a:lnTo>
                  <a:lnTo>
                    <a:pt x="532894" y="3818066"/>
                  </a:lnTo>
                  <a:lnTo>
                    <a:pt x="561753" y="3852362"/>
                  </a:lnTo>
                  <a:lnTo>
                    <a:pt x="591253" y="3886092"/>
                  </a:lnTo>
                  <a:lnTo>
                    <a:pt x="621386" y="3919246"/>
                  </a:lnTo>
                  <a:lnTo>
                    <a:pt x="652142" y="3951814"/>
                  </a:lnTo>
                  <a:lnTo>
                    <a:pt x="683512" y="3983788"/>
                  </a:lnTo>
                  <a:lnTo>
                    <a:pt x="715486" y="4015157"/>
                  </a:lnTo>
                  <a:lnTo>
                    <a:pt x="723335" y="4022570"/>
                  </a:lnTo>
                </a:path>
              </a:pathLst>
            </a:custGeom>
            <a:ln w="12700">
              <a:solidFill>
                <a:srgbClr val="8DA23C"/>
              </a:solidFill>
            </a:ln>
          </p:spPr>
          <p:txBody>
            <a:bodyPr wrap="square" lIns="0" tIns="0" rIns="0" bIns="0" rtlCol="0"/>
            <a:lstStyle/>
            <a:p>
              <a:endParaRPr/>
            </a:p>
          </p:txBody>
        </p:sp>
        <p:sp>
          <p:nvSpPr>
            <p:cNvPr id="12" name="object 12"/>
            <p:cNvSpPr/>
            <p:nvPr/>
          </p:nvSpPr>
          <p:spPr>
            <a:xfrm>
              <a:off x="4508632" y="2560594"/>
              <a:ext cx="4199724" cy="3988175"/>
            </a:xfrm>
            <a:prstGeom prst="rect">
              <a:avLst/>
            </a:prstGeom>
            <a:blipFill>
              <a:blip r:embed="rId4" cstate="print"/>
              <a:stretch>
                <a:fillRect/>
              </a:stretch>
            </a:blipFill>
          </p:spPr>
          <p:txBody>
            <a:bodyPr wrap="square" lIns="0" tIns="0" rIns="0" bIns="0" rtlCol="0"/>
            <a:lstStyle/>
            <a:p>
              <a:endParaRPr dirty="0"/>
            </a:p>
          </p:txBody>
        </p:sp>
        <p:sp>
          <p:nvSpPr>
            <p:cNvPr id="14" name="object 14"/>
            <p:cNvSpPr/>
            <p:nvPr/>
          </p:nvSpPr>
          <p:spPr>
            <a:xfrm>
              <a:off x="3414369" y="956830"/>
              <a:ext cx="251929" cy="32131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3720071" y="955535"/>
              <a:ext cx="509270" cy="317500"/>
            </a:xfrm>
            <a:custGeom>
              <a:avLst/>
              <a:gdLst/>
              <a:ahLst/>
              <a:cxnLst/>
              <a:rect l="l" t="t" r="r" b="b"/>
              <a:pathLst>
                <a:path w="509270" h="317500">
                  <a:moveTo>
                    <a:pt x="231660" y="248666"/>
                  </a:moveTo>
                  <a:lnTo>
                    <a:pt x="221653" y="246583"/>
                  </a:lnTo>
                  <a:lnTo>
                    <a:pt x="209854" y="260718"/>
                  </a:lnTo>
                  <a:lnTo>
                    <a:pt x="198158" y="272326"/>
                  </a:lnTo>
                  <a:lnTo>
                    <a:pt x="162560" y="292608"/>
                  </a:lnTo>
                  <a:lnTo>
                    <a:pt x="131368" y="297167"/>
                  </a:lnTo>
                  <a:lnTo>
                    <a:pt x="88455" y="297141"/>
                  </a:lnTo>
                  <a:lnTo>
                    <a:pt x="82130" y="290842"/>
                  </a:lnTo>
                  <a:lnTo>
                    <a:pt x="82130" y="157962"/>
                  </a:lnTo>
                  <a:lnTo>
                    <a:pt x="165023" y="157962"/>
                  </a:lnTo>
                  <a:lnTo>
                    <a:pt x="168490" y="163347"/>
                  </a:lnTo>
                  <a:lnTo>
                    <a:pt x="172313" y="174117"/>
                  </a:lnTo>
                  <a:lnTo>
                    <a:pt x="174409" y="180733"/>
                  </a:lnTo>
                  <a:lnTo>
                    <a:pt x="178066" y="194449"/>
                  </a:lnTo>
                  <a:lnTo>
                    <a:pt x="181711" y="194449"/>
                  </a:lnTo>
                  <a:lnTo>
                    <a:pt x="184670" y="185686"/>
                  </a:lnTo>
                  <a:lnTo>
                    <a:pt x="186778" y="171907"/>
                  </a:lnTo>
                  <a:lnTo>
                    <a:pt x="188048" y="153111"/>
                  </a:lnTo>
                  <a:lnTo>
                    <a:pt x="188480" y="129286"/>
                  </a:lnTo>
                  <a:lnTo>
                    <a:pt x="188175" y="116522"/>
                  </a:lnTo>
                  <a:lnTo>
                    <a:pt x="187299" y="105829"/>
                  </a:lnTo>
                  <a:lnTo>
                    <a:pt x="185839" y="97231"/>
                  </a:lnTo>
                  <a:lnTo>
                    <a:pt x="183794" y="90703"/>
                  </a:lnTo>
                  <a:lnTo>
                    <a:pt x="175971" y="89674"/>
                  </a:lnTo>
                  <a:lnTo>
                    <a:pt x="161201" y="128765"/>
                  </a:lnTo>
                  <a:lnTo>
                    <a:pt x="156679" y="133375"/>
                  </a:lnTo>
                  <a:lnTo>
                    <a:pt x="150431" y="135280"/>
                  </a:lnTo>
                  <a:lnTo>
                    <a:pt x="144462" y="136512"/>
                  </a:lnTo>
                  <a:lnTo>
                    <a:pt x="135953" y="137312"/>
                  </a:lnTo>
                  <a:lnTo>
                    <a:pt x="124904" y="137680"/>
                  </a:lnTo>
                  <a:lnTo>
                    <a:pt x="82130" y="137617"/>
                  </a:lnTo>
                  <a:lnTo>
                    <a:pt x="82130" y="20358"/>
                  </a:lnTo>
                  <a:lnTo>
                    <a:pt x="90678" y="18529"/>
                  </a:lnTo>
                  <a:lnTo>
                    <a:pt x="99504" y="17221"/>
                  </a:lnTo>
                  <a:lnTo>
                    <a:pt x="108585" y="16433"/>
                  </a:lnTo>
                  <a:lnTo>
                    <a:pt x="117932" y="16167"/>
                  </a:lnTo>
                  <a:lnTo>
                    <a:pt x="134213" y="16725"/>
                  </a:lnTo>
                  <a:lnTo>
                    <a:pt x="174599" y="31546"/>
                  </a:lnTo>
                  <a:lnTo>
                    <a:pt x="189014" y="66725"/>
                  </a:lnTo>
                  <a:lnTo>
                    <a:pt x="196913" y="71412"/>
                  </a:lnTo>
                  <a:lnTo>
                    <a:pt x="201650" y="38938"/>
                  </a:lnTo>
                  <a:lnTo>
                    <a:pt x="200329" y="11722"/>
                  </a:lnTo>
                  <a:lnTo>
                    <a:pt x="200075" y="0"/>
                  </a:lnTo>
                  <a:lnTo>
                    <a:pt x="2108" y="0"/>
                  </a:lnTo>
                  <a:lnTo>
                    <a:pt x="698" y="3822"/>
                  </a:lnTo>
                  <a:lnTo>
                    <a:pt x="0" y="7823"/>
                  </a:lnTo>
                  <a:lnTo>
                    <a:pt x="0" y="11988"/>
                  </a:lnTo>
                  <a:lnTo>
                    <a:pt x="1028" y="14084"/>
                  </a:lnTo>
                  <a:lnTo>
                    <a:pt x="11290" y="13030"/>
                  </a:lnTo>
                  <a:lnTo>
                    <a:pt x="17957" y="13385"/>
                  </a:lnTo>
                  <a:lnTo>
                    <a:pt x="36449" y="55791"/>
                  </a:lnTo>
                  <a:lnTo>
                    <a:pt x="40297" y="99961"/>
                  </a:lnTo>
                  <a:lnTo>
                    <a:pt x="41592" y="160032"/>
                  </a:lnTo>
                  <a:lnTo>
                    <a:pt x="41592" y="288112"/>
                  </a:lnTo>
                  <a:lnTo>
                    <a:pt x="37020" y="292277"/>
                  </a:lnTo>
                  <a:lnTo>
                    <a:pt x="17729" y="302361"/>
                  </a:lnTo>
                  <a:lnTo>
                    <a:pt x="11760" y="307047"/>
                  </a:lnTo>
                  <a:lnTo>
                    <a:pt x="10007" y="311213"/>
                  </a:lnTo>
                  <a:lnTo>
                    <a:pt x="10007" y="312267"/>
                  </a:lnTo>
                  <a:lnTo>
                    <a:pt x="23418" y="314553"/>
                  </a:lnTo>
                  <a:lnTo>
                    <a:pt x="53162" y="316179"/>
                  </a:lnTo>
                  <a:lnTo>
                    <a:pt x="99237" y="317157"/>
                  </a:lnTo>
                  <a:lnTo>
                    <a:pt x="161632" y="317474"/>
                  </a:lnTo>
                  <a:lnTo>
                    <a:pt x="175082" y="317258"/>
                  </a:lnTo>
                  <a:lnTo>
                    <a:pt x="213220" y="307530"/>
                  </a:lnTo>
                  <a:lnTo>
                    <a:pt x="227507" y="272059"/>
                  </a:lnTo>
                  <a:lnTo>
                    <a:pt x="231190" y="256019"/>
                  </a:lnTo>
                  <a:lnTo>
                    <a:pt x="231660" y="248666"/>
                  </a:lnTo>
                  <a:close/>
                </a:path>
                <a:path w="509270" h="317500">
                  <a:moveTo>
                    <a:pt x="509079" y="248666"/>
                  </a:moveTo>
                  <a:lnTo>
                    <a:pt x="499071" y="246583"/>
                  </a:lnTo>
                  <a:lnTo>
                    <a:pt x="487273" y="260718"/>
                  </a:lnTo>
                  <a:lnTo>
                    <a:pt x="475576" y="272326"/>
                  </a:lnTo>
                  <a:lnTo>
                    <a:pt x="439978" y="292608"/>
                  </a:lnTo>
                  <a:lnTo>
                    <a:pt x="408787" y="297167"/>
                  </a:lnTo>
                  <a:lnTo>
                    <a:pt x="365874" y="297141"/>
                  </a:lnTo>
                  <a:lnTo>
                    <a:pt x="359549" y="290842"/>
                  </a:lnTo>
                  <a:lnTo>
                    <a:pt x="359549" y="157962"/>
                  </a:lnTo>
                  <a:lnTo>
                    <a:pt x="442442" y="157962"/>
                  </a:lnTo>
                  <a:lnTo>
                    <a:pt x="445909" y="163347"/>
                  </a:lnTo>
                  <a:lnTo>
                    <a:pt x="449732" y="174117"/>
                  </a:lnTo>
                  <a:lnTo>
                    <a:pt x="451827" y="180733"/>
                  </a:lnTo>
                  <a:lnTo>
                    <a:pt x="455485" y="194449"/>
                  </a:lnTo>
                  <a:lnTo>
                    <a:pt x="459130" y="194449"/>
                  </a:lnTo>
                  <a:lnTo>
                    <a:pt x="462089" y="185686"/>
                  </a:lnTo>
                  <a:lnTo>
                    <a:pt x="464197" y="171907"/>
                  </a:lnTo>
                  <a:lnTo>
                    <a:pt x="465467" y="153111"/>
                  </a:lnTo>
                  <a:lnTo>
                    <a:pt x="465899" y="129286"/>
                  </a:lnTo>
                  <a:lnTo>
                    <a:pt x="465594" y="116522"/>
                  </a:lnTo>
                  <a:lnTo>
                    <a:pt x="464718" y="105829"/>
                  </a:lnTo>
                  <a:lnTo>
                    <a:pt x="463257" y="97231"/>
                  </a:lnTo>
                  <a:lnTo>
                    <a:pt x="461213" y="90703"/>
                  </a:lnTo>
                  <a:lnTo>
                    <a:pt x="453390" y="89674"/>
                  </a:lnTo>
                  <a:lnTo>
                    <a:pt x="438619" y="128765"/>
                  </a:lnTo>
                  <a:lnTo>
                    <a:pt x="434098" y="133375"/>
                  </a:lnTo>
                  <a:lnTo>
                    <a:pt x="427850" y="135280"/>
                  </a:lnTo>
                  <a:lnTo>
                    <a:pt x="421881" y="136512"/>
                  </a:lnTo>
                  <a:lnTo>
                    <a:pt x="413372" y="137312"/>
                  </a:lnTo>
                  <a:lnTo>
                    <a:pt x="402323" y="137680"/>
                  </a:lnTo>
                  <a:lnTo>
                    <a:pt x="359549" y="137617"/>
                  </a:lnTo>
                  <a:lnTo>
                    <a:pt x="359549" y="20358"/>
                  </a:lnTo>
                  <a:lnTo>
                    <a:pt x="368096" y="18529"/>
                  </a:lnTo>
                  <a:lnTo>
                    <a:pt x="376923" y="17221"/>
                  </a:lnTo>
                  <a:lnTo>
                    <a:pt x="386003" y="16433"/>
                  </a:lnTo>
                  <a:lnTo>
                    <a:pt x="395351" y="16167"/>
                  </a:lnTo>
                  <a:lnTo>
                    <a:pt x="411632" y="16725"/>
                  </a:lnTo>
                  <a:lnTo>
                    <a:pt x="452018" y="31546"/>
                  </a:lnTo>
                  <a:lnTo>
                    <a:pt x="466432" y="66725"/>
                  </a:lnTo>
                  <a:lnTo>
                    <a:pt x="474332" y="71412"/>
                  </a:lnTo>
                  <a:lnTo>
                    <a:pt x="479069" y="38938"/>
                  </a:lnTo>
                  <a:lnTo>
                    <a:pt x="477748" y="11722"/>
                  </a:lnTo>
                  <a:lnTo>
                    <a:pt x="477494" y="0"/>
                  </a:lnTo>
                  <a:lnTo>
                    <a:pt x="279527" y="0"/>
                  </a:lnTo>
                  <a:lnTo>
                    <a:pt x="278117" y="3822"/>
                  </a:lnTo>
                  <a:lnTo>
                    <a:pt x="277418" y="7823"/>
                  </a:lnTo>
                  <a:lnTo>
                    <a:pt x="277418" y="11988"/>
                  </a:lnTo>
                  <a:lnTo>
                    <a:pt x="278447" y="14084"/>
                  </a:lnTo>
                  <a:lnTo>
                    <a:pt x="288709" y="13030"/>
                  </a:lnTo>
                  <a:lnTo>
                    <a:pt x="295376" y="13385"/>
                  </a:lnTo>
                  <a:lnTo>
                    <a:pt x="313867" y="55791"/>
                  </a:lnTo>
                  <a:lnTo>
                    <a:pt x="317715" y="99961"/>
                  </a:lnTo>
                  <a:lnTo>
                    <a:pt x="319011" y="160032"/>
                  </a:lnTo>
                  <a:lnTo>
                    <a:pt x="319011" y="288112"/>
                  </a:lnTo>
                  <a:lnTo>
                    <a:pt x="314439" y="292277"/>
                  </a:lnTo>
                  <a:lnTo>
                    <a:pt x="295148" y="302361"/>
                  </a:lnTo>
                  <a:lnTo>
                    <a:pt x="289179" y="307047"/>
                  </a:lnTo>
                  <a:lnTo>
                    <a:pt x="287426" y="311213"/>
                  </a:lnTo>
                  <a:lnTo>
                    <a:pt x="287426" y="312267"/>
                  </a:lnTo>
                  <a:lnTo>
                    <a:pt x="300837" y="314553"/>
                  </a:lnTo>
                  <a:lnTo>
                    <a:pt x="330581" y="316179"/>
                  </a:lnTo>
                  <a:lnTo>
                    <a:pt x="376656" y="317157"/>
                  </a:lnTo>
                  <a:lnTo>
                    <a:pt x="439051" y="317474"/>
                  </a:lnTo>
                  <a:lnTo>
                    <a:pt x="452501" y="317258"/>
                  </a:lnTo>
                  <a:lnTo>
                    <a:pt x="490639" y="307530"/>
                  </a:lnTo>
                  <a:lnTo>
                    <a:pt x="504926" y="272059"/>
                  </a:lnTo>
                  <a:lnTo>
                    <a:pt x="508609" y="256019"/>
                  </a:lnTo>
                  <a:lnTo>
                    <a:pt x="509079" y="248666"/>
                  </a:lnTo>
                  <a:close/>
                </a:path>
              </a:pathLst>
            </a:custGeom>
            <a:solidFill>
              <a:srgbClr val="4D702C"/>
            </a:solidFill>
          </p:spPr>
          <p:txBody>
            <a:bodyPr wrap="square" lIns="0" tIns="0" rIns="0" bIns="0" rtlCol="0"/>
            <a:lstStyle/>
            <a:p>
              <a:endParaRPr/>
            </a:p>
          </p:txBody>
        </p:sp>
        <p:sp>
          <p:nvSpPr>
            <p:cNvPr id="16" name="object 16"/>
            <p:cNvSpPr/>
            <p:nvPr/>
          </p:nvSpPr>
          <p:spPr>
            <a:xfrm>
              <a:off x="4280230" y="936205"/>
              <a:ext cx="1167714" cy="60998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487784" y="863993"/>
              <a:ext cx="302260" cy="361315"/>
            </a:xfrm>
            <a:custGeom>
              <a:avLst/>
              <a:gdLst/>
              <a:ahLst/>
              <a:cxnLst/>
              <a:rect l="l" t="t" r="r" b="b"/>
              <a:pathLst>
                <a:path w="302260" h="361315">
                  <a:moveTo>
                    <a:pt x="109753" y="0"/>
                  </a:moveTo>
                  <a:lnTo>
                    <a:pt x="101954" y="22540"/>
                  </a:lnTo>
                  <a:lnTo>
                    <a:pt x="94707" y="51468"/>
                  </a:lnTo>
                  <a:lnTo>
                    <a:pt x="89865" y="86094"/>
                  </a:lnTo>
                  <a:lnTo>
                    <a:pt x="89280" y="125730"/>
                  </a:lnTo>
                  <a:lnTo>
                    <a:pt x="90249" y="138861"/>
                  </a:lnTo>
                  <a:lnTo>
                    <a:pt x="91746" y="151526"/>
                  </a:lnTo>
                  <a:lnTo>
                    <a:pt x="93711" y="163720"/>
                  </a:lnTo>
                  <a:lnTo>
                    <a:pt x="96088" y="175437"/>
                  </a:lnTo>
                  <a:lnTo>
                    <a:pt x="91541" y="194236"/>
                  </a:lnTo>
                  <a:lnTo>
                    <a:pt x="90093" y="200964"/>
                  </a:lnTo>
                  <a:lnTo>
                    <a:pt x="81809" y="193791"/>
                  </a:lnTo>
                  <a:lnTo>
                    <a:pt x="71607" y="187364"/>
                  </a:lnTo>
                  <a:lnTo>
                    <a:pt x="59573" y="182835"/>
                  </a:lnTo>
                  <a:lnTo>
                    <a:pt x="45796" y="181356"/>
                  </a:lnTo>
                  <a:lnTo>
                    <a:pt x="27894" y="185073"/>
                  </a:lnTo>
                  <a:lnTo>
                    <a:pt x="13996" y="192766"/>
                  </a:lnTo>
                  <a:lnTo>
                    <a:pt x="4549" y="200937"/>
                  </a:lnTo>
                  <a:lnTo>
                    <a:pt x="0" y="206082"/>
                  </a:lnTo>
                  <a:lnTo>
                    <a:pt x="7703" y="204870"/>
                  </a:lnTo>
                  <a:lnTo>
                    <a:pt x="16413" y="204430"/>
                  </a:lnTo>
                  <a:lnTo>
                    <a:pt x="52555" y="228199"/>
                  </a:lnTo>
                  <a:lnTo>
                    <a:pt x="61785" y="276796"/>
                  </a:lnTo>
                  <a:lnTo>
                    <a:pt x="66433" y="280758"/>
                  </a:lnTo>
                  <a:lnTo>
                    <a:pt x="71246" y="285216"/>
                  </a:lnTo>
                  <a:lnTo>
                    <a:pt x="83883" y="298069"/>
                  </a:lnTo>
                  <a:lnTo>
                    <a:pt x="91224" y="306565"/>
                  </a:lnTo>
                  <a:lnTo>
                    <a:pt x="98535" y="249339"/>
                  </a:lnTo>
                  <a:lnTo>
                    <a:pt x="108330" y="196075"/>
                  </a:lnTo>
                  <a:lnTo>
                    <a:pt x="120916" y="151803"/>
                  </a:lnTo>
                  <a:lnTo>
                    <a:pt x="136600" y="121551"/>
                  </a:lnTo>
                  <a:lnTo>
                    <a:pt x="155689" y="110350"/>
                  </a:lnTo>
                  <a:lnTo>
                    <a:pt x="174781" y="121422"/>
                  </a:lnTo>
                  <a:lnTo>
                    <a:pt x="203028" y="195183"/>
                  </a:lnTo>
                  <a:lnTo>
                    <a:pt x="212805" y="247991"/>
                  </a:lnTo>
                  <a:lnTo>
                    <a:pt x="220099" y="304833"/>
                  </a:lnTo>
                  <a:lnTo>
                    <a:pt x="225221" y="360768"/>
                  </a:lnTo>
                  <a:lnTo>
                    <a:pt x="230352" y="357568"/>
                  </a:lnTo>
                  <a:lnTo>
                    <a:pt x="235737" y="354787"/>
                  </a:lnTo>
                  <a:lnTo>
                    <a:pt x="241363" y="352513"/>
                  </a:lnTo>
                  <a:lnTo>
                    <a:pt x="237909" y="314224"/>
                  </a:lnTo>
                  <a:lnTo>
                    <a:pt x="233502" y="275259"/>
                  </a:lnTo>
                  <a:lnTo>
                    <a:pt x="236775" y="253505"/>
                  </a:lnTo>
                  <a:lnTo>
                    <a:pt x="241771" y="229287"/>
                  </a:lnTo>
                  <a:lnTo>
                    <a:pt x="259651" y="176276"/>
                  </a:lnTo>
                  <a:lnTo>
                    <a:pt x="281257" y="136931"/>
                  </a:lnTo>
                  <a:lnTo>
                    <a:pt x="302005" y="109207"/>
                  </a:lnTo>
                  <a:lnTo>
                    <a:pt x="295354" y="110240"/>
                  </a:lnTo>
                  <a:lnTo>
                    <a:pt x="254184" y="128490"/>
                  </a:lnTo>
                  <a:lnTo>
                    <a:pt x="226340" y="159391"/>
                  </a:lnTo>
                  <a:lnTo>
                    <a:pt x="216230" y="178371"/>
                  </a:lnTo>
                  <a:lnTo>
                    <a:pt x="204195" y="140730"/>
                  </a:lnTo>
                  <a:lnTo>
                    <a:pt x="190217" y="114360"/>
                  </a:lnTo>
                  <a:lnTo>
                    <a:pt x="174110" y="98843"/>
                  </a:lnTo>
                  <a:lnTo>
                    <a:pt x="155689" y="93764"/>
                  </a:lnTo>
                  <a:lnTo>
                    <a:pt x="146195" y="95034"/>
                  </a:lnTo>
                  <a:lnTo>
                    <a:pt x="137301" y="98877"/>
                  </a:lnTo>
                  <a:lnTo>
                    <a:pt x="128980" y="105342"/>
                  </a:lnTo>
                  <a:lnTo>
                    <a:pt x="121208" y="114477"/>
                  </a:lnTo>
                  <a:lnTo>
                    <a:pt x="117006" y="91700"/>
                  </a:lnTo>
                  <a:lnTo>
                    <a:pt x="113609" y="65230"/>
                  </a:lnTo>
                  <a:lnTo>
                    <a:pt x="111148" y="34764"/>
                  </a:lnTo>
                  <a:lnTo>
                    <a:pt x="109753" y="0"/>
                  </a:lnTo>
                  <a:close/>
                </a:path>
              </a:pathLst>
            </a:custGeom>
            <a:solidFill>
              <a:srgbClr val="EABD00"/>
            </a:solidFill>
          </p:spPr>
          <p:txBody>
            <a:bodyPr wrap="square" lIns="0" tIns="0" rIns="0" bIns="0" rtlCol="0"/>
            <a:lstStyle/>
            <a:p>
              <a:endParaRPr/>
            </a:p>
          </p:txBody>
        </p:sp>
        <p:sp>
          <p:nvSpPr>
            <p:cNvPr id="18" name="object 18"/>
            <p:cNvSpPr/>
            <p:nvPr/>
          </p:nvSpPr>
          <p:spPr>
            <a:xfrm>
              <a:off x="5587453" y="995413"/>
              <a:ext cx="119341" cy="306666"/>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482742" y="1124064"/>
              <a:ext cx="319405" cy="393065"/>
            </a:xfrm>
            <a:custGeom>
              <a:avLst/>
              <a:gdLst/>
              <a:ahLst/>
              <a:cxnLst/>
              <a:rect l="l" t="t" r="r" b="b"/>
              <a:pathLst>
                <a:path w="319404" h="393065">
                  <a:moveTo>
                    <a:pt x="0" y="0"/>
                  </a:moveTo>
                  <a:lnTo>
                    <a:pt x="33539" y="60561"/>
                  </a:lnTo>
                  <a:lnTo>
                    <a:pt x="58953" y="124828"/>
                  </a:lnTo>
                  <a:lnTo>
                    <a:pt x="71089" y="173721"/>
                  </a:lnTo>
                  <a:lnTo>
                    <a:pt x="78473" y="223558"/>
                  </a:lnTo>
                  <a:lnTo>
                    <a:pt x="80582" y="243169"/>
                  </a:lnTo>
                  <a:lnTo>
                    <a:pt x="82784" y="262856"/>
                  </a:lnTo>
                  <a:lnTo>
                    <a:pt x="90144" y="301650"/>
                  </a:lnTo>
                  <a:lnTo>
                    <a:pt x="118098" y="344736"/>
                  </a:lnTo>
                  <a:lnTo>
                    <a:pt x="134429" y="352132"/>
                  </a:lnTo>
                  <a:lnTo>
                    <a:pt x="134124" y="358051"/>
                  </a:lnTo>
                  <a:lnTo>
                    <a:pt x="133578" y="363943"/>
                  </a:lnTo>
                  <a:lnTo>
                    <a:pt x="132219" y="376148"/>
                  </a:lnTo>
                  <a:lnTo>
                    <a:pt x="131406" y="381317"/>
                  </a:lnTo>
                  <a:lnTo>
                    <a:pt x="131905" y="387800"/>
                  </a:lnTo>
                  <a:lnTo>
                    <a:pt x="135396" y="391129"/>
                  </a:lnTo>
                  <a:lnTo>
                    <a:pt x="144871" y="392356"/>
                  </a:lnTo>
                  <a:lnTo>
                    <a:pt x="163322" y="392531"/>
                  </a:lnTo>
                  <a:lnTo>
                    <a:pt x="178774" y="391009"/>
                  </a:lnTo>
                  <a:lnTo>
                    <a:pt x="188871" y="387661"/>
                  </a:lnTo>
                  <a:lnTo>
                    <a:pt x="194372" y="384312"/>
                  </a:lnTo>
                  <a:lnTo>
                    <a:pt x="196037" y="382790"/>
                  </a:lnTo>
                  <a:lnTo>
                    <a:pt x="194449" y="374116"/>
                  </a:lnTo>
                  <a:lnTo>
                    <a:pt x="192620" y="357860"/>
                  </a:lnTo>
                  <a:lnTo>
                    <a:pt x="192112" y="351688"/>
                  </a:lnTo>
                  <a:lnTo>
                    <a:pt x="191985" y="345947"/>
                  </a:lnTo>
                  <a:lnTo>
                    <a:pt x="195078" y="343534"/>
                  </a:lnTo>
                  <a:lnTo>
                    <a:pt x="189979" y="343534"/>
                  </a:lnTo>
                  <a:lnTo>
                    <a:pt x="190728" y="343433"/>
                  </a:lnTo>
                  <a:lnTo>
                    <a:pt x="195208" y="343433"/>
                  </a:lnTo>
                  <a:lnTo>
                    <a:pt x="213149" y="329433"/>
                  </a:lnTo>
                  <a:lnTo>
                    <a:pt x="225572" y="306827"/>
                  </a:lnTo>
                  <a:lnTo>
                    <a:pt x="231949" y="280898"/>
                  </a:lnTo>
                  <a:lnTo>
                    <a:pt x="234843" y="255574"/>
                  </a:lnTo>
                  <a:lnTo>
                    <a:pt x="151371" y="255574"/>
                  </a:lnTo>
                  <a:lnTo>
                    <a:pt x="151549" y="255371"/>
                  </a:lnTo>
                  <a:lnTo>
                    <a:pt x="148259" y="250113"/>
                  </a:lnTo>
                  <a:lnTo>
                    <a:pt x="147967" y="244957"/>
                  </a:lnTo>
                  <a:lnTo>
                    <a:pt x="147256" y="241261"/>
                  </a:lnTo>
                  <a:lnTo>
                    <a:pt x="135823" y="182083"/>
                  </a:lnTo>
                  <a:lnTo>
                    <a:pt x="119761" y="123990"/>
                  </a:lnTo>
                  <a:lnTo>
                    <a:pt x="103363" y="86842"/>
                  </a:lnTo>
                  <a:lnTo>
                    <a:pt x="80327" y="53428"/>
                  </a:lnTo>
                  <a:lnTo>
                    <a:pt x="51541" y="25628"/>
                  </a:lnTo>
                  <a:lnTo>
                    <a:pt x="10878" y="1966"/>
                  </a:lnTo>
                  <a:lnTo>
                    <a:pt x="0" y="0"/>
                  </a:lnTo>
                  <a:close/>
                </a:path>
                <a:path w="319404" h="393065">
                  <a:moveTo>
                    <a:pt x="195208" y="343433"/>
                  </a:moveTo>
                  <a:lnTo>
                    <a:pt x="190728" y="343433"/>
                  </a:lnTo>
                  <a:lnTo>
                    <a:pt x="191198" y="343534"/>
                  </a:lnTo>
                  <a:lnTo>
                    <a:pt x="195078" y="343534"/>
                  </a:lnTo>
                  <a:lnTo>
                    <a:pt x="195208" y="343433"/>
                  </a:lnTo>
                  <a:close/>
                </a:path>
                <a:path w="319404" h="393065">
                  <a:moveTo>
                    <a:pt x="287672" y="102184"/>
                  </a:moveTo>
                  <a:lnTo>
                    <a:pt x="243333" y="112236"/>
                  </a:lnTo>
                  <a:lnTo>
                    <a:pt x="212026" y="138137"/>
                  </a:lnTo>
                  <a:lnTo>
                    <a:pt x="182818" y="181467"/>
                  </a:lnTo>
                  <a:lnTo>
                    <a:pt x="161925" y="229425"/>
                  </a:lnTo>
                  <a:lnTo>
                    <a:pt x="154546" y="252679"/>
                  </a:lnTo>
                  <a:lnTo>
                    <a:pt x="151371" y="255574"/>
                  </a:lnTo>
                  <a:lnTo>
                    <a:pt x="234843" y="255574"/>
                  </a:lnTo>
                  <a:lnTo>
                    <a:pt x="234975" y="254419"/>
                  </a:lnTo>
                  <a:lnTo>
                    <a:pt x="237365" y="225138"/>
                  </a:lnTo>
                  <a:lnTo>
                    <a:pt x="241150" y="195584"/>
                  </a:lnTo>
                  <a:lnTo>
                    <a:pt x="262547" y="141122"/>
                  </a:lnTo>
                  <a:lnTo>
                    <a:pt x="302455" y="113615"/>
                  </a:lnTo>
                  <a:lnTo>
                    <a:pt x="318884" y="110248"/>
                  </a:lnTo>
                  <a:lnTo>
                    <a:pt x="303626" y="104716"/>
                  </a:lnTo>
                  <a:lnTo>
                    <a:pt x="287672" y="102184"/>
                  </a:lnTo>
                  <a:close/>
                </a:path>
              </a:pathLst>
            </a:custGeom>
            <a:solidFill>
              <a:srgbClr val="EABD00"/>
            </a:solidFill>
          </p:spPr>
          <p:txBody>
            <a:bodyPr wrap="square" lIns="0" tIns="0" rIns="0" bIns="0" rtlCol="0"/>
            <a:lstStyle/>
            <a:p>
              <a:endParaRPr/>
            </a:p>
          </p:txBody>
        </p:sp>
        <p:sp>
          <p:nvSpPr>
            <p:cNvPr id="21" name="object 21"/>
            <p:cNvSpPr/>
            <p:nvPr/>
          </p:nvSpPr>
          <p:spPr>
            <a:xfrm>
              <a:off x="1825104" y="2395180"/>
              <a:ext cx="1654810" cy="1654810"/>
            </a:xfrm>
            <a:custGeom>
              <a:avLst/>
              <a:gdLst/>
              <a:ahLst/>
              <a:cxnLst/>
              <a:rect l="l" t="t" r="r" b="b"/>
              <a:pathLst>
                <a:path w="1654810" h="1654810">
                  <a:moveTo>
                    <a:pt x="827392" y="0"/>
                  </a:moveTo>
                  <a:lnTo>
                    <a:pt x="778776" y="1404"/>
                  </a:lnTo>
                  <a:lnTo>
                    <a:pt x="730900" y="5566"/>
                  </a:lnTo>
                  <a:lnTo>
                    <a:pt x="683841" y="12408"/>
                  </a:lnTo>
                  <a:lnTo>
                    <a:pt x="637678" y="21851"/>
                  </a:lnTo>
                  <a:lnTo>
                    <a:pt x="592486" y="33820"/>
                  </a:lnTo>
                  <a:lnTo>
                    <a:pt x="548345" y="48235"/>
                  </a:lnTo>
                  <a:lnTo>
                    <a:pt x="505332" y="65020"/>
                  </a:lnTo>
                  <a:lnTo>
                    <a:pt x="463525" y="84096"/>
                  </a:lnTo>
                  <a:lnTo>
                    <a:pt x="423000" y="105386"/>
                  </a:lnTo>
                  <a:lnTo>
                    <a:pt x="383835" y="128813"/>
                  </a:lnTo>
                  <a:lnTo>
                    <a:pt x="346109" y="154299"/>
                  </a:lnTo>
                  <a:lnTo>
                    <a:pt x="309899" y="181766"/>
                  </a:lnTo>
                  <a:lnTo>
                    <a:pt x="275282" y="211137"/>
                  </a:lnTo>
                  <a:lnTo>
                    <a:pt x="242336" y="242335"/>
                  </a:lnTo>
                  <a:lnTo>
                    <a:pt x="211139" y="275280"/>
                  </a:lnTo>
                  <a:lnTo>
                    <a:pt x="181767" y="309897"/>
                  </a:lnTo>
                  <a:lnTo>
                    <a:pt x="154300" y="346107"/>
                  </a:lnTo>
                  <a:lnTo>
                    <a:pt x="128814" y="383832"/>
                  </a:lnTo>
                  <a:lnTo>
                    <a:pt x="105387" y="422996"/>
                  </a:lnTo>
                  <a:lnTo>
                    <a:pt x="84096" y="463520"/>
                  </a:lnTo>
                  <a:lnTo>
                    <a:pt x="65020" y="505327"/>
                  </a:lnTo>
                  <a:lnTo>
                    <a:pt x="48235" y="548339"/>
                  </a:lnTo>
                  <a:lnTo>
                    <a:pt x="33820" y="592479"/>
                  </a:lnTo>
                  <a:lnTo>
                    <a:pt x="21851" y="637670"/>
                  </a:lnTo>
                  <a:lnTo>
                    <a:pt x="12408" y="683832"/>
                  </a:lnTo>
                  <a:lnTo>
                    <a:pt x="5566" y="730890"/>
                  </a:lnTo>
                  <a:lnTo>
                    <a:pt x="1404" y="778765"/>
                  </a:lnTo>
                  <a:lnTo>
                    <a:pt x="0" y="827379"/>
                  </a:lnTo>
                  <a:lnTo>
                    <a:pt x="1404" y="875995"/>
                  </a:lnTo>
                  <a:lnTo>
                    <a:pt x="5566" y="923871"/>
                  </a:lnTo>
                  <a:lnTo>
                    <a:pt x="12408" y="970930"/>
                  </a:lnTo>
                  <a:lnTo>
                    <a:pt x="21851" y="1017093"/>
                  </a:lnTo>
                  <a:lnTo>
                    <a:pt x="33820" y="1062284"/>
                  </a:lnTo>
                  <a:lnTo>
                    <a:pt x="48235" y="1106425"/>
                  </a:lnTo>
                  <a:lnTo>
                    <a:pt x="65020" y="1149439"/>
                  </a:lnTo>
                  <a:lnTo>
                    <a:pt x="84096" y="1191246"/>
                  </a:lnTo>
                  <a:lnTo>
                    <a:pt x="105387" y="1231771"/>
                  </a:lnTo>
                  <a:lnTo>
                    <a:pt x="128814" y="1270935"/>
                  </a:lnTo>
                  <a:lnTo>
                    <a:pt x="154300" y="1308662"/>
                  </a:lnTo>
                  <a:lnTo>
                    <a:pt x="181767" y="1344872"/>
                  </a:lnTo>
                  <a:lnTo>
                    <a:pt x="211139" y="1379489"/>
                  </a:lnTo>
                  <a:lnTo>
                    <a:pt x="242336" y="1412435"/>
                  </a:lnTo>
                  <a:lnTo>
                    <a:pt x="275282" y="1443632"/>
                  </a:lnTo>
                  <a:lnTo>
                    <a:pt x="309899" y="1473003"/>
                  </a:lnTo>
                  <a:lnTo>
                    <a:pt x="346109" y="1500471"/>
                  </a:lnTo>
                  <a:lnTo>
                    <a:pt x="383835" y="1525957"/>
                  </a:lnTo>
                  <a:lnTo>
                    <a:pt x="423000" y="1549384"/>
                  </a:lnTo>
                  <a:lnTo>
                    <a:pt x="463525" y="1570675"/>
                  </a:lnTo>
                  <a:lnTo>
                    <a:pt x="505332" y="1589751"/>
                  </a:lnTo>
                  <a:lnTo>
                    <a:pt x="548345" y="1606536"/>
                  </a:lnTo>
                  <a:lnTo>
                    <a:pt x="592486" y="1620951"/>
                  </a:lnTo>
                  <a:lnTo>
                    <a:pt x="637678" y="1632920"/>
                  </a:lnTo>
                  <a:lnTo>
                    <a:pt x="683841" y="1642363"/>
                  </a:lnTo>
                  <a:lnTo>
                    <a:pt x="730900" y="1649205"/>
                  </a:lnTo>
                  <a:lnTo>
                    <a:pt x="778776" y="1653367"/>
                  </a:lnTo>
                  <a:lnTo>
                    <a:pt x="827392" y="1654771"/>
                  </a:lnTo>
                  <a:lnTo>
                    <a:pt x="876008" y="1653367"/>
                  </a:lnTo>
                  <a:lnTo>
                    <a:pt x="923884" y="1649205"/>
                  </a:lnTo>
                  <a:lnTo>
                    <a:pt x="970942" y="1642363"/>
                  </a:lnTo>
                  <a:lnTo>
                    <a:pt x="1017106" y="1632920"/>
                  </a:lnTo>
                  <a:lnTo>
                    <a:pt x="1062297" y="1620951"/>
                  </a:lnTo>
                  <a:lnTo>
                    <a:pt x="1106438" y="1606536"/>
                  </a:lnTo>
                  <a:lnTo>
                    <a:pt x="1149451" y="1589751"/>
                  </a:lnTo>
                  <a:lnTo>
                    <a:pt x="1191259" y="1570675"/>
                  </a:lnTo>
                  <a:lnTo>
                    <a:pt x="1231784" y="1549384"/>
                  </a:lnTo>
                  <a:lnTo>
                    <a:pt x="1270948" y="1525957"/>
                  </a:lnTo>
                  <a:lnTo>
                    <a:pt x="1308674" y="1500471"/>
                  </a:lnTo>
                  <a:lnTo>
                    <a:pt x="1344885" y="1473003"/>
                  </a:lnTo>
                  <a:lnTo>
                    <a:pt x="1379501" y="1443632"/>
                  </a:lnTo>
                  <a:lnTo>
                    <a:pt x="1412447" y="1412435"/>
                  </a:lnTo>
                  <a:lnTo>
                    <a:pt x="1443645" y="1379489"/>
                  </a:lnTo>
                  <a:lnTo>
                    <a:pt x="1473016" y="1344872"/>
                  </a:lnTo>
                  <a:lnTo>
                    <a:pt x="1500484" y="1308662"/>
                  </a:lnTo>
                  <a:lnTo>
                    <a:pt x="1525970" y="1270935"/>
                  </a:lnTo>
                  <a:lnTo>
                    <a:pt x="1549397" y="1231771"/>
                  </a:lnTo>
                  <a:lnTo>
                    <a:pt x="1570687" y="1191246"/>
                  </a:lnTo>
                  <a:lnTo>
                    <a:pt x="1589764" y="1149439"/>
                  </a:lnTo>
                  <a:lnTo>
                    <a:pt x="1606549" y="1106425"/>
                  </a:lnTo>
                  <a:lnTo>
                    <a:pt x="1620964" y="1062284"/>
                  </a:lnTo>
                  <a:lnTo>
                    <a:pt x="1632932" y="1017093"/>
                  </a:lnTo>
                  <a:lnTo>
                    <a:pt x="1642376" y="970930"/>
                  </a:lnTo>
                  <a:lnTo>
                    <a:pt x="1649218" y="923871"/>
                  </a:lnTo>
                  <a:lnTo>
                    <a:pt x="1653380" y="875995"/>
                  </a:lnTo>
                  <a:lnTo>
                    <a:pt x="1654784" y="827379"/>
                  </a:lnTo>
                  <a:lnTo>
                    <a:pt x="1653380" y="778765"/>
                  </a:lnTo>
                  <a:lnTo>
                    <a:pt x="1649218" y="730890"/>
                  </a:lnTo>
                  <a:lnTo>
                    <a:pt x="1642376" y="683832"/>
                  </a:lnTo>
                  <a:lnTo>
                    <a:pt x="1632932" y="637670"/>
                  </a:lnTo>
                  <a:lnTo>
                    <a:pt x="1620964" y="592479"/>
                  </a:lnTo>
                  <a:lnTo>
                    <a:pt x="1606549" y="548339"/>
                  </a:lnTo>
                  <a:lnTo>
                    <a:pt x="1589764" y="505327"/>
                  </a:lnTo>
                  <a:lnTo>
                    <a:pt x="1570687" y="463520"/>
                  </a:lnTo>
                  <a:lnTo>
                    <a:pt x="1549397" y="422996"/>
                  </a:lnTo>
                  <a:lnTo>
                    <a:pt x="1525970" y="383832"/>
                  </a:lnTo>
                  <a:lnTo>
                    <a:pt x="1500484" y="346107"/>
                  </a:lnTo>
                  <a:lnTo>
                    <a:pt x="1473016" y="309897"/>
                  </a:lnTo>
                  <a:lnTo>
                    <a:pt x="1443645" y="275280"/>
                  </a:lnTo>
                  <a:lnTo>
                    <a:pt x="1412447" y="242335"/>
                  </a:lnTo>
                  <a:lnTo>
                    <a:pt x="1379501" y="211137"/>
                  </a:lnTo>
                  <a:lnTo>
                    <a:pt x="1344885" y="181766"/>
                  </a:lnTo>
                  <a:lnTo>
                    <a:pt x="1308674" y="154299"/>
                  </a:lnTo>
                  <a:lnTo>
                    <a:pt x="1270948" y="128813"/>
                  </a:lnTo>
                  <a:lnTo>
                    <a:pt x="1231784" y="105386"/>
                  </a:lnTo>
                  <a:lnTo>
                    <a:pt x="1191259" y="84096"/>
                  </a:lnTo>
                  <a:lnTo>
                    <a:pt x="1149451" y="65020"/>
                  </a:lnTo>
                  <a:lnTo>
                    <a:pt x="1106438" y="48235"/>
                  </a:lnTo>
                  <a:lnTo>
                    <a:pt x="1062297" y="33820"/>
                  </a:lnTo>
                  <a:lnTo>
                    <a:pt x="1017106" y="21851"/>
                  </a:lnTo>
                  <a:lnTo>
                    <a:pt x="970942" y="12408"/>
                  </a:lnTo>
                  <a:lnTo>
                    <a:pt x="923884" y="5566"/>
                  </a:lnTo>
                  <a:lnTo>
                    <a:pt x="876008" y="1404"/>
                  </a:lnTo>
                  <a:lnTo>
                    <a:pt x="827392" y="0"/>
                  </a:lnTo>
                  <a:close/>
                </a:path>
              </a:pathLst>
            </a:custGeom>
            <a:solidFill>
              <a:srgbClr val="F5C949"/>
            </a:solidFill>
          </p:spPr>
          <p:txBody>
            <a:bodyPr wrap="square" lIns="0" tIns="0" rIns="0" bIns="0" rtlCol="0"/>
            <a:lstStyle/>
            <a:p>
              <a:endParaRPr dirty="0"/>
            </a:p>
          </p:txBody>
        </p:sp>
      </p:grpSp>
      <p:sp>
        <p:nvSpPr>
          <p:cNvPr id="25" name="object 25"/>
          <p:cNvSpPr txBox="1"/>
          <p:nvPr/>
        </p:nvSpPr>
        <p:spPr>
          <a:xfrm>
            <a:off x="1841262" y="2451397"/>
            <a:ext cx="1792605" cy="1146468"/>
          </a:xfrm>
          <a:prstGeom prst="rect">
            <a:avLst/>
          </a:prstGeom>
        </p:spPr>
        <p:txBody>
          <a:bodyPr vert="horz" wrap="square" lIns="0" tIns="0" rIns="0" bIns="0" rtlCol="0">
            <a:spAutoFit/>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40"/>
              </a:spcBef>
            </a:pPr>
            <a:endParaRPr sz="950" dirty="0">
              <a:latin typeface="Times New Roman"/>
              <a:cs typeface="Times New Roman"/>
            </a:endParaRPr>
          </a:p>
          <a:p>
            <a:pPr marL="250825" marR="424180" algn="ctr">
              <a:lnSpc>
                <a:spcPct val="100000"/>
              </a:lnSpc>
            </a:pPr>
            <a:r>
              <a:rPr sz="900" spc="30" dirty="0">
                <a:solidFill>
                  <a:srgbClr val="3C3C3B"/>
                </a:solidFill>
                <a:latin typeface="Arial"/>
                <a:cs typeface="Arial"/>
              </a:rPr>
              <a:t>Support </a:t>
            </a:r>
            <a:r>
              <a:rPr sz="900" spc="25" dirty="0">
                <a:solidFill>
                  <a:srgbClr val="3C3C3B"/>
                </a:solidFill>
                <a:latin typeface="Arial"/>
                <a:cs typeface="Arial"/>
              </a:rPr>
              <a:t>families</a:t>
            </a:r>
            <a:r>
              <a:rPr sz="900" spc="-110" dirty="0">
                <a:solidFill>
                  <a:srgbClr val="3C3C3B"/>
                </a:solidFill>
                <a:latin typeface="Arial"/>
                <a:cs typeface="Arial"/>
              </a:rPr>
              <a:t> </a:t>
            </a:r>
            <a:r>
              <a:rPr sz="900" spc="30" dirty="0">
                <a:solidFill>
                  <a:srgbClr val="3C3C3B"/>
                </a:solidFill>
                <a:latin typeface="Arial"/>
                <a:cs typeface="Arial"/>
              </a:rPr>
              <a:t>and  their communities,  </a:t>
            </a:r>
            <a:r>
              <a:rPr sz="900" spc="60" dirty="0">
                <a:solidFill>
                  <a:srgbClr val="3C3C3B"/>
                </a:solidFill>
                <a:latin typeface="Arial"/>
                <a:cs typeface="Arial"/>
              </a:rPr>
              <a:t>feeding </a:t>
            </a:r>
            <a:r>
              <a:rPr sz="900" spc="55" dirty="0">
                <a:solidFill>
                  <a:srgbClr val="3C3C3B"/>
                </a:solidFill>
                <a:latin typeface="Arial"/>
                <a:cs typeface="Arial"/>
              </a:rPr>
              <a:t>hope </a:t>
            </a:r>
            <a:r>
              <a:rPr sz="900" spc="60" dirty="0">
                <a:solidFill>
                  <a:srgbClr val="3C3C3B"/>
                </a:solidFill>
                <a:latin typeface="Arial"/>
                <a:cs typeface="Arial"/>
              </a:rPr>
              <a:t>to  </a:t>
            </a:r>
            <a:r>
              <a:rPr sz="900" spc="30" dirty="0">
                <a:solidFill>
                  <a:srgbClr val="3C3C3B"/>
                </a:solidFill>
                <a:latin typeface="Arial"/>
                <a:cs typeface="Arial"/>
              </a:rPr>
              <a:t>farmers</a:t>
            </a:r>
            <a:r>
              <a:rPr sz="900" spc="-50" dirty="0">
                <a:solidFill>
                  <a:srgbClr val="3C3C3B"/>
                </a:solidFill>
                <a:latin typeface="Arial"/>
                <a:cs typeface="Arial"/>
              </a:rPr>
              <a:t> </a:t>
            </a:r>
            <a:r>
              <a:rPr sz="900" spc="45" dirty="0">
                <a:solidFill>
                  <a:srgbClr val="3C3C3B"/>
                </a:solidFill>
                <a:latin typeface="Arial"/>
                <a:cs typeface="Arial"/>
              </a:rPr>
              <a:t>now</a:t>
            </a:r>
            <a:r>
              <a:rPr sz="900" spc="-70" dirty="0">
                <a:solidFill>
                  <a:srgbClr val="3C3C3B"/>
                </a:solidFill>
                <a:latin typeface="Arial"/>
                <a:cs typeface="Arial"/>
              </a:rPr>
              <a:t> </a:t>
            </a:r>
            <a:r>
              <a:rPr sz="900" spc="30" dirty="0">
                <a:solidFill>
                  <a:srgbClr val="3C3C3B"/>
                </a:solidFill>
                <a:latin typeface="Arial"/>
                <a:cs typeface="Arial"/>
              </a:rPr>
              <a:t>and</a:t>
            </a:r>
            <a:r>
              <a:rPr sz="900" spc="-50" dirty="0">
                <a:solidFill>
                  <a:srgbClr val="3C3C3B"/>
                </a:solidFill>
                <a:latin typeface="Arial"/>
                <a:cs typeface="Arial"/>
              </a:rPr>
              <a:t> </a:t>
            </a:r>
            <a:r>
              <a:rPr sz="900" spc="35" dirty="0">
                <a:solidFill>
                  <a:srgbClr val="3C3C3B"/>
                </a:solidFill>
                <a:latin typeface="Arial"/>
                <a:cs typeface="Arial"/>
              </a:rPr>
              <a:t>for</a:t>
            </a:r>
            <a:endParaRPr sz="900" dirty="0">
              <a:latin typeface="Arial"/>
              <a:cs typeface="Arial"/>
            </a:endParaRPr>
          </a:p>
          <a:p>
            <a:pPr marR="172720" algn="ctr">
              <a:lnSpc>
                <a:spcPct val="100000"/>
              </a:lnSpc>
            </a:pPr>
            <a:r>
              <a:rPr sz="900" spc="25" dirty="0">
                <a:solidFill>
                  <a:srgbClr val="3C3C3B"/>
                </a:solidFill>
                <a:latin typeface="Arial"/>
                <a:cs typeface="Arial"/>
              </a:rPr>
              <a:t>generations </a:t>
            </a:r>
            <a:r>
              <a:rPr sz="900" spc="45" dirty="0">
                <a:solidFill>
                  <a:srgbClr val="3C3C3B"/>
                </a:solidFill>
                <a:latin typeface="Arial"/>
                <a:cs typeface="Arial"/>
              </a:rPr>
              <a:t>to</a:t>
            </a:r>
            <a:r>
              <a:rPr sz="900" spc="-90" dirty="0">
                <a:solidFill>
                  <a:srgbClr val="3C3C3B"/>
                </a:solidFill>
                <a:latin typeface="Arial"/>
                <a:cs typeface="Arial"/>
              </a:rPr>
              <a:t> </a:t>
            </a:r>
            <a:r>
              <a:rPr sz="900" spc="25" dirty="0">
                <a:solidFill>
                  <a:srgbClr val="3C3C3B"/>
                </a:solidFill>
                <a:latin typeface="Arial"/>
                <a:cs typeface="Arial"/>
              </a:rPr>
              <a:t>come.</a:t>
            </a:r>
            <a:endParaRPr sz="900" dirty="0">
              <a:latin typeface="Arial"/>
              <a:cs typeface="Arial"/>
            </a:endParaRPr>
          </a:p>
        </p:txBody>
      </p:sp>
      <p:sp>
        <p:nvSpPr>
          <p:cNvPr id="27" name="object 27"/>
          <p:cNvSpPr txBox="1"/>
          <p:nvPr/>
        </p:nvSpPr>
        <p:spPr>
          <a:xfrm>
            <a:off x="387156" y="6175575"/>
            <a:ext cx="1106805" cy="355600"/>
          </a:xfrm>
          <a:prstGeom prst="rect">
            <a:avLst/>
          </a:prstGeom>
        </p:spPr>
        <p:txBody>
          <a:bodyPr vert="horz" wrap="square" lIns="0" tIns="12700" rIns="0" bIns="0" rtlCol="0">
            <a:spAutoFit/>
          </a:bodyPr>
          <a:lstStyle/>
          <a:p>
            <a:pPr marL="28575" marR="5080" indent="-16510">
              <a:lnSpc>
                <a:spcPct val="120400"/>
              </a:lnSpc>
              <a:spcBef>
                <a:spcPts val="100"/>
              </a:spcBef>
            </a:pPr>
            <a:r>
              <a:rPr sz="900" b="1" spc="10" dirty="0">
                <a:solidFill>
                  <a:srgbClr val="FFFFFF"/>
                </a:solidFill>
                <a:latin typeface="Arial"/>
                <a:cs typeface="Arial"/>
              </a:rPr>
              <a:t>In </a:t>
            </a:r>
            <a:r>
              <a:rPr sz="900" b="1" spc="20" dirty="0">
                <a:solidFill>
                  <a:srgbClr val="FFFFFF"/>
                </a:solidFill>
                <a:latin typeface="Arial"/>
                <a:cs typeface="Arial"/>
              </a:rPr>
              <a:t>partnership</a:t>
            </a:r>
            <a:r>
              <a:rPr sz="900" b="1" spc="-65" dirty="0">
                <a:solidFill>
                  <a:srgbClr val="FFFFFF"/>
                </a:solidFill>
                <a:latin typeface="Arial"/>
                <a:cs typeface="Arial"/>
              </a:rPr>
              <a:t> </a:t>
            </a:r>
            <a:r>
              <a:rPr sz="900" b="1" spc="35" dirty="0">
                <a:solidFill>
                  <a:srgbClr val="FFFFFF"/>
                </a:solidFill>
                <a:latin typeface="Arial"/>
                <a:cs typeface="Arial"/>
              </a:rPr>
              <a:t>with  </a:t>
            </a:r>
            <a:r>
              <a:rPr sz="900" b="1" spc="50" dirty="0">
                <a:solidFill>
                  <a:srgbClr val="FFFFFF"/>
                </a:solidFill>
                <a:latin typeface="Arial"/>
                <a:cs typeface="Arial"/>
              </a:rPr>
              <a:t>Family</a:t>
            </a:r>
            <a:r>
              <a:rPr sz="900" b="1" spc="-10" dirty="0">
                <a:solidFill>
                  <a:srgbClr val="FFFFFF"/>
                </a:solidFill>
                <a:latin typeface="Arial"/>
                <a:cs typeface="Arial"/>
              </a:rPr>
              <a:t> </a:t>
            </a:r>
            <a:r>
              <a:rPr sz="900" b="1" spc="55" dirty="0">
                <a:solidFill>
                  <a:srgbClr val="FFFFFF"/>
                </a:solidFill>
                <a:latin typeface="Arial"/>
                <a:cs typeface="Arial"/>
              </a:rPr>
              <a:t>Ministries</a:t>
            </a:r>
            <a:endParaRPr sz="900" dirty="0">
              <a:latin typeface="Arial"/>
              <a:cs typeface="Arial"/>
            </a:endParaRPr>
          </a:p>
        </p:txBody>
      </p:sp>
      <p:sp>
        <p:nvSpPr>
          <p:cNvPr id="28" name="object 28"/>
          <p:cNvSpPr txBox="1"/>
          <p:nvPr/>
        </p:nvSpPr>
        <p:spPr>
          <a:xfrm>
            <a:off x="386900" y="6631651"/>
            <a:ext cx="2044700" cy="147320"/>
          </a:xfrm>
          <a:prstGeom prst="rect">
            <a:avLst/>
          </a:prstGeom>
        </p:spPr>
        <p:txBody>
          <a:bodyPr vert="horz" wrap="square" lIns="0" tIns="12700" rIns="0" bIns="0" rtlCol="0">
            <a:spAutoFit/>
          </a:bodyPr>
          <a:lstStyle/>
          <a:p>
            <a:pPr marL="12700" marR="5080">
              <a:lnSpc>
                <a:spcPct val="100000"/>
              </a:lnSpc>
              <a:spcBef>
                <a:spcPts val="100"/>
              </a:spcBef>
            </a:pPr>
            <a:r>
              <a:rPr sz="400" spc="15" dirty="0">
                <a:solidFill>
                  <a:srgbClr val="FFFFFF"/>
                </a:solidFill>
                <a:latin typeface="Trebuchet MS"/>
                <a:cs typeface="Trebuchet MS"/>
              </a:rPr>
              <a:t>The </a:t>
            </a:r>
            <a:r>
              <a:rPr sz="400" spc="10" dirty="0">
                <a:solidFill>
                  <a:srgbClr val="FFFFFF"/>
                </a:solidFill>
                <a:latin typeface="Trebuchet MS"/>
                <a:cs typeface="Trebuchet MS"/>
              </a:rPr>
              <a:t>Salvation </a:t>
            </a:r>
            <a:r>
              <a:rPr sz="400" spc="20" dirty="0">
                <a:solidFill>
                  <a:srgbClr val="FFFFFF"/>
                </a:solidFill>
                <a:latin typeface="Trebuchet MS"/>
                <a:cs typeface="Trebuchet MS"/>
              </a:rPr>
              <a:t>Army </a:t>
            </a:r>
            <a:r>
              <a:rPr sz="400" dirty="0">
                <a:solidFill>
                  <a:srgbClr val="FFFFFF"/>
                </a:solidFill>
                <a:latin typeface="Trebuchet MS"/>
                <a:cs typeface="Trebuchet MS"/>
              </a:rPr>
              <a:t>is a </a:t>
            </a:r>
            <a:r>
              <a:rPr sz="400" spc="5" dirty="0">
                <a:solidFill>
                  <a:srgbClr val="FFFFFF"/>
                </a:solidFill>
                <a:latin typeface="Trebuchet MS"/>
                <a:cs typeface="Trebuchet MS"/>
              </a:rPr>
              <a:t>Christian </a:t>
            </a:r>
            <a:r>
              <a:rPr sz="400" spc="15" dirty="0">
                <a:solidFill>
                  <a:srgbClr val="FFFFFF"/>
                </a:solidFill>
                <a:latin typeface="Trebuchet MS"/>
                <a:cs typeface="Trebuchet MS"/>
              </a:rPr>
              <a:t>church and </a:t>
            </a:r>
            <a:r>
              <a:rPr sz="400" spc="5" dirty="0">
                <a:solidFill>
                  <a:srgbClr val="FFFFFF"/>
                </a:solidFill>
                <a:latin typeface="Trebuchet MS"/>
                <a:cs typeface="Trebuchet MS"/>
              </a:rPr>
              <a:t>registered </a:t>
            </a:r>
            <a:r>
              <a:rPr sz="400" dirty="0">
                <a:solidFill>
                  <a:srgbClr val="FFFFFF"/>
                </a:solidFill>
                <a:latin typeface="Trebuchet MS"/>
                <a:cs typeface="Trebuchet MS"/>
              </a:rPr>
              <a:t>charity </a:t>
            </a:r>
            <a:r>
              <a:rPr sz="400" spc="5" dirty="0">
                <a:solidFill>
                  <a:srgbClr val="FFFFFF"/>
                </a:solidFill>
                <a:latin typeface="Trebuchet MS"/>
                <a:cs typeface="Trebuchet MS"/>
              </a:rPr>
              <a:t>No. </a:t>
            </a:r>
            <a:r>
              <a:rPr sz="400" dirty="0">
                <a:solidFill>
                  <a:srgbClr val="FFFFFF"/>
                </a:solidFill>
                <a:latin typeface="Trebuchet MS"/>
                <a:cs typeface="Trebuchet MS"/>
              </a:rPr>
              <a:t>214779 in  </a:t>
            </a:r>
            <a:r>
              <a:rPr sz="400" spc="20" dirty="0">
                <a:solidFill>
                  <a:srgbClr val="FFFFFF"/>
                </a:solidFill>
                <a:latin typeface="Trebuchet MS"/>
                <a:cs typeface="Trebuchet MS"/>
              </a:rPr>
              <a:t>England</a:t>
            </a:r>
            <a:r>
              <a:rPr sz="400" dirty="0">
                <a:solidFill>
                  <a:srgbClr val="FFFFFF"/>
                </a:solidFill>
                <a:latin typeface="Trebuchet MS"/>
                <a:cs typeface="Trebuchet MS"/>
              </a:rPr>
              <a:t> </a:t>
            </a:r>
            <a:r>
              <a:rPr sz="400" spc="15" dirty="0">
                <a:solidFill>
                  <a:srgbClr val="FFFFFF"/>
                </a:solidFill>
                <a:latin typeface="Trebuchet MS"/>
                <a:cs typeface="Trebuchet MS"/>
              </a:rPr>
              <a:t>and</a:t>
            </a:r>
            <a:r>
              <a:rPr sz="400" spc="-10" dirty="0">
                <a:solidFill>
                  <a:srgbClr val="FFFFFF"/>
                </a:solidFill>
                <a:latin typeface="Trebuchet MS"/>
                <a:cs typeface="Trebuchet MS"/>
              </a:rPr>
              <a:t> </a:t>
            </a:r>
            <a:r>
              <a:rPr sz="400" spc="15" dirty="0">
                <a:solidFill>
                  <a:srgbClr val="FFFFFF"/>
                </a:solidFill>
                <a:latin typeface="Trebuchet MS"/>
                <a:cs typeface="Trebuchet MS"/>
              </a:rPr>
              <a:t>Wales,</a:t>
            </a:r>
            <a:r>
              <a:rPr sz="400" spc="5" dirty="0">
                <a:solidFill>
                  <a:srgbClr val="FFFFFF"/>
                </a:solidFill>
                <a:latin typeface="Trebuchet MS"/>
                <a:cs typeface="Trebuchet MS"/>
              </a:rPr>
              <a:t> </a:t>
            </a:r>
            <a:r>
              <a:rPr sz="400" spc="35" dirty="0">
                <a:solidFill>
                  <a:srgbClr val="FFFFFF"/>
                </a:solidFill>
                <a:latin typeface="Trebuchet MS"/>
                <a:cs typeface="Trebuchet MS"/>
              </a:rPr>
              <a:t>SC009359</a:t>
            </a:r>
            <a:r>
              <a:rPr sz="400" spc="5" dirty="0">
                <a:solidFill>
                  <a:srgbClr val="FFFFFF"/>
                </a:solidFill>
                <a:latin typeface="Trebuchet MS"/>
                <a:cs typeface="Trebuchet MS"/>
              </a:rPr>
              <a:t> </a:t>
            </a:r>
            <a:r>
              <a:rPr sz="400" spc="-5" dirty="0">
                <a:solidFill>
                  <a:srgbClr val="FFFFFF"/>
                </a:solidFill>
                <a:latin typeface="Trebuchet MS"/>
                <a:cs typeface="Trebuchet MS"/>
              </a:rPr>
              <a:t>in</a:t>
            </a:r>
            <a:r>
              <a:rPr sz="400" spc="5" dirty="0">
                <a:solidFill>
                  <a:srgbClr val="FFFFFF"/>
                </a:solidFill>
                <a:latin typeface="Trebuchet MS"/>
                <a:cs typeface="Trebuchet MS"/>
              </a:rPr>
              <a:t> </a:t>
            </a:r>
            <a:r>
              <a:rPr sz="400" spc="15" dirty="0">
                <a:solidFill>
                  <a:srgbClr val="FFFFFF"/>
                </a:solidFill>
                <a:latin typeface="Trebuchet MS"/>
                <a:cs typeface="Trebuchet MS"/>
              </a:rPr>
              <a:t>Scotland</a:t>
            </a:r>
            <a:r>
              <a:rPr sz="400" spc="5" dirty="0">
                <a:solidFill>
                  <a:srgbClr val="FFFFFF"/>
                </a:solidFill>
                <a:latin typeface="Trebuchet MS"/>
                <a:cs typeface="Trebuchet MS"/>
              </a:rPr>
              <a:t> </a:t>
            </a:r>
            <a:r>
              <a:rPr sz="400" spc="15" dirty="0">
                <a:solidFill>
                  <a:srgbClr val="FFFFFF"/>
                </a:solidFill>
                <a:latin typeface="Trebuchet MS"/>
                <a:cs typeface="Trebuchet MS"/>
              </a:rPr>
              <a:t>and</a:t>
            </a:r>
            <a:r>
              <a:rPr sz="400" spc="5" dirty="0">
                <a:solidFill>
                  <a:srgbClr val="FFFFFF"/>
                </a:solidFill>
                <a:latin typeface="Trebuchet MS"/>
                <a:cs typeface="Trebuchet MS"/>
              </a:rPr>
              <a:t> </a:t>
            </a:r>
            <a:r>
              <a:rPr sz="400" spc="30" dirty="0">
                <a:solidFill>
                  <a:srgbClr val="FFFFFF"/>
                </a:solidFill>
                <a:latin typeface="Trebuchet MS"/>
                <a:cs typeface="Trebuchet MS"/>
              </a:rPr>
              <a:t>CHY6399</a:t>
            </a:r>
            <a:r>
              <a:rPr sz="400" spc="5" dirty="0">
                <a:solidFill>
                  <a:srgbClr val="FFFFFF"/>
                </a:solidFill>
                <a:latin typeface="Trebuchet MS"/>
                <a:cs typeface="Trebuchet MS"/>
              </a:rPr>
              <a:t> </a:t>
            </a:r>
            <a:r>
              <a:rPr sz="400" spc="-5" dirty="0">
                <a:solidFill>
                  <a:srgbClr val="FFFFFF"/>
                </a:solidFill>
                <a:latin typeface="Trebuchet MS"/>
                <a:cs typeface="Trebuchet MS"/>
              </a:rPr>
              <a:t>in</a:t>
            </a:r>
            <a:r>
              <a:rPr sz="400" spc="5" dirty="0">
                <a:solidFill>
                  <a:srgbClr val="FFFFFF"/>
                </a:solidFill>
                <a:latin typeface="Trebuchet MS"/>
                <a:cs typeface="Trebuchet MS"/>
              </a:rPr>
              <a:t> the </a:t>
            </a:r>
            <a:r>
              <a:rPr sz="400" spc="15" dirty="0">
                <a:solidFill>
                  <a:srgbClr val="FFFFFF"/>
                </a:solidFill>
                <a:latin typeface="Trebuchet MS"/>
                <a:cs typeface="Trebuchet MS"/>
              </a:rPr>
              <a:t>Republic</a:t>
            </a:r>
            <a:r>
              <a:rPr sz="400" spc="5" dirty="0">
                <a:solidFill>
                  <a:srgbClr val="FFFFFF"/>
                </a:solidFill>
                <a:latin typeface="Trebuchet MS"/>
                <a:cs typeface="Trebuchet MS"/>
              </a:rPr>
              <a:t> </a:t>
            </a:r>
            <a:r>
              <a:rPr sz="400" dirty="0">
                <a:solidFill>
                  <a:srgbClr val="FFFFFF"/>
                </a:solidFill>
                <a:latin typeface="Trebuchet MS"/>
                <a:cs typeface="Trebuchet MS"/>
              </a:rPr>
              <a:t>of</a:t>
            </a:r>
            <a:r>
              <a:rPr sz="400" spc="-10" dirty="0">
                <a:solidFill>
                  <a:srgbClr val="FFFFFF"/>
                </a:solidFill>
                <a:latin typeface="Trebuchet MS"/>
                <a:cs typeface="Trebuchet MS"/>
              </a:rPr>
              <a:t> </a:t>
            </a:r>
            <a:r>
              <a:rPr sz="400" spc="-5" dirty="0">
                <a:solidFill>
                  <a:srgbClr val="FFFFFF"/>
                </a:solidFill>
                <a:latin typeface="Trebuchet MS"/>
                <a:cs typeface="Trebuchet MS"/>
              </a:rPr>
              <a:t>Ireland.</a:t>
            </a:r>
            <a:endParaRPr sz="400" dirty="0">
              <a:latin typeface="Trebuchet MS"/>
              <a:cs typeface="Trebuchet MS"/>
            </a:endParaRPr>
          </a:p>
        </p:txBody>
      </p:sp>
      <p:sp>
        <p:nvSpPr>
          <p:cNvPr id="33" name="object 4">
            <a:extLst>
              <a:ext uri="{FF2B5EF4-FFF2-40B4-BE49-F238E27FC236}">
                <a16:creationId xmlns:a16="http://schemas.microsoft.com/office/drawing/2014/main" id="{DC463827-A689-4634-B565-B93D7816C700}"/>
              </a:ext>
            </a:extLst>
          </p:cNvPr>
          <p:cNvSpPr txBox="1">
            <a:spLocks noGrp="1"/>
          </p:cNvSpPr>
          <p:nvPr>
            <p:ph type="title"/>
          </p:nvPr>
        </p:nvSpPr>
        <p:spPr>
          <a:xfrm>
            <a:off x="3333203" y="1593492"/>
            <a:ext cx="4508500" cy="259045"/>
          </a:xfrm>
          <a:prstGeom prst="rect">
            <a:avLst/>
          </a:prstGeom>
        </p:spPr>
        <p:txBody>
          <a:bodyPr vert="horz" wrap="square" lIns="0" tIns="12700" rIns="0" bIns="0" rtlCol="0">
            <a:spAutoFit/>
          </a:bodyPr>
          <a:lstStyle/>
          <a:p>
            <a:pPr marL="12700">
              <a:lnSpc>
                <a:spcPct val="100000"/>
              </a:lnSpc>
              <a:spcBef>
                <a:spcPts val="100"/>
              </a:spcBef>
              <a:tabLst>
                <a:tab pos="1623695" algn="l"/>
              </a:tabLst>
            </a:pPr>
            <a:r>
              <a:rPr lang="en-GB" sz="1600" spc="315" dirty="0">
                <a:solidFill>
                  <a:srgbClr val="F3C32D"/>
                </a:solidFill>
                <a:latin typeface="Trebuchet MS"/>
                <a:cs typeface="Trebuchet MS"/>
              </a:rPr>
              <a:t>HELPING-HAND 2021</a:t>
            </a:r>
            <a:endParaRPr sz="1600" spc="80" dirty="0">
              <a:solidFill>
                <a:srgbClr val="F3C32D"/>
              </a:solidFill>
              <a:latin typeface="Trebuchet MS"/>
              <a:cs typeface="Trebuchet MS"/>
            </a:endParaRPr>
          </a:p>
        </p:txBody>
      </p:sp>
      <p:sp>
        <p:nvSpPr>
          <p:cNvPr id="34" name="TextBox 33">
            <a:extLst>
              <a:ext uri="{FF2B5EF4-FFF2-40B4-BE49-F238E27FC236}">
                <a16:creationId xmlns:a16="http://schemas.microsoft.com/office/drawing/2014/main" id="{A83888E9-0412-4739-919E-9EC8D915BE0E}"/>
              </a:ext>
            </a:extLst>
          </p:cNvPr>
          <p:cNvSpPr txBox="1"/>
          <p:nvPr/>
        </p:nvSpPr>
        <p:spPr>
          <a:xfrm>
            <a:off x="3259235" y="1809690"/>
            <a:ext cx="3141565" cy="400110"/>
          </a:xfrm>
          <a:prstGeom prst="rect">
            <a:avLst/>
          </a:prstGeom>
          <a:noFill/>
        </p:spPr>
        <p:txBody>
          <a:bodyPr wrap="square" rtlCol="0">
            <a:spAutoFit/>
          </a:bodyPr>
          <a:lstStyle/>
          <a:p>
            <a:r>
              <a:rPr lang="en-GB" sz="1000" spc="70" dirty="0">
                <a:solidFill>
                  <a:srgbClr val="3C3C3B"/>
                </a:solidFill>
                <a:latin typeface="Trebuchet MS"/>
                <a:cs typeface="Trebuchet MS"/>
              </a:rPr>
              <a:t>SALVATIONARMY.ORG.UK/FEEDINGHOPE</a:t>
            </a:r>
            <a:endParaRPr lang="en-GB" sz="1000" dirty="0">
              <a:latin typeface="Trebuchet MS"/>
              <a:cs typeface="Trebuchet MS"/>
            </a:endParaRPr>
          </a:p>
          <a:p>
            <a:endParaRPr lang="en-GB" sz="1000" dirty="0"/>
          </a:p>
        </p:txBody>
      </p:sp>
      <p:sp>
        <p:nvSpPr>
          <p:cNvPr id="35" name="Rectangle 34">
            <a:extLst>
              <a:ext uri="{FF2B5EF4-FFF2-40B4-BE49-F238E27FC236}">
                <a16:creationId xmlns:a16="http://schemas.microsoft.com/office/drawing/2014/main" id="{DD100A91-8329-4AC7-ABF1-9BC7BE162D5E}"/>
              </a:ext>
            </a:extLst>
          </p:cNvPr>
          <p:cNvSpPr/>
          <p:nvPr/>
        </p:nvSpPr>
        <p:spPr>
          <a:xfrm>
            <a:off x="0" y="-1920"/>
            <a:ext cx="8915400" cy="432295"/>
          </a:xfrm>
          <a:prstGeom prst="rect">
            <a:avLst/>
          </a:prstGeom>
          <a:solidFill>
            <a:srgbClr val="8DA23C"/>
          </a:solidFill>
          <a:ln>
            <a:solidFill>
              <a:srgbClr val="8DA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7B6"/>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F9DB8E"/>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EABD00"/>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EABD00"/>
            </a:solidFill>
          </p:spPr>
          <p:txBody>
            <a:bodyPr wrap="square" lIns="0" tIns="0" rIns="0" bIns="0" rtlCol="0"/>
            <a:lstStyle/>
            <a:p>
              <a:endParaRPr/>
            </a:p>
          </p:txBody>
        </p:sp>
      </p:grpSp>
      <p:sp>
        <p:nvSpPr>
          <p:cNvPr id="11" name="object 11"/>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F9DB8E"/>
          </a:solidFill>
        </p:spPr>
        <p:txBody>
          <a:bodyPr wrap="square" lIns="0" tIns="0" rIns="0" bIns="0" rtlCol="0"/>
          <a:lstStyle/>
          <a:p>
            <a:endParaRPr/>
          </a:p>
        </p:txBody>
      </p:sp>
      <p:sp>
        <p:nvSpPr>
          <p:cNvPr id="13" name="object 9">
            <a:extLst>
              <a:ext uri="{FF2B5EF4-FFF2-40B4-BE49-F238E27FC236}">
                <a16:creationId xmlns:a16="http://schemas.microsoft.com/office/drawing/2014/main" id="{3D9C4C65-4E64-456E-AEBA-AA6590C8AB67}"/>
              </a:ext>
            </a:extLst>
          </p:cNvPr>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F9DB8E"/>
          </a:solidFill>
        </p:spPr>
        <p:txBody>
          <a:bodyPr wrap="square" lIns="0" tIns="0" rIns="0" bIns="0" rtlCol="0"/>
          <a:lstStyle/>
          <a:p>
            <a:endParaRPr/>
          </a:p>
        </p:txBody>
      </p:sp>
      <p:sp>
        <p:nvSpPr>
          <p:cNvPr id="14" name="TextBox 13">
            <a:extLst>
              <a:ext uri="{FF2B5EF4-FFF2-40B4-BE49-F238E27FC236}">
                <a16:creationId xmlns:a16="http://schemas.microsoft.com/office/drawing/2014/main" id="{C219F2D4-E5A5-4751-8666-C81B75CF6BF4}"/>
              </a:ext>
            </a:extLst>
          </p:cNvPr>
          <p:cNvSpPr txBox="1"/>
          <p:nvPr/>
        </p:nvSpPr>
        <p:spPr>
          <a:xfrm>
            <a:off x="5217280" y="894915"/>
            <a:ext cx="8296593" cy="584775"/>
          </a:xfrm>
          <a:prstGeom prst="rect">
            <a:avLst/>
          </a:prstGeom>
          <a:noFill/>
        </p:spPr>
        <p:txBody>
          <a:bodyPr wrap="square" rtlCol="0">
            <a:spAutoFit/>
          </a:bodyPr>
          <a:lstStyle/>
          <a:p>
            <a:pPr marL="12700" algn="just">
              <a:spcBef>
                <a:spcPts val="100"/>
              </a:spcBef>
              <a:tabLst>
                <a:tab pos="1623695" algn="l"/>
              </a:tabLst>
            </a:pPr>
            <a:r>
              <a:rPr lang="en-GB" sz="3200" b="1" u="sng" kern="0" spc="80" dirty="0">
                <a:solidFill>
                  <a:srgbClr val="F3C32D"/>
                </a:solidFill>
                <a:latin typeface="Trebuchet MS" panose="020B0603020202020204" pitchFamily="34" charset="0"/>
                <a:cs typeface="Arial" panose="020B0604020202020204" pitchFamily="34" charset="0"/>
              </a:rPr>
              <a:t>JANET</a:t>
            </a:r>
            <a:endParaRPr lang="en-GB" sz="3200" b="1" u="sng" kern="0" spc="80" dirty="0">
              <a:solidFill>
                <a:srgbClr val="F3C32D"/>
              </a:solidFill>
              <a:latin typeface="Trebuchet MS"/>
              <a:cs typeface="Trebuchet MS"/>
            </a:endParaRPr>
          </a:p>
        </p:txBody>
      </p:sp>
      <p:pic>
        <p:nvPicPr>
          <p:cNvPr id="15" name="Picture 14">
            <a:extLst>
              <a:ext uri="{FF2B5EF4-FFF2-40B4-BE49-F238E27FC236}">
                <a16:creationId xmlns:a16="http://schemas.microsoft.com/office/drawing/2014/main" id="{9EA0654C-9EDF-4A4F-9651-F46B4E6A1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179" y="870153"/>
            <a:ext cx="1863532" cy="4620284"/>
          </a:xfrm>
          <a:prstGeom prst="rect">
            <a:avLst/>
          </a:prstGeom>
        </p:spPr>
      </p:pic>
      <p:sp>
        <p:nvSpPr>
          <p:cNvPr id="12" name="TextBox 11">
            <a:extLst>
              <a:ext uri="{FF2B5EF4-FFF2-40B4-BE49-F238E27FC236}">
                <a16:creationId xmlns:a16="http://schemas.microsoft.com/office/drawing/2014/main" id="{80B3479C-0F75-42D3-B7BD-501850D022AF}"/>
              </a:ext>
            </a:extLst>
          </p:cNvPr>
          <p:cNvSpPr txBox="1"/>
          <p:nvPr/>
        </p:nvSpPr>
        <p:spPr>
          <a:xfrm>
            <a:off x="340314" y="1668482"/>
            <a:ext cx="4765085" cy="3970318"/>
          </a:xfrm>
          <a:prstGeom prst="rect">
            <a:avLst/>
          </a:prstGeom>
          <a:noFill/>
        </p:spPr>
        <p:txBody>
          <a:bodyPr wrap="square" rtlCol="0">
            <a:spAutoFit/>
          </a:bodyPr>
          <a:lstStyle/>
          <a:p>
            <a:r>
              <a:rPr lang="en-US" dirty="0">
                <a:latin typeface="Trebuchet MS" panose="020B0603020202020204" pitchFamily="34" charset="0"/>
              </a:rPr>
              <a:t>Finally, when it comes to the harvest, Janet cannot believe the results. Double what she has managed in the last year!</a:t>
            </a:r>
          </a:p>
          <a:p>
            <a:endParaRPr lang="en-US" dirty="0">
              <a:latin typeface="Trebuchet MS" panose="020B0603020202020204" pitchFamily="34" charset="0"/>
            </a:endParaRPr>
          </a:p>
          <a:p>
            <a:r>
              <a:rPr lang="en-US" dirty="0">
                <a:latin typeface="Trebuchet MS" panose="020B0603020202020204" pitchFamily="34" charset="0"/>
              </a:rPr>
              <a:t>For now, hunger is kept at bay for Janet and her large family. Janet is full of hope for the next growing season – she knows she might be able to grow even more next year. She has seen how small changes in the way she plants and nurtures her crops can make a huge difference. </a:t>
            </a:r>
          </a:p>
          <a:p>
            <a:endParaRPr lang="en-US" dirty="0">
              <a:latin typeface="Trebuchet MS" panose="020B0603020202020204" pitchFamily="34" charset="0"/>
            </a:endParaRPr>
          </a:p>
          <a:p>
            <a:r>
              <a:rPr lang="en-US" dirty="0">
                <a:latin typeface="Trebuchet MS" panose="020B0603020202020204" pitchFamily="34" charset="0"/>
              </a:rPr>
              <a:t>She has renewed hope for the future. </a:t>
            </a:r>
            <a:endParaRPr lang="en-GB" dirty="0">
              <a:latin typeface="Trebuchet MS" panose="020B0603020202020204" pitchFamily="34" charset="0"/>
            </a:endParaRPr>
          </a:p>
          <a:p>
            <a:endParaRPr lang="en-GB" dirty="0">
              <a:latin typeface="Trebuchet MS" panose="020B0603020202020204" pitchFamily="34" charset="0"/>
            </a:endParaRPr>
          </a:p>
        </p:txBody>
      </p:sp>
    </p:spTree>
    <p:extLst>
      <p:ext uri="{BB962C8B-B14F-4D97-AF65-F5344CB8AC3E}">
        <p14:creationId xmlns:p14="http://schemas.microsoft.com/office/powerpoint/2010/main" val="214246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AB99A"/>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C8986C"/>
          </a:solidFill>
        </p:spPr>
        <p:txBody>
          <a:bodyPr wrap="square" lIns="0" tIns="0" rIns="0" bIns="0" rtlCol="0"/>
          <a:lstStyle/>
          <a:p>
            <a:endParaRPr/>
          </a:p>
        </p:txBody>
      </p:sp>
      <p:sp>
        <p:nvSpPr>
          <p:cNvPr id="4" name="object 4"/>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C8986C"/>
          </a:solidFill>
        </p:spPr>
        <p:txBody>
          <a:bodyPr wrap="square" lIns="0" tIns="0" rIns="0" bIns="0" rtlCol="0"/>
          <a:lstStyle/>
          <a:p>
            <a:endParaRPr/>
          </a:p>
        </p:txBody>
      </p:sp>
      <p:sp>
        <p:nvSpPr>
          <p:cNvPr id="5" name="object 5"/>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C8986C"/>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A75D1E"/>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A75D1E"/>
            </a:solidFill>
          </p:spPr>
          <p:txBody>
            <a:bodyPr wrap="square" lIns="0" tIns="0" rIns="0" bIns="0" rtlCol="0"/>
            <a:lstStyle/>
            <a:p>
              <a:endParaRPr/>
            </a:p>
          </p:txBody>
        </p:sp>
      </p:grpSp>
      <p:sp>
        <p:nvSpPr>
          <p:cNvPr id="14" name="TextBox 13">
            <a:extLst>
              <a:ext uri="{FF2B5EF4-FFF2-40B4-BE49-F238E27FC236}">
                <a16:creationId xmlns:a16="http://schemas.microsoft.com/office/drawing/2014/main" id="{2D633C62-DA1D-48B6-80D7-C1BE1EF30F71}"/>
              </a:ext>
            </a:extLst>
          </p:cNvPr>
          <p:cNvSpPr txBox="1"/>
          <p:nvPr/>
        </p:nvSpPr>
        <p:spPr>
          <a:xfrm>
            <a:off x="466407" y="358333"/>
            <a:ext cx="8570745" cy="584775"/>
          </a:xfrm>
          <a:prstGeom prst="rect">
            <a:avLst/>
          </a:prstGeom>
          <a:noFill/>
        </p:spPr>
        <p:txBody>
          <a:bodyPr wrap="square" rtlCol="0">
            <a:spAutoFit/>
          </a:bodyPr>
          <a:lstStyle/>
          <a:p>
            <a:pPr marL="12700" algn="just">
              <a:spcBef>
                <a:spcPts val="100"/>
              </a:spcBef>
              <a:tabLst>
                <a:tab pos="1623695" algn="l"/>
              </a:tabLst>
            </a:pPr>
            <a:r>
              <a:rPr lang="en-GB" sz="3200" b="1" u="sng" kern="0" spc="80" dirty="0">
                <a:solidFill>
                  <a:srgbClr val="A75D1E"/>
                </a:solidFill>
                <a:latin typeface="Trebuchet MS" panose="020B0603020202020204" pitchFamily="34" charset="0"/>
                <a:cs typeface="Arial" panose="020B0604020202020204" pitchFamily="34" charset="0"/>
              </a:rPr>
              <a:t>THE SALVATION ARMY &amp; FOOD SECURITY</a:t>
            </a:r>
            <a:endParaRPr lang="en-GB" sz="3200" b="1" u="sng" kern="0" spc="80" dirty="0">
              <a:solidFill>
                <a:srgbClr val="A75D1E"/>
              </a:solidFill>
              <a:latin typeface="Trebuchet MS"/>
              <a:cs typeface="Trebuchet MS"/>
            </a:endParaRPr>
          </a:p>
        </p:txBody>
      </p:sp>
      <p:pic>
        <p:nvPicPr>
          <p:cNvPr id="15" name="Picture 14">
            <a:extLst>
              <a:ext uri="{FF2B5EF4-FFF2-40B4-BE49-F238E27FC236}">
                <a16:creationId xmlns:a16="http://schemas.microsoft.com/office/drawing/2014/main" id="{89834495-D30B-405A-9E66-5BD3A127BE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2308" y="1222068"/>
            <a:ext cx="2398808" cy="5427902"/>
          </a:xfrm>
          <a:prstGeom prst="rect">
            <a:avLst/>
          </a:prstGeom>
        </p:spPr>
      </p:pic>
      <p:sp>
        <p:nvSpPr>
          <p:cNvPr id="16" name="TextBox 15">
            <a:extLst>
              <a:ext uri="{FF2B5EF4-FFF2-40B4-BE49-F238E27FC236}">
                <a16:creationId xmlns:a16="http://schemas.microsoft.com/office/drawing/2014/main" id="{2FEFECDD-8A0C-4FFB-B281-A25F05BEA074}"/>
              </a:ext>
            </a:extLst>
          </p:cNvPr>
          <p:cNvSpPr txBox="1"/>
          <p:nvPr/>
        </p:nvSpPr>
        <p:spPr>
          <a:xfrm>
            <a:off x="466407" y="1999020"/>
            <a:ext cx="4907323" cy="3416320"/>
          </a:xfrm>
          <a:prstGeom prst="rect">
            <a:avLst/>
          </a:prstGeom>
          <a:noFill/>
        </p:spPr>
        <p:txBody>
          <a:bodyPr wrap="square" rtlCol="0">
            <a:spAutoFit/>
          </a:bodyPr>
          <a:lstStyle/>
          <a:p>
            <a:r>
              <a:rPr lang="en-GB" dirty="0">
                <a:latin typeface="Trebuchet MS" panose="020B0603020202020204" pitchFamily="34" charset="0"/>
              </a:rPr>
              <a:t>Through its food security programmes around the world, The Salvation Army provides training and confidence building so that individual families from one generation to another can thrive, whole communities can benefit, and The Salvation Army can grow through the planting of new corps.</a:t>
            </a:r>
          </a:p>
          <a:p>
            <a:endParaRPr lang="en-GB" dirty="0">
              <a:latin typeface="Trebuchet MS" panose="020B0603020202020204" pitchFamily="34" charset="0"/>
            </a:endParaRPr>
          </a:p>
          <a:p>
            <a:r>
              <a:rPr lang="en-GB" dirty="0">
                <a:latin typeface="Trebuchet MS" panose="020B0603020202020204" pitchFamily="34" charset="0"/>
              </a:rPr>
              <a:t> As you get to know the farmers and read more of their stories, you will see how this ‘virtuous relationship’ between people, environment and The Salvation Army works. </a:t>
            </a:r>
          </a:p>
        </p:txBody>
      </p:sp>
    </p:spTree>
    <p:extLst>
      <p:ext uri="{BB962C8B-B14F-4D97-AF65-F5344CB8AC3E}">
        <p14:creationId xmlns:p14="http://schemas.microsoft.com/office/powerpoint/2010/main" val="2284223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3D8B2"/>
          </a:solidFill>
        </p:spPr>
        <p:txBody>
          <a:bodyPr wrap="square" lIns="0" tIns="0" rIns="0" bIns="0" rtlCol="0"/>
          <a:lstStyle/>
          <a:p>
            <a:endParaRPr/>
          </a:p>
        </p:txBody>
      </p:sp>
      <p:sp>
        <p:nvSpPr>
          <p:cNvPr id="8" name="object 8"/>
          <p:cNvSpPr/>
          <p:nvPr/>
        </p:nvSpPr>
        <p:spPr>
          <a:xfrm>
            <a:off x="6838950" y="1581150"/>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BDC58A"/>
          </a:solidFill>
        </p:spPr>
        <p:txBody>
          <a:bodyPr wrap="square" lIns="0" tIns="0" rIns="0" bIns="0" rtlCol="0"/>
          <a:lstStyle/>
          <a:p>
            <a:endParaRPr/>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BDC58A"/>
          </a:solidFill>
        </p:spPr>
        <p:txBody>
          <a:bodyPr wrap="square" lIns="0" tIns="0" rIns="0" bIns="0" rtlCol="0"/>
          <a:lstStyle/>
          <a:p>
            <a:endParaRPr/>
          </a:p>
        </p:txBody>
      </p:sp>
      <p:sp>
        <p:nvSpPr>
          <p:cNvPr id="6" name="object 6"/>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BDC58A"/>
          </a:solidFill>
        </p:spPr>
        <p:txBody>
          <a:bodyPr wrap="square" lIns="0" tIns="0" rIns="0" bIns="0" rtlCol="0"/>
          <a:lstStyle/>
          <a:p>
            <a:endParaRPr/>
          </a:p>
        </p:txBody>
      </p:sp>
      <p:grpSp>
        <p:nvGrpSpPr>
          <p:cNvPr id="11" name="object 11"/>
          <p:cNvGrpSpPr/>
          <p:nvPr/>
        </p:nvGrpSpPr>
        <p:grpSpPr>
          <a:xfrm>
            <a:off x="4392701" y="5659554"/>
            <a:ext cx="358775" cy="741800"/>
            <a:chOff x="4392701" y="5659554"/>
            <a:chExt cx="358775" cy="741800"/>
          </a:xfrm>
        </p:grpSpPr>
        <p:sp>
          <p:nvSpPr>
            <p:cNvPr id="13" name="object 13"/>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8DA23C"/>
            </a:solidFill>
          </p:spPr>
          <p:txBody>
            <a:bodyPr wrap="square" lIns="0" tIns="0" rIns="0" bIns="0" rtlCol="0"/>
            <a:lstStyle/>
            <a:p>
              <a:endParaRPr/>
            </a:p>
          </p:txBody>
        </p:sp>
        <p:sp>
          <p:nvSpPr>
            <p:cNvPr id="14" name="object 14"/>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8DA23C"/>
            </a:solidFill>
          </p:spPr>
          <p:txBody>
            <a:bodyPr wrap="square" lIns="0" tIns="0" rIns="0" bIns="0" rtlCol="0"/>
            <a:lstStyle/>
            <a:p>
              <a:endParaRPr/>
            </a:p>
          </p:txBody>
        </p:sp>
      </p:grpSp>
      <p:pic>
        <p:nvPicPr>
          <p:cNvPr id="20" name="Picture 19">
            <a:extLst>
              <a:ext uri="{FF2B5EF4-FFF2-40B4-BE49-F238E27FC236}">
                <a16:creationId xmlns:a16="http://schemas.microsoft.com/office/drawing/2014/main" id="{13CCE207-BAAB-4EB0-9344-AA8D3EF5C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219200"/>
            <a:ext cx="5096268" cy="4436033"/>
          </a:xfrm>
          <a:prstGeom prst="rect">
            <a:avLst/>
          </a:prstGeom>
        </p:spPr>
      </p:pic>
      <p:sp>
        <p:nvSpPr>
          <p:cNvPr id="21" name="object 4">
            <a:extLst>
              <a:ext uri="{FF2B5EF4-FFF2-40B4-BE49-F238E27FC236}">
                <a16:creationId xmlns:a16="http://schemas.microsoft.com/office/drawing/2014/main" id="{833060A5-C9B7-4DA5-8FD8-752F1A24C18C}"/>
              </a:ext>
            </a:extLst>
          </p:cNvPr>
          <p:cNvSpPr txBox="1"/>
          <p:nvPr/>
        </p:nvSpPr>
        <p:spPr>
          <a:xfrm>
            <a:off x="4807209" y="2109958"/>
            <a:ext cx="3955791" cy="2180084"/>
          </a:xfrm>
          <a:prstGeom prst="rect">
            <a:avLst/>
          </a:prstGeom>
        </p:spPr>
        <p:txBody>
          <a:bodyPr vert="horz" wrap="square" lIns="0" tIns="12700" rIns="0" bIns="0" rtlCol="0">
            <a:spAutoFit/>
          </a:bodyPr>
          <a:lstStyle/>
          <a:p>
            <a:pPr algn="r"/>
            <a:r>
              <a:rPr lang="en-GB" sz="2600" dirty="0">
                <a:latin typeface="Trebuchet MS" panose="020B0603020202020204" pitchFamily="34" charset="0"/>
              </a:rPr>
              <a:t>Pray –</a:t>
            </a:r>
          </a:p>
          <a:p>
            <a:pPr algn="r"/>
            <a:r>
              <a:rPr lang="en-GB" sz="2600" dirty="0">
                <a:latin typeface="Trebuchet MS" panose="020B0603020202020204" pitchFamily="34" charset="0"/>
              </a:rPr>
              <a:t>Engage in the resources - </a:t>
            </a:r>
          </a:p>
          <a:p>
            <a:pPr algn="r"/>
            <a:r>
              <a:rPr lang="en-GB" sz="2600" dirty="0">
                <a:latin typeface="Trebuchet MS" panose="020B0603020202020204" pitchFamily="34" charset="0"/>
              </a:rPr>
              <a:t>Fundraise together - </a:t>
            </a:r>
          </a:p>
          <a:p>
            <a:pPr algn="r"/>
            <a:r>
              <a:rPr lang="en-GB" sz="2600" dirty="0">
                <a:latin typeface="Trebuchet MS" panose="020B0603020202020204" pitchFamily="34" charset="0"/>
              </a:rPr>
              <a:t>Make a donation - </a:t>
            </a:r>
          </a:p>
          <a:p>
            <a:pPr marL="285750" indent="-285750">
              <a:buFontTx/>
              <a:buChar char="-"/>
            </a:pPr>
            <a:endParaRPr lang="en-GB" dirty="0">
              <a:latin typeface="Trebuchet MS" panose="020B0603020202020204" pitchFamily="34" charset="0"/>
            </a:endParaRPr>
          </a:p>
          <a:p>
            <a:pPr algn="r">
              <a:spcBef>
                <a:spcPts val="50"/>
              </a:spcBef>
            </a:pPr>
            <a:r>
              <a:rPr lang="en-US" dirty="0"/>
              <a:t> </a:t>
            </a:r>
            <a:endParaRPr sz="1400" dirty="0">
              <a:latin typeface="Trebuchet MS"/>
              <a:cs typeface="Trebuchet MS"/>
            </a:endParaRPr>
          </a:p>
        </p:txBody>
      </p:sp>
      <p:sp>
        <p:nvSpPr>
          <p:cNvPr id="22" name="object 5">
            <a:extLst>
              <a:ext uri="{FF2B5EF4-FFF2-40B4-BE49-F238E27FC236}">
                <a16:creationId xmlns:a16="http://schemas.microsoft.com/office/drawing/2014/main" id="{98E7E824-9FBA-4BC2-9B65-A6C59FBBF965}"/>
              </a:ext>
            </a:extLst>
          </p:cNvPr>
          <p:cNvSpPr txBox="1">
            <a:spLocks/>
          </p:cNvSpPr>
          <p:nvPr/>
        </p:nvSpPr>
        <p:spPr>
          <a:xfrm>
            <a:off x="4644655" y="493195"/>
            <a:ext cx="6011912" cy="505267"/>
          </a:xfrm>
          <a:prstGeom prst="rect">
            <a:avLst/>
          </a:prstGeom>
        </p:spPr>
        <p:txBody>
          <a:bodyPr vert="horz" wrap="square" lIns="0" tIns="12700" rIns="0" bIns="0" rtlCol="0">
            <a:spAutoFit/>
          </a:bodyPr>
          <a:lstStyle>
            <a:lvl1pPr>
              <a:defRPr>
                <a:latin typeface="+mj-lt"/>
                <a:ea typeface="+mj-ea"/>
                <a:cs typeface="+mj-cs"/>
              </a:defRPr>
            </a:lvl1pPr>
          </a:lstStyle>
          <a:p>
            <a:pPr marL="12700" algn="just">
              <a:spcBef>
                <a:spcPts val="100"/>
              </a:spcBef>
              <a:tabLst>
                <a:tab pos="1623695" algn="l"/>
              </a:tabLst>
            </a:pPr>
            <a:r>
              <a:rPr lang="en-GB" sz="3200" b="1" u="sng" kern="0" spc="80" dirty="0">
                <a:solidFill>
                  <a:srgbClr val="8DA23C"/>
                </a:solidFill>
                <a:latin typeface="Trebuchet MS" panose="020B0603020202020204" pitchFamily="34" charset="0"/>
                <a:cs typeface="Arial" panose="020B0604020202020204" pitchFamily="34" charset="0"/>
              </a:rPr>
              <a:t>HOW YOU CAN HELP</a:t>
            </a:r>
            <a:endParaRPr lang="en-GB" sz="3200" b="1" u="sng" kern="0" spc="80" dirty="0">
              <a:solidFill>
                <a:srgbClr val="8DA23C"/>
              </a:solidFill>
              <a:latin typeface="Trebuchet MS"/>
              <a:cs typeface="Trebuchet MS"/>
            </a:endParaRPr>
          </a:p>
        </p:txBody>
      </p:sp>
    </p:spTree>
    <p:extLst>
      <p:ext uri="{BB962C8B-B14F-4D97-AF65-F5344CB8AC3E}">
        <p14:creationId xmlns:p14="http://schemas.microsoft.com/office/powerpoint/2010/main" val="359760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7B6"/>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F9DB8E"/>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EABD00"/>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EABD00"/>
            </a:solidFill>
          </p:spPr>
          <p:txBody>
            <a:bodyPr wrap="square" lIns="0" tIns="0" rIns="0" bIns="0" rtlCol="0"/>
            <a:lstStyle/>
            <a:p>
              <a:endParaRPr/>
            </a:p>
          </p:txBody>
        </p:sp>
      </p:grpSp>
      <p:sp>
        <p:nvSpPr>
          <p:cNvPr id="11" name="object 11"/>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F9DB8E"/>
          </a:solidFill>
        </p:spPr>
        <p:txBody>
          <a:bodyPr wrap="square" lIns="0" tIns="0" rIns="0" bIns="0" rtlCol="0"/>
          <a:lstStyle/>
          <a:p>
            <a:endParaRPr/>
          </a:p>
        </p:txBody>
      </p:sp>
      <p:sp>
        <p:nvSpPr>
          <p:cNvPr id="13" name="object 9">
            <a:extLst>
              <a:ext uri="{FF2B5EF4-FFF2-40B4-BE49-F238E27FC236}">
                <a16:creationId xmlns:a16="http://schemas.microsoft.com/office/drawing/2014/main" id="{3D9C4C65-4E64-456E-AEBA-AA6590C8AB67}"/>
              </a:ext>
            </a:extLst>
          </p:cNvPr>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F9DB8E"/>
          </a:solidFill>
        </p:spPr>
        <p:txBody>
          <a:bodyPr wrap="square" lIns="0" tIns="0" rIns="0" bIns="0" rtlCol="0"/>
          <a:lstStyle/>
          <a:p>
            <a:endParaRPr/>
          </a:p>
        </p:txBody>
      </p:sp>
      <p:sp>
        <p:nvSpPr>
          <p:cNvPr id="20" name="object 4">
            <a:extLst>
              <a:ext uri="{FF2B5EF4-FFF2-40B4-BE49-F238E27FC236}">
                <a16:creationId xmlns:a16="http://schemas.microsoft.com/office/drawing/2014/main" id="{2DA79140-861D-4805-8BB5-02E1801B6914}"/>
              </a:ext>
            </a:extLst>
          </p:cNvPr>
          <p:cNvSpPr txBox="1">
            <a:spLocks/>
          </p:cNvSpPr>
          <p:nvPr/>
        </p:nvSpPr>
        <p:spPr>
          <a:xfrm>
            <a:off x="1089069" y="372629"/>
            <a:ext cx="6842745" cy="505267"/>
          </a:xfrm>
          <a:prstGeom prst="rect">
            <a:avLst/>
          </a:prstGeom>
        </p:spPr>
        <p:txBody>
          <a:bodyPr vert="horz" wrap="square" lIns="0" tIns="12700" rIns="0" bIns="0" rtlCol="0">
            <a:spAutoFit/>
          </a:bodyPr>
          <a:lstStyle>
            <a:lvl1pPr>
              <a:defRPr sz="3000" b="1" i="0">
                <a:solidFill>
                  <a:srgbClr val="8DA23C"/>
                </a:solidFill>
                <a:latin typeface="Arial"/>
                <a:ea typeface="+mj-ea"/>
                <a:cs typeface="Arial"/>
              </a:defRPr>
            </a:lvl1pPr>
          </a:lstStyle>
          <a:p>
            <a:pPr marL="12700">
              <a:spcBef>
                <a:spcPts val="100"/>
              </a:spcBef>
              <a:tabLst>
                <a:tab pos="1623695" algn="l"/>
              </a:tabLst>
            </a:pPr>
            <a:r>
              <a:rPr lang="en-GB" sz="3200" u="sng" kern="0" spc="315" dirty="0">
                <a:solidFill>
                  <a:srgbClr val="F3C32D"/>
                </a:solidFill>
                <a:latin typeface="Trebuchet MS"/>
                <a:cs typeface="Trebuchet MS"/>
              </a:rPr>
              <a:t>JOIN OUR ONLINE COMMUNITY</a:t>
            </a:r>
            <a:endParaRPr lang="en-GB" sz="3200" u="sng" kern="0" spc="80" dirty="0">
              <a:solidFill>
                <a:srgbClr val="F3C32D"/>
              </a:solidFill>
              <a:effectLst>
                <a:outerShdw blurRad="38100" dist="38100" dir="2700000" algn="tl">
                  <a:srgbClr val="000000">
                    <a:alpha val="43137"/>
                  </a:srgbClr>
                </a:outerShdw>
              </a:effectLst>
              <a:latin typeface="Trebuchet MS"/>
              <a:cs typeface="Trebuchet MS"/>
            </a:endParaRPr>
          </a:p>
        </p:txBody>
      </p:sp>
      <p:sp>
        <p:nvSpPr>
          <p:cNvPr id="21" name="object 4">
            <a:extLst>
              <a:ext uri="{FF2B5EF4-FFF2-40B4-BE49-F238E27FC236}">
                <a16:creationId xmlns:a16="http://schemas.microsoft.com/office/drawing/2014/main" id="{FDAAB038-9CEF-43D4-9F9F-4C0965F3C5A4}"/>
              </a:ext>
            </a:extLst>
          </p:cNvPr>
          <p:cNvSpPr txBox="1"/>
          <p:nvPr/>
        </p:nvSpPr>
        <p:spPr>
          <a:xfrm>
            <a:off x="4984803" y="2103219"/>
            <a:ext cx="2915891" cy="2703304"/>
          </a:xfrm>
          <a:prstGeom prst="rect">
            <a:avLst/>
          </a:prstGeom>
        </p:spPr>
        <p:txBody>
          <a:bodyPr vert="horz" wrap="square" lIns="0" tIns="12700" rIns="0" bIns="0" rtlCol="0">
            <a:spAutoFit/>
          </a:bodyPr>
          <a:lstStyle/>
          <a:p>
            <a:r>
              <a:rPr lang="en-GB" sz="2600" dirty="0" err="1">
                <a:latin typeface="Trebuchet MS" panose="020B0603020202020204" pitchFamily="34" charset="0"/>
              </a:rPr>
              <a:t>sarmyfm</a:t>
            </a:r>
            <a:endParaRPr lang="en-GB" sz="2600" dirty="0">
              <a:latin typeface="Trebuchet MS" panose="020B0603020202020204" pitchFamily="34" charset="0"/>
            </a:endParaRPr>
          </a:p>
          <a:p>
            <a:endParaRPr lang="en-GB" sz="2000" dirty="0">
              <a:latin typeface="Trebuchet MS" panose="020B0603020202020204" pitchFamily="34" charset="0"/>
            </a:endParaRPr>
          </a:p>
          <a:p>
            <a:r>
              <a:rPr lang="en-GB" sz="2600" dirty="0" err="1">
                <a:latin typeface="Trebuchet MS" panose="020B0603020202020204" pitchFamily="34" charset="0"/>
              </a:rPr>
              <a:t>ukifamily</a:t>
            </a:r>
            <a:endParaRPr lang="en-GB" sz="2600" dirty="0">
              <a:latin typeface="Trebuchet MS" panose="020B0603020202020204" pitchFamily="34" charset="0"/>
            </a:endParaRPr>
          </a:p>
          <a:p>
            <a:endParaRPr lang="en-GB" sz="2000" dirty="0">
              <a:latin typeface="Trebuchet MS" panose="020B0603020202020204" pitchFamily="34" charset="0"/>
            </a:endParaRPr>
          </a:p>
          <a:p>
            <a:r>
              <a:rPr lang="en-GB" sz="2600" dirty="0" err="1">
                <a:latin typeface="Trebuchet MS" panose="020B0603020202020204" pitchFamily="34" charset="0"/>
              </a:rPr>
              <a:t>familyministries</a:t>
            </a:r>
            <a:endParaRPr lang="en-GB" sz="2600" dirty="0">
              <a:latin typeface="Trebuchet MS" panose="020B0603020202020204" pitchFamily="34" charset="0"/>
            </a:endParaRPr>
          </a:p>
          <a:p>
            <a:endParaRPr lang="en-GB" sz="2000" dirty="0">
              <a:latin typeface="Trebuchet MS" panose="020B0603020202020204" pitchFamily="34" charset="0"/>
            </a:endParaRPr>
          </a:p>
          <a:p>
            <a:endParaRPr lang="en-GB" dirty="0">
              <a:latin typeface="Trebuchet MS" panose="020B0603020202020204" pitchFamily="34" charset="0"/>
            </a:endParaRPr>
          </a:p>
          <a:p>
            <a:pPr algn="r">
              <a:spcBef>
                <a:spcPts val="50"/>
              </a:spcBef>
            </a:pPr>
            <a:r>
              <a:rPr lang="en-US" dirty="0"/>
              <a:t> </a:t>
            </a:r>
            <a:endParaRPr sz="1400" dirty="0">
              <a:latin typeface="Trebuchet MS"/>
              <a:cs typeface="Trebuchet MS"/>
            </a:endParaRPr>
          </a:p>
        </p:txBody>
      </p:sp>
      <p:sp>
        <p:nvSpPr>
          <p:cNvPr id="22" name="Flowchart: Connector 21">
            <a:extLst>
              <a:ext uri="{FF2B5EF4-FFF2-40B4-BE49-F238E27FC236}">
                <a16:creationId xmlns:a16="http://schemas.microsoft.com/office/drawing/2014/main" id="{869B639F-D544-4BFC-B899-A6F0BB5EA36B}"/>
              </a:ext>
            </a:extLst>
          </p:cNvPr>
          <p:cNvSpPr/>
          <p:nvPr/>
        </p:nvSpPr>
        <p:spPr>
          <a:xfrm>
            <a:off x="4114800" y="4146029"/>
            <a:ext cx="609599" cy="648487"/>
          </a:xfrm>
          <a:prstGeom prst="flowChartConnector">
            <a:avLst/>
          </a:prstGeom>
          <a:solidFill>
            <a:srgbClr val="F3C32D"/>
          </a:solidFill>
          <a:ln>
            <a:solidFill>
              <a:srgbClr val="F3C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a:extLst>
              <a:ext uri="{FF2B5EF4-FFF2-40B4-BE49-F238E27FC236}">
                <a16:creationId xmlns:a16="http://schemas.microsoft.com/office/drawing/2014/main" id="{69AA4C20-58DA-42A0-B297-E4B32466EE58}"/>
              </a:ext>
            </a:extLst>
          </p:cNvPr>
          <p:cNvSpPr/>
          <p:nvPr/>
        </p:nvSpPr>
        <p:spPr>
          <a:xfrm>
            <a:off x="4118261" y="3430658"/>
            <a:ext cx="609599" cy="648487"/>
          </a:xfrm>
          <a:prstGeom prst="flowChartConnector">
            <a:avLst/>
          </a:prstGeom>
          <a:solidFill>
            <a:srgbClr val="F3C32D"/>
          </a:solidFill>
          <a:ln>
            <a:solidFill>
              <a:srgbClr val="F3C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a:extLst>
              <a:ext uri="{FF2B5EF4-FFF2-40B4-BE49-F238E27FC236}">
                <a16:creationId xmlns:a16="http://schemas.microsoft.com/office/drawing/2014/main" id="{9D65EB78-4345-4245-8DD6-236D344E08D7}"/>
              </a:ext>
            </a:extLst>
          </p:cNvPr>
          <p:cNvSpPr/>
          <p:nvPr/>
        </p:nvSpPr>
        <p:spPr>
          <a:xfrm>
            <a:off x="4118260" y="2717190"/>
            <a:ext cx="609599" cy="648487"/>
          </a:xfrm>
          <a:prstGeom prst="flowChartConnector">
            <a:avLst/>
          </a:prstGeom>
          <a:solidFill>
            <a:srgbClr val="F3C32D"/>
          </a:solidFill>
          <a:ln>
            <a:solidFill>
              <a:srgbClr val="F3C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a:extLst>
              <a:ext uri="{FF2B5EF4-FFF2-40B4-BE49-F238E27FC236}">
                <a16:creationId xmlns:a16="http://schemas.microsoft.com/office/drawing/2014/main" id="{8B7A9DFB-9B8B-4421-AE79-AFF05F3B5120}"/>
              </a:ext>
            </a:extLst>
          </p:cNvPr>
          <p:cNvSpPr/>
          <p:nvPr/>
        </p:nvSpPr>
        <p:spPr>
          <a:xfrm>
            <a:off x="4108282" y="1995637"/>
            <a:ext cx="609599" cy="648487"/>
          </a:xfrm>
          <a:prstGeom prst="flowChartConnector">
            <a:avLst/>
          </a:prstGeom>
          <a:solidFill>
            <a:srgbClr val="F3C32D"/>
          </a:solidFill>
          <a:ln>
            <a:solidFill>
              <a:srgbClr val="F3C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68937E06-5A96-4A4F-8077-2A685414F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2256" y="2139582"/>
            <a:ext cx="380951" cy="380951"/>
          </a:xfrm>
          <a:prstGeom prst="rect">
            <a:avLst/>
          </a:prstGeom>
        </p:spPr>
      </p:pic>
      <p:pic>
        <p:nvPicPr>
          <p:cNvPr id="27" name="Picture 26">
            <a:extLst>
              <a:ext uri="{FF2B5EF4-FFF2-40B4-BE49-F238E27FC236}">
                <a16:creationId xmlns:a16="http://schemas.microsoft.com/office/drawing/2014/main" id="{ADF8A727-8CD7-4584-A8AA-0CC017CB9E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2804" y="2841178"/>
            <a:ext cx="400509" cy="400509"/>
          </a:xfrm>
          <a:prstGeom prst="rect">
            <a:avLst/>
          </a:prstGeom>
        </p:spPr>
      </p:pic>
      <p:pic>
        <p:nvPicPr>
          <p:cNvPr id="28" name="Picture 27">
            <a:extLst>
              <a:ext uri="{FF2B5EF4-FFF2-40B4-BE49-F238E27FC236}">
                <a16:creationId xmlns:a16="http://schemas.microsoft.com/office/drawing/2014/main" id="{AD6DAE38-8586-4891-8CC5-98A6C1CAD0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9324" y="3465763"/>
            <a:ext cx="609599" cy="609599"/>
          </a:xfrm>
          <a:prstGeom prst="rect">
            <a:avLst/>
          </a:prstGeom>
        </p:spPr>
      </p:pic>
      <p:pic>
        <p:nvPicPr>
          <p:cNvPr id="29" name="Picture 28">
            <a:extLst>
              <a:ext uri="{FF2B5EF4-FFF2-40B4-BE49-F238E27FC236}">
                <a16:creationId xmlns:a16="http://schemas.microsoft.com/office/drawing/2014/main" id="{3217E6F0-1DCF-416B-9A3E-5A5BAAB16E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6216" y="4180123"/>
            <a:ext cx="773730" cy="580298"/>
          </a:xfrm>
          <a:prstGeom prst="rect">
            <a:avLst/>
          </a:prstGeom>
        </p:spPr>
      </p:pic>
      <p:sp>
        <p:nvSpPr>
          <p:cNvPr id="30" name="object 4">
            <a:extLst>
              <a:ext uri="{FF2B5EF4-FFF2-40B4-BE49-F238E27FC236}">
                <a16:creationId xmlns:a16="http://schemas.microsoft.com/office/drawing/2014/main" id="{1662CD3D-E552-4E2A-9BB9-49AAC8B8748F}"/>
              </a:ext>
            </a:extLst>
          </p:cNvPr>
          <p:cNvSpPr txBox="1"/>
          <p:nvPr/>
        </p:nvSpPr>
        <p:spPr>
          <a:xfrm>
            <a:off x="925669" y="2166130"/>
            <a:ext cx="2915891" cy="2826415"/>
          </a:xfrm>
          <a:prstGeom prst="rect">
            <a:avLst/>
          </a:prstGeom>
        </p:spPr>
        <p:txBody>
          <a:bodyPr vert="horz" wrap="square" lIns="0" tIns="12700" rIns="0" bIns="0" rtlCol="0">
            <a:spAutoFit/>
          </a:bodyPr>
          <a:lstStyle/>
          <a:p>
            <a:pPr algn="r"/>
            <a:r>
              <a:rPr lang="en-GB" sz="2600" dirty="0" err="1">
                <a:latin typeface="Trebuchet MS" panose="020B0603020202020204" pitchFamily="34" charset="0"/>
              </a:rPr>
              <a:t>salvationarmyid</a:t>
            </a:r>
            <a:endParaRPr lang="en-GB" sz="2600" dirty="0">
              <a:latin typeface="Trebuchet MS" panose="020B0603020202020204" pitchFamily="34" charset="0"/>
            </a:endParaRPr>
          </a:p>
          <a:p>
            <a:pPr algn="r"/>
            <a:endParaRPr lang="en-GB" sz="2000" dirty="0">
              <a:latin typeface="Trebuchet MS" panose="020B0603020202020204" pitchFamily="34" charset="0"/>
            </a:endParaRPr>
          </a:p>
          <a:p>
            <a:pPr algn="r"/>
            <a:r>
              <a:rPr lang="en-GB" sz="2600" dirty="0" err="1">
                <a:latin typeface="Trebuchet MS" panose="020B0603020202020204" pitchFamily="34" charset="0"/>
              </a:rPr>
              <a:t>salvationarmyid</a:t>
            </a:r>
            <a:endParaRPr lang="en-GB" sz="2600" dirty="0">
              <a:latin typeface="Trebuchet MS" panose="020B0603020202020204" pitchFamily="34" charset="0"/>
            </a:endParaRPr>
          </a:p>
          <a:p>
            <a:pPr algn="r"/>
            <a:endParaRPr lang="en-GB" sz="2000" dirty="0">
              <a:latin typeface="Trebuchet MS" panose="020B0603020202020204" pitchFamily="34" charset="0"/>
            </a:endParaRPr>
          </a:p>
          <a:p>
            <a:pPr algn="r"/>
            <a:r>
              <a:rPr lang="en-GB" sz="2600" dirty="0" err="1">
                <a:latin typeface="Trebuchet MS" panose="020B0603020202020204" pitchFamily="34" charset="0"/>
              </a:rPr>
              <a:t>salvationarmyid</a:t>
            </a:r>
            <a:endParaRPr lang="en-GB" sz="2600" dirty="0">
              <a:latin typeface="Trebuchet MS" panose="020B0603020202020204" pitchFamily="34" charset="0"/>
            </a:endParaRPr>
          </a:p>
          <a:p>
            <a:pPr algn="r"/>
            <a:endParaRPr lang="en-GB" sz="2000" dirty="0">
              <a:latin typeface="Trebuchet MS" panose="020B0603020202020204" pitchFamily="34" charset="0"/>
            </a:endParaRPr>
          </a:p>
          <a:p>
            <a:pPr algn="r"/>
            <a:r>
              <a:rPr lang="en-GB" sz="2600" dirty="0" err="1">
                <a:latin typeface="Trebuchet MS" panose="020B0603020202020204" pitchFamily="34" charset="0"/>
              </a:rPr>
              <a:t>thesalvationarmyid</a:t>
            </a:r>
            <a:endParaRPr lang="en-GB" sz="2600" dirty="0">
              <a:latin typeface="Trebuchet MS" panose="020B0603020202020204" pitchFamily="34" charset="0"/>
            </a:endParaRPr>
          </a:p>
          <a:p>
            <a:pPr algn="r">
              <a:spcBef>
                <a:spcPts val="50"/>
              </a:spcBef>
            </a:pPr>
            <a:r>
              <a:rPr lang="en-US" dirty="0"/>
              <a:t> </a:t>
            </a:r>
            <a:endParaRPr sz="1400" dirty="0">
              <a:latin typeface="Trebuchet MS"/>
              <a:cs typeface="Trebuchet MS"/>
            </a:endParaRPr>
          </a:p>
        </p:txBody>
      </p:sp>
      <p:sp>
        <p:nvSpPr>
          <p:cNvPr id="31" name="object 4">
            <a:extLst>
              <a:ext uri="{FF2B5EF4-FFF2-40B4-BE49-F238E27FC236}">
                <a16:creationId xmlns:a16="http://schemas.microsoft.com/office/drawing/2014/main" id="{13D108A2-3E2C-40EC-94A3-0D05E178D4E0}"/>
              </a:ext>
            </a:extLst>
          </p:cNvPr>
          <p:cNvSpPr txBox="1"/>
          <p:nvPr/>
        </p:nvSpPr>
        <p:spPr>
          <a:xfrm>
            <a:off x="617868" y="5855354"/>
            <a:ext cx="2915891" cy="412934"/>
          </a:xfrm>
          <a:prstGeom prst="rect">
            <a:avLst/>
          </a:prstGeom>
        </p:spPr>
        <p:txBody>
          <a:bodyPr vert="horz" wrap="square" lIns="0" tIns="12700" rIns="0" bIns="0" rtlCol="0">
            <a:spAutoFit/>
          </a:bodyPr>
          <a:lstStyle/>
          <a:p>
            <a:pPr algn="r">
              <a:spcBef>
                <a:spcPts val="50"/>
              </a:spcBef>
            </a:pPr>
            <a:r>
              <a:rPr lang="en-GB" sz="2600" dirty="0">
                <a:latin typeface="Trebuchet MS" panose="020B0603020202020204" pitchFamily="34" charset="0"/>
                <a:cs typeface="Trebuchet MS"/>
              </a:rPr>
              <a:t>#</a:t>
            </a:r>
            <a:r>
              <a:rPr lang="en-GB" sz="2600" dirty="0" err="1">
                <a:latin typeface="Trebuchet MS" panose="020B0603020202020204" pitchFamily="34" charset="0"/>
                <a:cs typeface="Trebuchet MS"/>
              </a:rPr>
              <a:t>feedinghope</a:t>
            </a:r>
            <a:endParaRPr sz="1400" dirty="0">
              <a:latin typeface="Trebuchet MS"/>
              <a:cs typeface="Trebuchet MS"/>
            </a:endParaRPr>
          </a:p>
        </p:txBody>
      </p:sp>
      <p:pic>
        <p:nvPicPr>
          <p:cNvPr id="32" name="Picture 31">
            <a:extLst>
              <a:ext uri="{FF2B5EF4-FFF2-40B4-BE49-F238E27FC236}">
                <a16:creationId xmlns:a16="http://schemas.microsoft.com/office/drawing/2014/main" id="{A25E169C-E3D3-437A-A1A1-5D7362254A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3669" y="3937494"/>
            <a:ext cx="2915892" cy="5059059"/>
          </a:xfrm>
          <a:prstGeom prst="rect">
            <a:avLst/>
          </a:prstGeom>
        </p:spPr>
      </p:pic>
    </p:spTree>
    <p:extLst>
      <p:ext uri="{BB962C8B-B14F-4D97-AF65-F5344CB8AC3E}">
        <p14:creationId xmlns:p14="http://schemas.microsoft.com/office/powerpoint/2010/main" val="3298219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4142" y="0"/>
            <a:ext cx="9188143" cy="6858001"/>
            <a:chOff x="-259397" y="0"/>
            <a:chExt cx="9662795" cy="6858507"/>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9397" y="0"/>
              <a:ext cx="9662795" cy="6858000"/>
            </a:xfrm>
            <a:custGeom>
              <a:avLst/>
              <a:gdLst/>
              <a:ahLst/>
              <a:cxnLst/>
              <a:rect l="l" t="t" r="r" b="b"/>
              <a:pathLst>
                <a:path w="9662795" h="6858000">
                  <a:moveTo>
                    <a:pt x="520700" y="0"/>
                  </a:moveTo>
                  <a:lnTo>
                    <a:pt x="0" y="0"/>
                  </a:lnTo>
                  <a:lnTo>
                    <a:pt x="0" y="6858000"/>
                  </a:lnTo>
                  <a:lnTo>
                    <a:pt x="520700" y="6858000"/>
                  </a:lnTo>
                  <a:lnTo>
                    <a:pt x="520700" y="0"/>
                  </a:lnTo>
                  <a:close/>
                </a:path>
                <a:path w="9662795" h="6858000">
                  <a:moveTo>
                    <a:pt x="9662795" y="0"/>
                  </a:moveTo>
                  <a:lnTo>
                    <a:pt x="9142095" y="0"/>
                  </a:lnTo>
                  <a:lnTo>
                    <a:pt x="9142095" y="6858000"/>
                  </a:lnTo>
                  <a:lnTo>
                    <a:pt x="9662795" y="6858000"/>
                  </a:lnTo>
                  <a:lnTo>
                    <a:pt x="9662795" y="0"/>
                  </a:lnTo>
                  <a:close/>
                </a:path>
              </a:pathLst>
            </a:custGeom>
            <a:solidFill>
              <a:srgbClr val="8DA23C"/>
            </a:solidFill>
          </p:spPr>
          <p:txBody>
            <a:bodyPr wrap="square" lIns="0" tIns="0" rIns="0" bIns="0" rtlCol="0"/>
            <a:lstStyle/>
            <a:p>
              <a:endParaRPr/>
            </a:p>
          </p:txBody>
        </p:sp>
        <p:sp>
          <p:nvSpPr>
            <p:cNvPr id="5" name="object 5"/>
            <p:cNvSpPr/>
            <p:nvPr/>
          </p:nvSpPr>
          <p:spPr>
            <a:xfrm>
              <a:off x="0" y="6120002"/>
              <a:ext cx="9144000" cy="738505"/>
            </a:xfrm>
            <a:custGeom>
              <a:avLst/>
              <a:gdLst/>
              <a:ahLst/>
              <a:cxnLst/>
              <a:rect l="l" t="t" r="r" b="b"/>
              <a:pathLst>
                <a:path w="9144000" h="738504">
                  <a:moveTo>
                    <a:pt x="9144000" y="0"/>
                  </a:moveTo>
                  <a:lnTo>
                    <a:pt x="0" y="0"/>
                  </a:lnTo>
                  <a:lnTo>
                    <a:pt x="0" y="538251"/>
                  </a:lnTo>
                  <a:lnTo>
                    <a:pt x="0" y="737997"/>
                  </a:lnTo>
                  <a:lnTo>
                    <a:pt x="9144000" y="737997"/>
                  </a:lnTo>
                  <a:lnTo>
                    <a:pt x="9144000" y="538251"/>
                  </a:lnTo>
                  <a:lnTo>
                    <a:pt x="9144000" y="0"/>
                  </a:lnTo>
                  <a:close/>
                </a:path>
              </a:pathLst>
            </a:custGeom>
            <a:solidFill>
              <a:srgbClr val="8DA23C"/>
            </a:solidFill>
          </p:spPr>
          <p:txBody>
            <a:bodyPr wrap="square" lIns="0" tIns="0" rIns="0" bIns="0" rtlCol="0"/>
            <a:lstStyle/>
            <a:p>
              <a:endParaRPr/>
            </a:p>
          </p:txBody>
        </p:sp>
        <p:sp>
          <p:nvSpPr>
            <p:cNvPr id="6" name="object 6"/>
            <p:cNvSpPr/>
            <p:nvPr/>
          </p:nvSpPr>
          <p:spPr>
            <a:xfrm>
              <a:off x="-244408" y="5335393"/>
              <a:ext cx="1775777" cy="584568"/>
            </a:xfrm>
            <a:prstGeom prst="rect">
              <a:avLst/>
            </a:prstGeom>
            <a:blipFill>
              <a:blip r:embed="rId3" cstate="print"/>
              <a:stretch>
                <a:fillRect/>
              </a:stretch>
            </a:blipFill>
          </p:spPr>
          <p:txBody>
            <a:bodyPr wrap="square" lIns="0" tIns="0" rIns="0" bIns="0" rtlCol="0"/>
            <a:lstStyle/>
            <a:p>
              <a:endParaRPr dirty="0"/>
            </a:p>
          </p:txBody>
        </p:sp>
      </p:grpSp>
      <p:sp>
        <p:nvSpPr>
          <p:cNvPr id="7" name="object 7"/>
          <p:cNvSpPr txBox="1"/>
          <p:nvPr/>
        </p:nvSpPr>
        <p:spPr>
          <a:xfrm>
            <a:off x="689099" y="5438473"/>
            <a:ext cx="618490" cy="389255"/>
          </a:xfrm>
          <a:prstGeom prst="rect">
            <a:avLst/>
          </a:prstGeom>
        </p:spPr>
        <p:txBody>
          <a:bodyPr vert="horz" wrap="square" lIns="0" tIns="12065" rIns="0" bIns="0" rtlCol="0">
            <a:spAutoFit/>
          </a:bodyPr>
          <a:lstStyle/>
          <a:p>
            <a:pPr marL="12700" marR="5080" algn="just">
              <a:lnSpc>
                <a:spcPct val="99500"/>
              </a:lnSpc>
              <a:spcBef>
                <a:spcPts val="95"/>
              </a:spcBef>
            </a:pPr>
            <a:r>
              <a:rPr sz="800" spc="-10" dirty="0">
                <a:latin typeface="Trebuchet MS"/>
                <a:cs typeface="Trebuchet MS"/>
              </a:rPr>
              <a:t>International  Development  </a:t>
            </a:r>
            <a:r>
              <a:rPr sz="800" spc="-15" dirty="0">
                <a:latin typeface="Trebuchet MS"/>
                <a:cs typeface="Trebuchet MS"/>
              </a:rPr>
              <a:t>UK</a:t>
            </a:r>
            <a:endParaRPr sz="800" dirty="0">
              <a:latin typeface="Trebuchet MS"/>
              <a:cs typeface="Trebuchet MS"/>
            </a:endParaRPr>
          </a:p>
        </p:txBody>
      </p:sp>
      <p:grpSp>
        <p:nvGrpSpPr>
          <p:cNvPr id="8" name="object 8"/>
          <p:cNvGrpSpPr/>
          <p:nvPr/>
        </p:nvGrpSpPr>
        <p:grpSpPr>
          <a:xfrm>
            <a:off x="1825104" y="863839"/>
            <a:ext cx="7318896" cy="5994161"/>
            <a:chOff x="1825104" y="863993"/>
            <a:chExt cx="7318896" cy="5994161"/>
          </a:xfrm>
        </p:grpSpPr>
        <p:sp>
          <p:nvSpPr>
            <p:cNvPr id="9" name="object 9"/>
            <p:cNvSpPr/>
            <p:nvPr/>
          </p:nvSpPr>
          <p:spPr>
            <a:xfrm>
              <a:off x="4578350" y="2835429"/>
              <a:ext cx="4565650" cy="4022725"/>
            </a:xfrm>
            <a:custGeom>
              <a:avLst/>
              <a:gdLst/>
              <a:ahLst/>
              <a:cxnLst/>
              <a:rect l="l" t="t" r="r" b="b"/>
              <a:pathLst>
                <a:path w="4565650" h="4022725">
                  <a:moveTo>
                    <a:pt x="2333650" y="0"/>
                  </a:moveTo>
                  <a:lnTo>
                    <a:pt x="2285435" y="488"/>
                  </a:lnTo>
                  <a:lnTo>
                    <a:pt x="2237457" y="1946"/>
                  </a:lnTo>
                  <a:lnTo>
                    <a:pt x="2189728" y="4365"/>
                  </a:lnTo>
                  <a:lnTo>
                    <a:pt x="2142255" y="7736"/>
                  </a:lnTo>
                  <a:lnTo>
                    <a:pt x="2095049" y="12048"/>
                  </a:lnTo>
                  <a:lnTo>
                    <a:pt x="2048118" y="17293"/>
                  </a:lnTo>
                  <a:lnTo>
                    <a:pt x="2001472" y="23461"/>
                  </a:lnTo>
                  <a:lnTo>
                    <a:pt x="1955121" y="30543"/>
                  </a:lnTo>
                  <a:lnTo>
                    <a:pt x="1909074" y="38530"/>
                  </a:lnTo>
                  <a:lnTo>
                    <a:pt x="1863340" y="47411"/>
                  </a:lnTo>
                  <a:lnTo>
                    <a:pt x="1817928" y="57178"/>
                  </a:lnTo>
                  <a:lnTo>
                    <a:pt x="1772848" y="67822"/>
                  </a:lnTo>
                  <a:lnTo>
                    <a:pt x="1728110" y="79332"/>
                  </a:lnTo>
                  <a:lnTo>
                    <a:pt x="1683723" y="91700"/>
                  </a:lnTo>
                  <a:lnTo>
                    <a:pt x="1639696" y="104916"/>
                  </a:lnTo>
                  <a:lnTo>
                    <a:pt x="1596038" y="118971"/>
                  </a:lnTo>
                  <a:lnTo>
                    <a:pt x="1552759" y="133855"/>
                  </a:lnTo>
                  <a:lnTo>
                    <a:pt x="1509869" y="149559"/>
                  </a:lnTo>
                  <a:lnTo>
                    <a:pt x="1467376" y="166074"/>
                  </a:lnTo>
                  <a:lnTo>
                    <a:pt x="1425290" y="183390"/>
                  </a:lnTo>
                  <a:lnTo>
                    <a:pt x="1383621" y="201498"/>
                  </a:lnTo>
                  <a:lnTo>
                    <a:pt x="1342377" y="220388"/>
                  </a:lnTo>
                  <a:lnTo>
                    <a:pt x="1301569" y="240051"/>
                  </a:lnTo>
                  <a:lnTo>
                    <a:pt x="1261206" y="260478"/>
                  </a:lnTo>
                  <a:lnTo>
                    <a:pt x="1221296" y="281660"/>
                  </a:lnTo>
                  <a:lnTo>
                    <a:pt x="1181850" y="303586"/>
                  </a:lnTo>
                  <a:lnTo>
                    <a:pt x="1142876" y="326247"/>
                  </a:lnTo>
                  <a:lnTo>
                    <a:pt x="1104385" y="349635"/>
                  </a:lnTo>
                  <a:lnTo>
                    <a:pt x="1066385" y="373740"/>
                  </a:lnTo>
                  <a:lnTo>
                    <a:pt x="1028886" y="398552"/>
                  </a:lnTo>
                  <a:lnTo>
                    <a:pt x="991898" y="424062"/>
                  </a:lnTo>
                  <a:lnTo>
                    <a:pt x="955429" y="450260"/>
                  </a:lnTo>
                  <a:lnTo>
                    <a:pt x="919489" y="477138"/>
                  </a:lnTo>
                  <a:lnTo>
                    <a:pt x="884087" y="504686"/>
                  </a:lnTo>
                  <a:lnTo>
                    <a:pt x="849234" y="532894"/>
                  </a:lnTo>
                  <a:lnTo>
                    <a:pt x="814937" y="561753"/>
                  </a:lnTo>
                  <a:lnTo>
                    <a:pt x="781208" y="591253"/>
                  </a:lnTo>
                  <a:lnTo>
                    <a:pt x="748054" y="621386"/>
                  </a:lnTo>
                  <a:lnTo>
                    <a:pt x="715486" y="652142"/>
                  </a:lnTo>
                  <a:lnTo>
                    <a:pt x="683512" y="683512"/>
                  </a:lnTo>
                  <a:lnTo>
                    <a:pt x="652142" y="715486"/>
                  </a:lnTo>
                  <a:lnTo>
                    <a:pt x="621386" y="748054"/>
                  </a:lnTo>
                  <a:lnTo>
                    <a:pt x="591253" y="781208"/>
                  </a:lnTo>
                  <a:lnTo>
                    <a:pt x="561753" y="814937"/>
                  </a:lnTo>
                  <a:lnTo>
                    <a:pt x="532894" y="849234"/>
                  </a:lnTo>
                  <a:lnTo>
                    <a:pt x="504686" y="884087"/>
                  </a:lnTo>
                  <a:lnTo>
                    <a:pt x="477138" y="919489"/>
                  </a:lnTo>
                  <a:lnTo>
                    <a:pt x="450260" y="955429"/>
                  </a:lnTo>
                  <a:lnTo>
                    <a:pt x="424062" y="991898"/>
                  </a:lnTo>
                  <a:lnTo>
                    <a:pt x="398552" y="1028886"/>
                  </a:lnTo>
                  <a:lnTo>
                    <a:pt x="373740" y="1066385"/>
                  </a:lnTo>
                  <a:lnTo>
                    <a:pt x="349635" y="1104385"/>
                  </a:lnTo>
                  <a:lnTo>
                    <a:pt x="326247" y="1142876"/>
                  </a:lnTo>
                  <a:lnTo>
                    <a:pt x="303586" y="1181850"/>
                  </a:lnTo>
                  <a:lnTo>
                    <a:pt x="281660" y="1221296"/>
                  </a:lnTo>
                  <a:lnTo>
                    <a:pt x="260478" y="1261206"/>
                  </a:lnTo>
                  <a:lnTo>
                    <a:pt x="240051" y="1301569"/>
                  </a:lnTo>
                  <a:lnTo>
                    <a:pt x="220388" y="1342377"/>
                  </a:lnTo>
                  <a:lnTo>
                    <a:pt x="201498" y="1383621"/>
                  </a:lnTo>
                  <a:lnTo>
                    <a:pt x="183390" y="1425290"/>
                  </a:lnTo>
                  <a:lnTo>
                    <a:pt x="166074" y="1467376"/>
                  </a:lnTo>
                  <a:lnTo>
                    <a:pt x="149559" y="1509869"/>
                  </a:lnTo>
                  <a:lnTo>
                    <a:pt x="133855" y="1552759"/>
                  </a:lnTo>
                  <a:lnTo>
                    <a:pt x="118971" y="1596038"/>
                  </a:lnTo>
                  <a:lnTo>
                    <a:pt x="104916" y="1639696"/>
                  </a:lnTo>
                  <a:lnTo>
                    <a:pt x="91700" y="1683723"/>
                  </a:lnTo>
                  <a:lnTo>
                    <a:pt x="79332" y="1728110"/>
                  </a:lnTo>
                  <a:lnTo>
                    <a:pt x="67822" y="1772848"/>
                  </a:lnTo>
                  <a:lnTo>
                    <a:pt x="57178" y="1817928"/>
                  </a:lnTo>
                  <a:lnTo>
                    <a:pt x="47411" y="1863340"/>
                  </a:lnTo>
                  <a:lnTo>
                    <a:pt x="38530" y="1909074"/>
                  </a:lnTo>
                  <a:lnTo>
                    <a:pt x="30543" y="1955121"/>
                  </a:lnTo>
                  <a:lnTo>
                    <a:pt x="23461" y="2001472"/>
                  </a:lnTo>
                  <a:lnTo>
                    <a:pt x="17293" y="2048118"/>
                  </a:lnTo>
                  <a:lnTo>
                    <a:pt x="12048" y="2095049"/>
                  </a:lnTo>
                  <a:lnTo>
                    <a:pt x="7736" y="2142255"/>
                  </a:lnTo>
                  <a:lnTo>
                    <a:pt x="4365" y="2189728"/>
                  </a:lnTo>
                  <a:lnTo>
                    <a:pt x="1946" y="2237457"/>
                  </a:lnTo>
                  <a:lnTo>
                    <a:pt x="488" y="2285435"/>
                  </a:lnTo>
                  <a:lnTo>
                    <a:pt x="0" y="2333650"/>
                  </a:lnTo>
                  <a:lnTo>
                    <a:pt x="488" y="2381865"/>
                  </a:lnTo>
                  <a:lnTo>
                    <a:pt x="1946" y="2429842"/>
                  </a:lnTo>
                  <a:lnTo>
                    <a:pt x="4365" y="2477572"/>
                  </a:lnTo>
                  <a:lnTo>
                    <a:pt x="7736" y="2525045"/>
                  </a:lnTo>
                  <a:lnTo>
                    <a:pt x="12048" y="2572251"/>
                  </a:lnTo>
                  <a:lnTo>
                    <a:pt x="17293" y="2619182"/>
                  </a:lnTo>
                  <a:lnTo>
                    <a:pt x="23461" y="2665828"/>
                  </a:lnTo>
                  <a:lnTo>
                    <a:pt x="30543" y="2712179"/>
                  </a:lnTo>
                  <a:lnTo>
                    <a:pt x="38530" y="2758226"/>
                  </a:lnTo>
                  <a:lnTo>
                    <a:pt x="47411" y="2803960"/>
                  </a:lnTo>
                  <a:lnTo>
                    <a:pt x="57178" y="2849372"/>
                  </a:lnTo>
                  <a:lnTo>
                    <a:pt x="67822" y="2894451"/>
                  </a:lnTo>
                  <a:lnTo>
                    <a:pt x="79332" y="2939189"/>
                  </a:lnTo>
                  <a:lnTo>
                    <a:pt x="91700" y="2983577"/>
                  </a:lnTo>
                  <a:lnTo>
                    <a:pt x="104916" y="3027604"/>
                  </a:lnTo>
                  <a:lnTo>
                    <a:pt x="118971" y="3071262"/>
                  </a:lnTo>
                  <a:lnTo>
                    <a:pt x="133855" y="3114541"/>
                  </a:lnTo>
                  <a:lnTo>
                    <a:pt x="149559" y="3157431"/>
                  </a:lnTo>
                  <a:lnTo>
                    <a:pt x="166074" y="3199924"/>
                  </a:lnTo>
                  <a:lnTo>
                    <a:pt x="183390" y="3242010"/>
                  </a:lnTo>
                  <a:lnTo>
                    <a:pt x="201498" y="3283679"/>
                  </a:lnTo>
                  <a:lnTo>
                    <a:pt x="220388" y="3324922"/>
                  </a:lnTo>
                  <a:lnTo>
                    <a:pt x="240051" y="3365731"/>
                  </a:lnTo>
                  <a:lnTo>
                    <a:pt x="260478" y="3406094"/>
                  </a:lnTo>
                  <a:lnTo>
                    <a:pt x="281660" y="3446004"/>
                  </a:lnTo>
                  <a:lnTo>
                    <a:pt x="303586" y="3485450"/>
                  </a:lnTo>
                  <a:lnTo>
                    <a:pt x="326247" y="3524424"/>
                  </a:lnTo>
                  <a:lnTo>
                    <a:pt x="349635" y="3562915"/>
                  </a:lnTo>
                  <a:lnTo>
                    <a:pt x="373740" y="3600915"/>
                  </a:lnTo>
                  <a:lnTo>
                    <a:pt x="398552" y="3638414"/>
                  </a:lnTo>
                  <a:lnTo>
                    <a:pt x="424062" y="3675402"/>
                  </a:lnTo>
                  <a:lnTo>
                    <a:pt x="450260" y="3711871"/>
                  </a:lnTo>
                  <a:lnTo>
                    <a:pt x="477138" y="3747811"/>
                  </a:lnTo>
                  <a:lnTo>
                    <a:pt x="504686" y="3783212"/>
                  </a:lnTo>
                  <a:lnTo>
                    <a:pt x="532894" y="3818066"/>
                  </a:lnTo>
                  <a:lnTo>
                    <a:pt x="561753" y="3852362"/>
                  </a:lnTo>
                  <a:lnTo>
                    <a:pt x="591253" y="3886092"/>
                  </a:lnTo>
                  <a:lnTo>
                    <a:pt x="621386" y="3919246"/>
                  </a:lnTo>
                  <a:lnTo>
                    <a:pt x="652142" y="3951814"/>
                  </a:lnTo>
                  <a:lnTo>
                    <a:pt x="683512" y="3983788"/>
                  </a:lnTo>
                  <a:lnTo>
                    <a:pt x="715486" y="4015157"/>
                  </a:lnTo>
                  <a:lnTo>
                    <a:pt x="723335" y="4022570"/>
                  </a:lnTo>
                  <a:lnTo>
                    <a:pt x="3943965" y="4022570"/>
                  </a:lnTo>
                  <a:lnTo>
                    <a:pt x="3983788" y="3983788"/>
                  </a:lnTo>
                  <a:lnTo>
                    <a:pt x="4015157" y="3951814"/>
                  </a:lnTo>
                  <a:lnTo>
                    <a:pt x="4045913" y="3919246"/>
                  </a:lnTo>
                  <a:lnTo>
                    <a:pt x="4076046" y="3886092"/>
                  </a:lnTo>
                  <a:lnTo>
                    <a:pt x="4105547" y="3852362"/>
                  </a:lnTo>
                  <a:lnTo>
                    <a:pt x="4134406" y="3818066"/>
                  </a:lnTo>
                  <a:lnTo>
                    <a:pt x="4162614" y="3783212"/>
                  </a:lnTo>
                  <a:lnTo>
                    <a:pt x="4190162" y="3747811"/>
                  </a:lnTo>
                  <a:lnTo>
                    <a:pt x="4217040" y="3711871"/>
                  </a:lnTo>
                  <a:lnTo>
                    <a:pt x="4243238" y="3675402"/>
                  </a:lnTo>
                  <a:lnTo>
                    <a:pt x="4268748" y="3638414"/>
                  </a:lnTo>
                  <a:lnTo>
                    <a:pt x="4293560" y="3600915"/>
                  </a:lnTo>
                  <a:lnTo>
                    <a:pt x="4317665" y="3562915"/>
                  </a:lnTo>
                  <a:lnTo>
                    <a:pt x="4341052" y="3524424"/>
                  </a:lnTo>
                  <a:lnTo>
                    <a:pt x="4363714" y="3485450"/>
                  </a:lnTo>
                  <a:lnTo>
                    <a:pt x="4385640" y="3446004"/>
                  </a:lnTo>
                  <a:lnTo>
                    <a:pt x="4406821" y="3406094"/>
                  </a:lnTo>
                  <a:lnTo>
                    <a:pt x="4427248" y="3365731"/>
                  </a:lnTo>
                  <a:lnTo>
                    <a:pt x="4446912" y="3324922"/>
                  </a:lnTo>
                  <a:lnTo>
                    <a:pt x="4465802" y="3283679"/>
                  </a:lnTo>
                  <a:lnTo>
                    <a:pt x="4483910" y="3242010"/>
                  </a:lnTo>
                  <a:lnTo>
                    <a:pt x="4501226" y="3199924"/>
                  </a:lnTo>
                  <a:lnTo>
                    <a:pt x="4517740" y="3157431"/>
                  </a:lnTo>
                  <a:lnTo>
                    <a:pt x="4533445" y="3114541"/>
                  </a:lnTo>
                  <a:lnTo>
                    <a:pt x="4548329" y="3071262"/>
                  </a:lnTo>
                  <a:lnTo>
                    <a:pt x="4562384" y="3027604"/>
                  </a:lnTo>
                  <a:lnTo>
                    <a:pt x="4565649" y="3016725"/>
                  </a:lnTo>
                  <a:lnTo>
                    <a:pt x="4565649" y="1650575"/>
                  </a:lnTo>
                  <a:lnTo>
                    <a:pt x="4548329" y="1596038"/>
                  </a:lnTo>
                  <a:lnTo>
                    <a:pt x="4533445" y="1552759"/>
                  </a:lnTo>
                  <a:lnTo>
                    <a:pt x="4517740" y="1509869"/>
                  </a:lnTo>
                  <a:lnTo>
                    <a:pt x="4501226" y="1467376"/>
                  </a:lnTo>
                  <a:lnTo>
                    <a:pt x="4483910" y="1425290"/>
                  </a:lnTo>
                  <a:lnTo>
                    <a:pt x="4465802" y="1383621"/>
                  </a:lnTo>
                  <a:lnTo>
                    <a:pt x="4446912" y="1342377"/>
                  </a:lnTo>
                  <a:lnTo>
                    <a:pt x="4427248" y="1301569"/>
                  </a:lnTo>
                  <a:lnTo>
                    <a:pt x="4406821" y="1261206"/>
                  </a:lnTo>
                  <a:lnTo>
                    <a:pt x="4385640" y="1221296"/>
                  </a:lnTo>
                  <a:lnTo>
                    <a:pt x="4363714" y="1181850"/>
                  </a:lnTo>
                  <a:lnTo>
                    <a:pt x="4341052" y="1142876"/>
                  </a:lnTo>
                  <a:lnTo>
                    <a:pt x="4317665" y="1104385"/>
                  </a:lnTo>
                  <a:lnTo>
                    <a:pt x="4293560" y="1066385"/>
                  </a:lnTo>
                  <a:lnTo>
                    <a:pt x="4268748" y="1028886"/>
                  </a:lnTo>
                  <a:lnTo>
                    <a:pt x="4243238" y="991898"/>
                  </a:lnTo>
                  <a:lnTo>
                    <a:pt x="4217040" y="955429"/>
                  </a:lnTo>
                  <a:lnTo>
                    <a:pt x="4190162" y="919489"/>
                  </a:lnTo>
                  <a:lnTo>
                    <a:pt x="4162614" y="884087"/>
                  </a:lnTo>
                  <a:lnTo>
                    <a:pt x="4134406" y="849234"/>
                  </a:lnTo>
                  <a:lnTo>
                    <a:pt x="4105547" y="814937"/>
                  </a:lnTo>
                  <a:lnTo>
                    <a:pt x="4076046" y="781208"/>
                  </a:lnTo>
                  <a:lnTo>
                    <a:pt x="4045913" y="748054"/>
                  </a:lnTo>
                  <a:lnTo>
                    <a:pt x="4015157" y="715486"/>
                  </a:lnTo>
                  <a:lnTo>
                    <a:pt x="3983788" y="683512"/>
                  </a:lnTo>
                  <a:lnTo>
                    <a:pt x="3951814" y="652142"/>
                  </a:lnTo>
                  <a:lnTo>
                    <a:pt x="3919246" y="621386"/>
                  </a:lnTo>
                  <a:lnTo>
                    <a:pt x="3886092" y="591253"/>
                  </a:lnTo>
                  <a:lnTo>
                    <a:pt x="3852362" y="561753"/>
                  </a:lnTo>
                  <a:lnTo>
                    <a:pt x="3818066" y="532894"/>
                  </a:lnTo>
                  <a:lnTo>
                    <a:pt x="3783212" y="504686"/>
                  </a:lnTo>
                  <a:lnTo>
                    <a:pt x="3747811" y="477138"/>
                  </a:lnTo>
                  <a:lnTo>
                    <a:pt x="3711871" y="450260"/>
                  </a:lnTo>
                  <a:lnTo>
                    <a:pt x="3675402" y="424062"/>
                  </a:lnTo>
                  <a:lnTo>
                    <a:pt x="3638414" y="398552"/>
                  </a:lnTo>
                  <a:lnTo>
                    <a:pt x="3600915" y="373740"/>
                  </a:lnTo>
                  <a:lnTo>
                    <a:pt x="3562915" y="349635"/>
                  </a:lnTo>
                  <a:lnTo>
                    <a:pt x="3524424" y="326247"/>
                  </a:lnTo>
                  <a:lnTo>
                    <a:pt x="3485450" y="303586"/>
                  </a:lnTo>
                  <a:lnTo>
                    <a:pt x="3446004" y="281660"/>
                  </a:lnTo>
                  <a:lnTo>
                    <a:pt x="3406094" y="260478"/>
                  </a:lnTo>
                  <a:lnTo>
                    <a:pt x="3365731" y="240051"/>
                  </a:lnTo>
                  <a:lnTo>
                    <a:pt x="3324922" y="220388"/>
                  </a:lnTo>
                  <a:lnTo>
                    <a:pt x="3283679" y="201498"/>
                  </a:lnTo>
                  <a:lnTo>
                    <a:pt x="3242010" y="183390"/>
                  </a:lnTo>
                  <a:lnTo>
                    <a:pt x="3199924" y="166074"/>
                  </a:lnTo>
                  <a:lnTo>
                    <a:pt x="3157431" y="149559"/>
                  </a:lnTo>
                  <a:lnTo>
                    <a:pt x="3114541" y="133855"/>
                  </a:lnTo>
                  <a:lnTo>
                    <a:pt x="3071262" y="118971"/>
                  </a:lnTo>
                  <a:lnTo>
                    <a:pt x="3027604" y="104916"/>
                  </a:lnTo>
                  <a:lnTo>
                    <a:pt x="2983577" y="91700"/>
                  </a:lnTo>
                  <a:lnTo>
                    <a:pt x="2939189" y="79332"/>
                  </a:lnTo>
                  <a:lnTo>
                    <a:pt x="2894451" y="67822"/>
                  </a:lnTo>
                  <a:lnTo>
                    <a:pt x="2849372" y="57178"/>
                  </a:lnTo>
                  <a:lnTo>
                    <a:pt x="2803960" y="47411"/>
                  </a:lnTo>
                  <a:lnTo>
                    <a:pt x="2758226" y="38530"/>
                  </a:lnTo>
                  <a:lnTo>
                    <a:pt x="2712179" y="30543"/>
                  </a:lnTo>
                  <a:lnTo>
                    <a:pt x="2665828" y="23461"/>
                  </a:lnTo>
                  <a:lnTo>
                    <a:pt x="2619182" y="17293"/>
                  </a:lnTo>
                  <a:lnTo>
                    <a:pt x="2572251" y="12048"/>
                  </a:lnTo>
                  <a:lnTo>
                    <a:pt x="2525045" y="7736"/>
                  </a:lnTo>
                  <a:lnTo>
                    <a:pt x="2477572" y="4365"/>
                  </a:lnTo>
                  <a:lnTo>
                    <a:pt x="2429842" y="1946"/>
                  </a:lnTo>
                  <a:lnTo>
                    <a:pt x="2381865" y="488"/>
                  </a:lnTo>
                  <a:lnTo>
                    <a:pt x="2333650" y="0"/>
                  </a:lnTo>
                  <a:close/>
                </a:path>
              </a:pathLst>
            </a:custGeom>
            <a:solidFill>
              <a:srgbClr val="8DA23C"/>
            </a:solidFill>
          </p:spPr>
          <p:txBody>
            <a:bodyPr wrap="square" lIns="0" tIns="0" rIns="0" bIns="0" rtlCol="0"/>
            <a:lstStyle/>
            <a:p>
              <a:endParaRPr/>
            </a:p>
          </p:txBody>
        </p:sp>
        <p:sp>
          <p:nvSpPr>
            <p:cNvPr id="10" name="object 10"/>
            <p:cNvSpPr/>
            <p:nvPr/>
          </p:nvSpPr>
          <p:spPr>
            <a:xfrm>
              <a:off x="4578350" y="2835429"/>
              <a:ext cx="4565650" cy="4022725"/>
            </a:xfrm>
            <a:custGeom>
              <a:avLst/>
              <a:gdLst/>
              <a:ahLst/>
              <a:cxnLst/>
              <a:rect l="l" t="t" r="r" b="b"/>
              <a:pathLst>
                <a:path w="4565650" h="4022725">
                  <a:moveTo>
                    <a:pt x="3943965" y="4022570"/>
                  </a:moveTo>
                  <a:lnTo>
                    <a:pt x="3983788" y="3983788"/>
                  </a:lnTo>
                  <a:lnTo>
                    <a:pt x="4015157" y="3951814"/>
                  </a:lnTo>
                  <a:lnTo>
                    <a:pt x="4045913" y="3919246"/>
                  </a:lnTo>
                  <a:lnTo>
                    <a:pt x="4076046" y="3886092"/>
                  </a:lnTo>
                  <a:lnTo>
                    <a:pt x="4105547" y="3852362"/>
                  </a:lnTo>
                  <a:lnTo>
                    <a:pt x="4134406" y="3818066"/>
                  </a:lnTo>
                  <a:lnTo>
                    <a:pt x="4162614" y="3783212"/>
                  </a:lnTo>
                  <a:lnTo>
                    <a:pt x="4190162" y="3747811"/>
                  </a:lnTo>
                  <a:lnTo>
                    <a:pt x="4217040" y="3711871"/>
                  </a:lnTo>
                  <a:lnTo>
                    <a:pt x="4243238" y="3675402"/>
                  </a:lnTo>
                  <a:lnTo>
                    <a:pt x="4268748" y="3638414"/>
                  </a:lnTo>
                  <a:lnTo>
                    <a:pt x="4293560" y="3600915"/>
                  </a:lnTo>
                  <a:lnTo>
                    <a:pt x="4317665" y="3562915"/>
                  </a:lnTo>
                  <a:lnTo>
                    <a:pt x="4341052" y="3524424"/>
                  </a:lnTo>
                  <a:lnTo>
                    <a:pt x="4363714" y="3485450"/>
                  </a:lnTo>
                  <a:lnTo>
                    <a:pt x="4385640" y="3446004"/>
                  </a:lnTo>
                  <a:lnTo>
                    <a:pt x="4406821" y="3406094"/>
                  </a:lnTo>
                  <a:lnTo>
                    <a:pt x="4427248" y="3365731"/>
                  </a:lnTo>
                  <a:lnTo>
                    <a:pt x="4446912" y="3324922"/>
                  </a:lnTo>
                  <a:lnTo>
                    <a:pt x="4465802" y="3283679"/>
                  </a:lnTo>
                  <a:lnTo>
                    <a:pt x="4483910" y="3242010"/>
                  </a:lnTo>
                  <a:lnTo>
                    <a:pt x="4501226" y="3199924"/>
                  </a:lnTo>
                  <a:lnTo>
                    <a:pt x="4517740" y="3157431"/>
                  </a:lnTo>
                  <a:lnTo>
                    <a:pt x="4533445" y="3114541"/>
                  </a:lnTo>
                  <a:lnTo>
                    <a:pt x="4548329" y="3071262"/>
                  </a:lnTo>
                  <a:lnTo>
                    <a:pt x="4562384" y="3027604"/>
                  </a:lnTo>
                  <a:lnTo>
                    <a:pt x="4565649" y="3016725"/>
                  </a:lnTo>
                </a:path>
                <a:path w="4565650" h="4022725">
                  <a:moveTo>
                    <a:pt x="4565649" y="1650575"/>
                  </a:moveTo>
                  <a:lnTo>
                    <a:pt x="4548329" y="1596038"/>
                  </a:lnTo>
                  <a:lnTo>
                    <a:pt x="4533445" y="1552759"/>
                  </a:lnTo>
                  <a:lnTo>
                    <a:pt x="4517740" y="1509869"/>
                  </a:lnTo>
                  <a:lnTo>
                    <a:pt x="4501226" y="1467376"/>
                  </a:lnTo>
                  <a:lnTo>
                    <a:pt x="4483910" y="1425290"/>
                  </a:lnTo>
                  <a:lnTo>
                    <a:pt x="4465802" y="1383621"/>
                  </a:lnTo>
                  <a:lnTo>
                    <a:pt x="4446912" y="1342377"/>
                  </a:lnTo>
                  <a:lnTo>
                    <a:pt x="4427248" y="1301569"/>
                  </a:lnTo>
                  <a:lnTo>
                    <a:pt x="4406821" y="1261206"/>
                  </a:lnTo>
                  <a:lnTo>
                    <a:pt x="4385640" y="1221296"/>
                  </a:lnTo>
                  <a:lnTo>
                    <a:pt x="4363714" y="1181850"/>
                  </a:lnTo>
                  <a:lnTo>
                    <a:pt x="4341052" y="1142876"/>
                  </a:lnTo>
                  <a:lnTo>
                    <a:pt x="4317665" y="1104385"/>
                  </a:lnTo>
                  <a:lnTo>
                    <a:pt x="4293560" y="1066385"/>
                  </a:lnTo>
                  <a:lnTo>
                    <a:pt x="4268748" y="1028886"/>
                  </a:lnTo>
                  <a:lnTo>
                    <a:pt x="4243238" y="991898"/>
                  </a:lnTo>
                  <a:lnTo>
                    <a:pt x="4217040" y="955429"/>
                  </a:lnTo>
                  <a:lnTo>
                    <a:pt x="4190162" y="919489"/>
                  </a:lnTo>
                  <a:lnTo>
                    <a:pt x="4162614" y="884087"/>
                  </a:lnTo>
                  <a:lnTo>
                    <a:pt x="4134406" y="849234"/>
                  </a:lnTo>
                  <a:lnTo>
                    <a:pt x="4105547" y="814937"/>
                  </a:lnTo>
                  <a:lnTo>
                    <a:pt x="4076046" y="781208"/>
                  </a:lnTo>
                  <a:lnTo>
                    <a:pt x="4045913" y="748054"/>
                  </a:lnTo>
                  <a:lnTo>
                    <a:pt x="4015157" y="715486"/>
                  </a:lnTo>
                  <a:lnTo>
                    <a:pt x="3983788" y="683512"/>
                  </a:lnTo>
                  <a:lnTo>
                    <a:pt x="3951814" y="652142"/>
                  </a:lnTo>
                  <a:lnTo>
                    <a:pt x="3919246" y="621386"/>
                  </a:lnTo>
                  <a:lnTo>
                    <a:pt x="3886092" y="591253"/>
                  </a:lnTo>
                  <a:lnTo>
                    <a:pt x="3852362" y="561753"/>
                  </a:lnTo>
                  <a:lnTo>
                    <a:pt x="3818066" y="532894"/>
                  </a:lnTo>
                  <a:lnTo>
                    <a:pt x="3783212" y="504686"/>
                  </a:lnTo>
                  <a:lnTo>
                    <a:pt x="3747811" y="477138"/>
                  </a:lnTo>
                  <a:lnTo>
                    <a:pt x="3711871" y="450260"/>
                  </a:lnTo>
                  <a:lnTo>
                    <a:pt x="3675402" y="424062"/>
                  </a:lnTo>
                  <a:lnTo>
                    <a:pt x="3638414" y="398552"/>
                  </a:lnTo>
                  <a:lnTo>
                    <a:pt x="3600915" y="373740"/>
                  </a:lnTo>
                  <a:lnTo>
                    <a:pt x="3562915" y="349635"/>
                  </a:lnTo>
                  <a:lnTo>
                    <a:pt x="3524424" y="326247"/>
                  </a:lnTo>
                  <a:lnTo>
                    <a:pt x="3485450" y="303586"/>
                  </a:lnTo>
                  <a:lnTo>
                    <a:pt x="3446004" y="281660"/>
                  </a:lnTo>
                  <a:lnTo>
                    <a:pt x="3406094" y="260478"/>
                  </a:lnTo>
                  <a:lnTo>
                    <a:pt x="3365731" y="240051"/>
                  </a:lnTo>
                  <a:lnTo>
                    <a:pt x="3324922" y="220388"/>
                  </a:lnTo>
                  <a:lnTo>
                    <a:pt x="3283679" y="201498"/>
                  </a:lnTo>
                  <a:lnTo>
                    <a:pt x="3242010" y="183390"/>
                  </a:lnTo>
                  <a:lnTo>
                    <a:pt x="3199924" y="166074"/>
                  </a:lnTo>
                  <a:lnTo>
                    <a:pt x="3157431" y="149559"/>
                  </a:lnTo>
                  <a:lnTo>
                    <a:pt x="3114541" y="133855"/>
                  </a:lnTo>
                  <a:lnTo>
                    <a:pt x="3071262" y="118971"/>
                  </a:lnTo>
                  <a:lnTo>
                    <a:pt x="3027604" y="104916"/>
                  </a:lnTo>
                  <a:lnTo>
                    <a:pt x="2983577" y="91700"/>
                  </a:lnTo>
                  <a:lnTo>
                    <a:pt x="2939189" y="79332"/>
                  </a:lnTo>
                  <a:lnTo>
                    <a:pt x="2894451" y="67822"/>
                  </a:lnTo>
                  <a:lnTo>
                    <a:pt x="2849372" y="57178"/>
                  </a:lnTo>
                  <a:lnTo>
                    <a:pt x="2803960" y="47411"/>
                  </a:lnTo>
                  <a:lnTo>
                    <a:pt x="2758226" y="38530"/>
                  </a:lnTo>
                  <a:lnTo>
                    <a:pt x="2712179" y="30543"/>
                  </a:lnTo>
                  <a:lnTo>
                    <a:pt x="2665828" y="23461"/>
                  </a:lnTo>
                  <a:lnTo>
                    <a:pt x="2619182" y="17293"/>
                  </a:lnTo>
                  <a:lnTo>
                    <a:pt x="2572251" y="12048"/>
                  </a:lnTo>
                  <a:lnTo>
                    <a:pt x="2525045" y="7736"/>
                  </a:lnTo>
                  <a:lnTo>
                    <a:pt x="2477572" y="4365"/>
                  </a:lnTo>
                  <a:lnTo>
                    <a:pt x="2429842" y="1946"/>
                  </a:lnTo>
                  <a:lnTo>
                    <a:pt x="2381865" y="488"/>
                  </a:lnTo>
                  <a:lnTo>
                    <a:pt x="2333650" y="0"/>
                  </a:lnTo>
                  <a:lnTo>
                    <a:pt x="2285435" y="488"/>
                  </a:lnTo>
                  <a:lnTo>
                    <a:pt x="2237457" y="1946"/>
                  </a:lnTo>
                  <a:lnTo>
                    <a:pt x="2189728" y="4365"/>
                  </a:lnTo>
                  <a:lnTo>
                    <a:pt x="2142255" y="7736"/>
                  </a:lnTo>
                  <a:lnTo>
                    <a:pt x="2095049" y="12048"/>
                  </a:lnTo>
                  <a:lnTo>
                    <a:pt x="2048118" y="17293"/>
                  </a:lnTo>
                  <a:lnTo>
                    <a:pt x="2001472" y="23461"/>
                  </a:lnTo>
                  <a:lnTo>
                    <a:pt x="1955121" y="30543"/>
                  </a:lnTo>
                  <a:lnTo>
                    <a:pt x="1909074" y="38530"/>
                  </a:lnTo>
                  <a:lnTo>
                    <a:pt x="1863340" y="47411"/>
                  </a:lnTo>
                  <a:lnTo>
                    <a:pt x="1817928" y="57178"/>
                  </a:lnTo>
                  <a:lnTo>
                    <a:pt x="1772848" y="67822"/>
                  </a:lnTo>
                  <a:lnTo>
                    <a:pt x="1728110" y="79332"/>
                  </a:lnTo>
                  <a:lnTo>
                    <a:pt x="1683723" y="91700"/>
                  </a:lnTo>
                  <a:lnTo>
                    <a:pt x="1639696" y="104916"/>
                  </a:lnTo>
                  <a:lnTo>
                    <a:pt x="1596038" y="118971"/>
                  </a:lnTo>
                  <a:lnTo>
                    <a:pt x="1552759" y="133855"/>
                  </a:lnTo>
                  <a:lnTo>
                    <a:pt x="1509869" y="149559"/>
                  </a:lnTo>
                  <a:lnTo>
                    <a:pt x="1467376" y="166074"/>
                  </a:lnTo>
                  <a:lnTo>
                    <a:pt x="1425290" y="183390"/>
                  </a:lnTo>
                  <a:lnTo>
                    <a:pt x="1383621" y="201498"/>
                  </a:lnTo>
                  <a:lnTo>
                    <a:pt x="1342377" y="220388"/>
                  </a:lnTo>
                  <a:lnTo>
                    <a:pt x="1301569" y="240051"/>
                  </a:lnTo>
                  <a:lnTo>
                    <a:pt x="1261206" y="260478"/>
                  </a:lnTo>
                  <a:lnTo>
                    <a:pt x="1221296" y="281660"/>
                  </a:lnTo>
                  <a:lnTo>
                    <a:pt x="1181850" y="303586"/>
                  </a:lnTo>
                  <a:lnTo>
                    <a:pt x="1142876" y="326247"/>
                  </a:lnTo>
                  <a:lnTo>
                    <a:pt x="1104385" y="349635"/>
                  </a:lnTo>
                  <a:lnTo>
                    <a:pt x="1066385" y="373740"/>
                  </a:lnTo>
                  <a:lnTo>
                    <a:pt x="1028886" y="398552"/>
                  </a:lnTo>
                  <a:lnTo>
                    <a:pt x="991898" y="424062"/>
                  </a:lnTo>
                  <a:lnTo>
                    <a:pt x="955429" y="450260"/>
                  </a:lnTo>
                  <a:lnTo>
                    <a:pt x="919489" y="477138"/>
                  </a:lnTo>
                  <a:lnTo>
                    <a:pt x="884087" y="504686"/>
                  </a:lnTo>
                  <a:lnTo>
                    <a:pt x="849234" y="532894"/>
                  </a:lnTo>
                  <a:lnTo>
                    <a:pt x="814937" y="561753"/>
                  </a:lnTo>
                  <a:lnTo>
                    <a:pt x="781208" y="591253"/>
                  </a:lnTo>
                  <a:lnTo>
                    <a:pt x="748054" y="621386"/>
                  </a:lnTo>
                  <a:lnTo>
                    <a:pt x="715486" y="652142"/>
                  </a:lnTo>
                  <a:lnTo>
                    <a:pt x="683512" y="683512"/>
                  </a:lnTo>
                  <a:lnTo>
                    <a:pt x="652142" y="715486"/>
                  </a:lnTo>
                  <a:lnTo>
                    <a:pt x="621386" y="748054"/>
                  </a:lnTo>
                  <a:lnTo>
                    <a:pt x="591253" y="781208"/>
                  </a:lnTo>
                  <a:lnTo>
                    <a:pt x="561753" y="814937"/>
                  </a:lnTo>
                  <a:lnTo>
                    <a:pt x="532894" y="849234"/>
                  </a:lnTo>
                  <a:lnTo>
                    <a:pt x="504686" y="884087"/>
                  </a:lnTo>
                  <a:lnTo>
                    <a:pt x="477138" y="919489"/>
                  </a:lnTo>
                  <a:lnTo>
                    <a:pt x="450260" y="955429"/>
                  </a:lnTo>
                  <a:lnTo>
                    <a:pt x="424062" y="991898"/>
                  </a:lnTo>
                  <a:lnTo>
                    <a:pt x="398552" y="1028886"/>
                  </a:lnTo>
                  <a:lnTo>
                    <a:pt x="373740" y="1066385"/>
                  </a:lnTo>
                  <a:lnTo>
                    <a:pt x="349635" y="1104385"/>
                  </a:lnTo>
                  <a:lnTo>
                    <a:pt x="326247" y="1142876"/>
                  </a:lnTo>
                  <a:lnTo>
                    <a:pt x="303586" y="1181850"/>
                  </a:lnTo>
                  <a:lnTo>
                    <a:pt x="281660" y="1221296"/>
                  </a:lnTo>
                  <a:lnTo>
                    <a:pt x="260478" y="1261206"/>
                  </a:lnTo>
                  <a:lnTo>
                    <a:pt x="240051" y="1301569"/>
                  </a:lnTo>
                  <a:lnTo>
                    <a:pt x="220388" y="1342377"/>
                  </a:lnTo>
                  <a:lnTo>
                    <a:pt x="201498" y="1383621"/>
                  </a:lnTo>
                  <a:lnTo>
                    <a:pt x="183390" y="1425290"/>
                  </a:lnTo>
                  <a:lnTo>
                    <a:pt x="166074" y="1467376"/>
                  </a:lnTo>
                  <a:lnTo>
                    <a:pt x="149559" y="1509869"/>
                  </a:lnTo>
                  <a:lnTo>
                    <a:pt x="133855" y="1552759"/>
                  </a:lnTo>
                  <a:lnTo>
                    <a:pt x="118971" y="1596038"/>
                  </a:lnTo>
                  <a:lnTo>
                    <a:pt x="104916" y="1639696"/>
                  </a:lnTo>
                  <a:lnTo>
                    <a:pt x="91700" y="1683723"/>
                  </a:lnTo>
                  <a:lnTo>
                    <a:pt x="79332" y="1728110"/>
                  </a:lnTo>
                  <a:lnTo>
                    <a:pt x="67822" y="1772848"/>
                  </a:lnTo>
                  <a:lnTo>
                    <a:pt x="57178" y="1817928"/>
                  </a:lnTo>
                  <a:lnTo>
                    <a:pt x="47411" y="1863340"/>
                  </a:lnTo>
                  <a:lnTo>
                    <a:pt x="38530" y="1909074"/>
                  </a:lnTo>
                  <a:lnTo>
                    <a:pt x="30543" y="1955121"/>
                  </a:lnTo>
                  <a:lnTo>
                    <a:pt x="23461" y="2001472"/>
                  </a:lnTo>
                  <a:lnTo>
                    <a:pt x="17293" y="2048118"/>
                  </a:lnTo>
                  <a:lnTo>
                    <a:pt x="12048" y="2095049"/>
                  </a:lnTo>
                  <a:lnTo>
                    <a:pt x="7736" y="2142255"/>
                  </a:lnTo>
                  <a:lnTo>
                    <a:pt x="4365" y="2189728"/>
                  </a:lnTo>
                  <a:lnTo>
                    <a:pt x="1946" y="2237457"/>
                  </a:lnTo>
                  <a:lnTo>
                    <a:pt x="488" y="2285435"/>
                  </a:lnTo>
                  <a:lnTo>
                    <a:pt x="0" y="2333650"/>
                  </a:lnTo>
                  <a:lnTo>
                    <a:pt x="488" y="2381865"/>
                  </a:lnTo>
                  <a:lnTo>
                    <a:pt x="1946" y="2429842"/>
                  </a:lnTo>
                  <a:lnTo>
                    <a:pt x="4365" y="2477572"/>
                  </a:lnTo>
                  <a:lnTo>
                    <a:pt x="7736" y="2525045"/>
                  </a:lnTo>
                  <a:lnTo>
                    <a:pt x="12048" y="2572251"/>
                  </a:lnTo>
                  <a:lnTo>
                    <a:pt x="17293" y="2619182"/>
                  </a:lnTo>
                  <a:lnTo>
                    <a:pt x="23461" y="2665828"/>
                  </a:lnTo>
                  <a:lnTo>
                    <a:pt x="30543" y="2712179"/>
                  </a:lnTo>
                  <a:lnTo>
                    <a:pt x="38530" y="2758226"/>
                  </a:lnTo>
                  <a:lnTo>
                    <a:pt x="47411" y="2803960"/>
                  </a:lnTo>
                  <a:lnTo>
                    <a:pt x="57178" y="2849372"/>
                  </a:lnTo>
                  <a:lnTo>
                    <a:pt x="67822" y="2894451"/>
                  </a:lnTo>
                  <a:lnTo>
                    <a:pt x="79332" y="2939189"/>
                  </a:lnTo>
                  <a:lnTo>
                    <a:pt x="91700" y="2983577"/>
                  </a:lnTo>
                  <a:lnTo>
                    <a:pt x="104916" y="3027604"/>
                  </a:lnTo>
                  <a:lnTo>
                    <a:pt x="118971" y="3071262"/>
                  </a:lnTo>
                  <a:lnTo>
                    <a:pt x="133855" y="3114541"/>
                  </a:lnTo>
                  <a:lnTo>
                    <a:pt x="149559" y="3157431"/>
                  </a:lnTo>
                  <a:lnTo>
                    <a:pt x="166074" y="3199924"/>
                  </a:lnTo>
                  <a:lnTo>
                    <a:pt x="183390" y="3242010"/>
                  </a:lnTo>
                  <a:lnTo>
                    <a:pt x="201498" y="3283679"/>
                  </a:lnTo>
                  <a:lnTo>
                    <a:pt x="220388" y="3324922"/>
                  </a:lnTo>
                  <a:lnTo>
                    <a:pt x="240051" y="3365731"/>
                  </a:lnTo>
                  <a:lnTo>
                    <a:pt x="260478" y="3406094"/>
                  </a:lnTo>
                  <a:lnTo>
                    <a:pt x="281660" y="3446004"/>
                  </a:lnTo>
                  <a:lnTo>
                    <a:pt x="303586" y="3485450"/>
                  </a:lnTo>
                  <a:lnTo>
                    <a:pt x="326247" y="3524424"/>
                  </a:lnTo>
                  <a:lnTo>
                    <a:pt x="349635" y="3562915"/>
                  </a:lnTo>
                  <a:lnTo>
                    <a:pt x="373740" y="3600915"/>
                  </a:lnTo>
                  <a:lnTo>
                    <a:pt x="398552" y="3638414"/>
                  </a:lnTo>
                  <a:lnTo>
                    <a:pt x="424062" y="3675402"/>
                  </a:lnTo>
                  <a:lnTo>
                    <a:pt x="450260" y="3711871"/>
                  </a:lnTo>
                  <a:lnTo>
                    <a:pt x="477138" y="3747811"/>
                  </a:lnTo>
                  <a:lnTo>
                    <a:pt x="504686" y="3783212"/>
                  </a:lnTo>
                  <a:lnTo>
                    <a:pt x="532894" y="3818066"/>
                  </a:lnTo>
                  <a:lnTo>
                    <a:pt x="561753" y="3852362"/>
                  </a:lnTo>
                  <a:lnTo>
                    <a:pt x="591253" y="3886092"/>
                  </a:lnTo>
                  <a:lnTo>
                    <a:pt x="621386" y="3919246"/>
                  </a:lnTo>
                  <a:lnTo>
                    <a:pt x="652142" y="3951814"/>
                  </a:lnTo>
                  <a:lnTo>
                    <a:pt x="683512" y="3983788"/>
                  </a:lnTo>
                  <a:lnTo>
                    <a:pt x="715486" y="4015157"/>
                  </a:lnTo>
                  <a:lnTo>
                    <a:pt x="723335" y="4022570"/>
                  </a:lnTo>
                </a:path>
              </a:pathLst>
            </a:custGeom>
            <a:ln w="12700">
              <a:solidFill>
                <a:srgbClr val="8DA23C"/>
              </a:solidFill>
            </a:ln>
          </p:spPr>
          <p:txBody>
            <a:bodyPr wrap="square" lIns="0" tIns="0" rIns="0" bIns="0" rtlCol="0"/>
            <a:lstStyle/>
            <a:p>
              <a:endParaRPr/>
            </a:p>
          </p:txBody>
        </p:sp>
        <p:sp>
          <p:nvSpPr>
            <p:cNvPr id="12" name="object 12"/>
            <p:cNvSpPr/>
            <p:nvPr/>
          </p:nvSpPr>
          <p:spPr>
            <a:xfrm>
              <a:off x="4508632" y="2560594"/>
              <a:ext cx="4199724" cy="3988175"/>
            </a:xfrm>
            <a:prstGeom prst="rect">
              <a:avLst/>
            </a:prstGeom>
            <a:blipFill>
              <a:blip r:embed="rId4" cstate="print"/>
              <a:stretch>
                <a:fillRect/>
              </a:stretch>
            </a:blipFill>
          </p:spPr>
          <p:txBody>
            <a:bodyPr wrap="square" lIns="0" tIns="0" rIns="0" bIns="0" rtlCol="0"/>
            <a:lstStyle/>
            <a:p>
              <a:endParaRPr dirty="0"/>
            </a:p>
          </p:txBody>
        </p:sp>
        <p:sp>
          <p:nvSpPr>
            <p:cNvPr id="14" name="object 14"/>
            <p:cNvSpPr/>
            <p:nvPr/>
          </p:nvSpPr>
          <p:spPr>
            <a:xfrm>
              <a:off x="3414369" y="956830"/>
              <a:ext cx="251929" cy="32131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3720071" y="955535"/>
              <a:ext cx="509270" cy="317500"/>
            </a:xfrm>
            <a:custGeom>
              <a:avLst/>
              <a:gdLst/>
              <a:ahLst/>
              <a:cxnLst/>
              <a:rect l="l" t="t" r="r" b="b"/>
              <a:pathLst>
                <a:path w="509270" h="317500">
                  <a:moveTo>
                    <a:pt x="231660" y="248666"/>
                  </a:moveTo>
                  <a:lnTo>
                    <a:pt x="221653" y="246583"/>
                  </a:lnTo>
                  <a:lnTo>
                    <a:pt x="209854" y="260718"/>
                  </a:lnTo>
                  <a:lnTo>
                    <a:pt x="198158" y="272326"/>
                  </a:lnTo>
                  <a:lnTo>
                    <a:pt x="162560" y="292608"/>
                  </a:lnTo>
                  <a:lnTo>
                    <a:pt x="131368" y="297167"/>
                  </a:lnTo>
                  <a:lnTo>
                    <a:pt x="88455" y="297141"/>
                  </a:lnTo>
                  <a:lnTo>
                    <a:pt x="82130" y="290842"/>
                  </a:lnTo>
                  <a:lnTo>
                    <a:pt x="82130" y="157962"/>
                  </a:lnTo>
                  <a:lnTo>
                    <a:pt x="165023" y="157962"/>
                  </a:lnTo>
                  <a:lnTo>
                    <a:pt x="168490" y="163347"/>
                  </a:lnTo>
                  <a:lnTo>
                    <a:pt x="172313" y="174117"/>
                  </a:lnTo>
                  <a:lnTo>
                    <a:pt x="174409" y="180733"/>
                  </a:lnTo>
                  <a:lnTo>
                    <a:pt x="178066" y="194449"/>
                  </a:lnTo>
                  <a:lnTo>
                    <a:pt x="181711" y="194449"/>
                  </a:lnTo>
                  <a:lnTo>
                    <a:pt x="184670" y="185686"/>
                  </a:lnTo>
                  <a:lnTo>
                    <a:pt x="186778" y="171907"/>
                  </a:lnTo>
                  <a:lnTo>
                    <a:pt x="188048" y="153111"/>
                  </a:lnTo>
                  <a:lnTo>
                    <a:pt x="188480" y="129286"/>
                  </a:lnTo>
                  <a:lnTo>
                    <a:pt x="188175" y="116522"/>
                  </a:lnTo>
                  <a:lnTo>
                    <a:pt x="187299" y="105829"/>
                  </a:lnTo>
                  <a:lnTo>
                    <a:pt x="185839" y="97231"/>
                  </a:lnTo>
                  <a:lnTo>
                    <a:pt x="183794" y="90703"/>
                  </a:lnTo>
                  <a:lnTo>
                    <a:pt x="175971" y="89674"/>
                  </a:lnTo>
                  <a:lnTo>
                    <a:pt x="161201" y="128765"/>
                  </a:lnTo>
                  <a:lnTo>
                    <a:pt x="156679" y="133375"/>
                  </a:lnTo>
                  <a:lnTo>
                    <a:pt x="150431" y="135280"/>
                  </a:lnTo>
                  <a:lnTo>
                    <a:pt x="144462" y="136512"/>
                  </a:lnTo>
                  <a:lnTo>
                    <a:pt x="135953" y="137312"/>
                  </a:lnTo>
                  <a:lnTo>
                    <a:pt x="124904" y="137680"/>
                  </a:lnTo>
                  <a:lnTo>
                    <a:pt x="82130" y="137617"/>
                  </a:lnTo>
                  <a:lnTo>
                    <a:pt x="82130" y="20358"/>
                  </a:lnTo>
                  <a:lnTo>
                    <a:pt x="90678" y="18529"/>
                  </a:lnTo>
                  <a:lnTo>
                    <a:pt x="99504" y="17221"/>
                  </a:lnTo>
                  <a:lnTo>
                    <a:pt x="108585" y="16433"/>
                  </a:lnTo>
                  <a:lnTo>
                    <a:pt x="117932" y="16167"/>
                  </a:lnTo>
                  <a:lnTo>
                    <a:pt x="134213" y="16725"/>
                  </a:lnTo>
                  <a:lnTo>
                    <a:pt x="174599" y="31546"/>
                  </a:lnTo>
                  <a:lnTo>
                    <a:pt x="189014" y="66725"/>
                  </a:lnTo>
                  <a:lnTo>
                    <a:pt x="196913" y="71412"/>
                  </a:lnTo>
                  <a:lnTo>
                    <a:pt x="201650" y="38938"/>
                  </a:lnTo>
                  <a:lnTo>
                    <a:pt x="200329" y="11722"/>
                  </a:lnTo>
                  <a:lnTo>
                    <a:pt x="200075" y="0"/>
                  </a:lnTo>
                  <a:lnTo>
                    <a:pt x="2108" y="0"/>
                  </a:lnTo>
                  <a:lnTo>
                    <a:pt x="698" y="3822"/>
                  </a:lnTo>
                  <a:lnTo>
                    <a:pt x="0" y="7823"/>
                  </a:lnTo>
                  <a:lnTo>
                    <a:pt x="0" y="11988"/>
                  </a:lnTo>
                  <a:lnTo>
                    <a:pt x="1028" y="14084"/>
                  </a:lnTo>
                  <a:lnTo>
                    <a:pt x="11290" y="13030"/>
                  </a:lnTo>
                  <a:lnTo>
                    <a:pt x="17957" y="13385"/>
                  </a:lnTo>
                  <a:lnTo>
                    <a:pt x="36449" y="55791"/>
                  </a:lnTo>
                  <a:lnTo>
                    <a:pt x="40297" y="99961"/>
                  </a:lnTo>
                  <a:lnTo>
                    <a:pt x="41592" y="160032"/>
                  </a:lnTo>
                  <a:lnTo>
                    <a:pt x="41592" y="288112"/>
                  </a:lnTo>
                  <a:lnTo>
                    <a:pt x="37020" y="292277"/>
                  </a:lnTo>
                  <a:lnTo>
                    <a:pt x="17729" y="302361"/>
                  </a:lnTo>
                  <a:lnTo>
                    <a:pt x="11760" y="307047"/>
                  </a:lnTo>
                  <a:lnTo>
                    <a:pt x="10007" y="311213"/>
                  </a:lnTo>
                  <a:lnTo>
                    <a:pt x="10007" y="312267"/>
                  </a:lnTo>
                  <a:lnTo>
                    <a:pt x="23418" y="314553"/>
                  </a:lnTo>
                  <a:lnTo>
                    <a:pt x="53162" y="316179"/>
                  </a:lnTo>
                  <a:lnTo>
                    <a:pt x="99237" y="317157"/>
                  </a:lnTo>
                  <a:lnTo>
                    <a:pt x="161632" y="317474"/>
                  </a:lnTo>
                  <a:lnTo>
                    <a:pt x="175082" y="317258"/>
                  </a:lnTo>
                  <a:lnTo>
                    <a:pt x="213220" y="307530"/>
                  </a:lnTo>
                  <a:lnTo>
                    <a:pt x="227507" y="272059"/>
                  </a:lnTo>
                  <a:lnTo>
                    <a:pt x="231190" y="256019"/>
                  </a:lnTo>
                  <a:lnTo>
                    <a:pt x="231660" y="248666"/>
                  </a:lnTo>
                  <a:close/>
                </a:path>
                <a:path w="509270" h="317500">
                  <a:moveTo>
                    <a:pt x="509079" y="248666"/>
                  </a:moveTo>
                  <a:lnTo>
                    <a:pt x="499071" y="246583"/>
                  </a:lnTo>
                  <a:lnTo>
                    <a:pt x="487273" y="260718"/>
                  </a:lnTo>
                  <a:lnTo>
                    <a:pt x="475576" y="272326"/>
                  </a:lnTo>
                  <a:lnTo>
                    <a:pt x="439978" y="292608"/>
                  </a:lnTo>
                  <a:lnTo>
                    <a:pt x="408787" y="297167"/>
                  </a:lnTo>
                  <a:lnTo>
                    <a:pt x="365874" y="297141"/>
                  </a:lnTo>
                  <a:lnTo>
                    <a:pt x="359549" y="290842"/>
                  </a:lnTo>
                  <a:lnTo>
                    <a:pt x="359549" y="157962"/>
                  </a:lnTo>
                  <a:lnTo>
                    <a:pt x="442442" y="157962"/>
                  </a:lnTo>
                  <a:lnTo>
                    <a:pt x="445909" y="163347"/>
                  </a:lnTo>
                  <a:lnTo>
                    <a:pt x="449732" y="174117"/>
                  </a:lnTo>
                  <a:lnTo>
                    <a:pt x="451827" y="180733"/>
                  </a:lnTo>
                  <a:lnTo>
                    <a:pt x="455485" y="194449"/>
                  </a:lnTo>
                  <a:lnTo>
                    <a:pt x="459130" y="194449"/>
                  </a:lnTo>
                  <a:lnTo>
                    <a:pt x="462089" y="185686"/>
                  </a:lnTo>
                  <a:lnTo>
                    <a:pt x="464197" y="171907"/>
                  </a:lnTo>
                  <a:lnTo>
                    <a:pt x="465467" y="153111"/>
                  </a:lnTo>
                  <a:lnTo>
                    <a:pt x="465899" y="129286"/>
                  </a:lnTo>
                  <a:lnTo>
                    <a:pt x="465594" y="116522"/>
                  </a:lnTo>
                  <a:lnTo>
                    <a:pt x="464718" y="105829"/>
                  </a:lnTo>
                  <a:lnTo>
                    <a:pt x="463257" y="97231"/>
                  </a:lnTo>
                  <a:lnTo>
                    <a:pt x="461213" y="90703"/>
                  </a:lnTo>
                  <a:lnTo>
                    <a:pt x="453390" y="89674"/>
                  </a:lnTo>
                  <a:lnTo>
                    <a:pt x="438619" y="128765"/>
                  </a:lnTo>
                  <a:lnTo>
                    <a:pt x="434098" y="133375"/>
                  </a:lnTo>
                  <a:lnTo>
                    <a:pt x="427850" y="135280"/>
                  </a:lnTo>
                  <a:lnTo>
                    <a:pt x="421881" y="136512"/>
                  </a:lnTo>
                  <a:lnTo>
                    <a:pt x="413372" y="137312"/>
                  </a:lnTo>
                  <a:lnTo>
                    <a:pt x="402323" y="137680"/>
                  </a:lnTo>
                  <a:lnTo>
                    <a:pt x="359549" y="137617"/>
                  </a:lnTo>
                  <a:lnTo>
                    <a:pt x="359549" y="20358"/>
                  </a:lnTo>
                  <a:lnTo>
                    <a:pt x="368096" y="18529"/>
                  </a:lnTo>
                  <a:lnTo>
                    <a:pt x="376923" y="17221"/>
                  </a:lnTo>
                  <a:lnTo>
                    <a:pt x="386003" y="16433"/>
                  </a:lnTo>
                  <a:lnTo>
                    <a:pt x="395351" y="16167"/>
                  </a:lnTo>
                  <a:lnTo>
                    <a:pt x="411632" y="16725"/>
                  </a:lnTo>
                  <a:lnTo>
                    <a:pt x="452018" y="31546"/>
                  </a:lnTo>
                  <a:lnTo>
                    <a:pt x="466432" y="66725"/>
                  </a:lnTo>
                  <a:lnTo>
                    <a:pt x="474332" y="71412"/>
                  </a:lnTo>
                  <a:lnTo>
                    <a:pt x="479069" y="38938"/>
                  </a:lnTo>
                  <a:lnTo>
                    <a:pt x="477748" y="11722"/>
                  </a:lnTo>
                  <a:lnTo>
                    <a:pt x="477494" y="0"/>
                  </a:lnTo>
                  <a:lnTo>
                    <a:pt x="279527" y="0"/>
                  </a:lnTo>
                  <a:lnTo>
                    <a:pt x="278117" y="3822"/>
                  </a:lnTo>
                  <a:lnTo>
                    <a:pt x="277418" y="7823"/>
                  </a:lnTo>
                  <a:lnTo>
                    <a:pt x="277418" y="11988"/>
                  </a:lnTo>
                  <a:lnTo>
                    <a:pt x="278447" y="14084"/>
                  </a:lnTo>
                  <a:lnTo>
                    <a:pt x="288709" y="13030"/>
                  </a:lnTo>
                  <a:lnTo>
                    <a:pt x="295376" y="13385"/>
                  </a:lnTo>
                  <a:lnTo>
                    <a:pt x="313867" y="55791"/>
                  </a:lnTo>
                  <a:lnTo>
                    <a:pt x="317715" y="99961"/>
                  </a:lnTo>
                  <a:lnTo>
                    <a:pt x="319011" y="160032"/>
                  </a:lnTo>
                  <a:lnTo>
                    <a:pt x="319011" y="288112"/>
                  </a:lnTo>
                  <a:lnTo>
                    <a:pt x="314439" y="292277"/>
                  </a:lnTo>
                  <a:lnTo>
                    <a:pt x="295148" y="302361"/>
                  </a:lnTo>
                  <a:lnTo>
                    <a:pt x="289179" y="307047"/>
                  </a:lnTo>
                  <a:lnTo>
                    <a:pt x="287426" y="311213"/>
                  </a:lnTo>
                  <a:lnTo>
                    <a:pt x="287426" y="312267"/>
                  </a:lnTo>
                  <a:lnTo>
                    <a:pt x="300837" y="314553"/>
                  </a:lnTo>
                  <a:lnTo>
                    <a:pt x="330581" y="316179"/>
                  </a:lnTo>
                  <a:lnTo>
                    <a:pt x="376656" y="317157"/>
                  </a:lnTo>
                  <a:lnTo>
                    <a:pt x="439051" y="317474"/>
                  </a:lnTo>
                  <a:lnTo>
                    <a:pt x="452501" y="317258"/>
                  </a:lnTo>
                  <a:lnTo>
                    <a:pt x="490639" y="307530"/>
                  </a:lnTo>
                  <a:lnTo>
                    <a:pt x="504926" y="272059"/>
                  </a:lnTo>
                  <a:lnTo>
                    <a:pt x="508609" y="256019"/>
                  </a:lnTo>
                  <a:lnTo>
                    <a:pt x="509079" y="248666"/>
                  </a:lnTo>
                  <a:close/>
                </a:path>
              </a:pathLst>
            </a:custGeom>
            <a:solidFill>
              <a:srgbClr val="4D702C"/>
            </a:solidFill>
          </p:spPr>
          <p:txBody>
            <a:bodyPr wrap="square" lIns="0" tIns="0" rIns="0" bIns="0" rtlCol="0"/>
            <a:lstStyle/>
            <a:p>
              <a:endParaRPr/>
            </a:p>
          </p:txBody>
        </p:sp>
        <p:sp>
          <p:nvSpPr>
            <p:cNvPr id="16" name="object 16"/>
            <p:cNvSpPr/>
            <p:nvPr/>
          </p:nvSpPr>
          <p:spPr>
            <a:xfrm>
              <a:off x="4280230" y="936205"/>
              <a:ext cx="1167714" cy="60998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5487784" y="863993"/>
              <a:ext cx="302260" cy="361315"/>
            </a:xfrm>
            <a:custGeom>
              <a:avLst/>
              <a:gdLst/>
              <a:ahLst/>
              <a:cxnLst/>
              <a:rect l="l" t="t" r="r" b="b"/>
              <a:pathLst>
                <a:path w="302260" h="361315">
                  <a:moveTo>
                    <a:pt x="109753" y="0"/>
                  </a:moveTo>
                  <a:lnTo>
                    <a:pt x="101954" y="22540"/>
                  </a:lnTo>
                  <a:lnTo>
                    <a:pt x="94707" y="51468"/>
                  </a:lnTo>
                  <a:lnTo>
                    <a:pt x="89865" y="86094"/>
                  </a:lnTo>
                  <a:lnTo>
                    <a:pt x="89280" y="125730"/>
                  </a:lnTo>
                  <a:lnTo>
                    <a:pt x="90249" y="138861"/>
                  </a:lnTo>
                  <a:lnTo>
                    <a:pt x="91746" y="151526"/>
                  </a:lnTo>
                  <a:lnTo>
                    <a:pt x="93711" y="163720"/>
                  </a:lnTo>
                  <a:lnTo>
                    <a:pt x="96088" y="175437"/>
                  </a:lnTo>
                  <a:lnTo>
                    <a:pt x="91541" y="194236"/>
                  </a:lnTo>
                  <a:lnTo>
                    <a:pt x="90093" y="200964"/>
                  </a:lnTo>
                  <a:lnTo>
                    <a:pt x="81809" y="193791"/>
                  </a:lnTo>
                  <a:lnTo>
                    <a:pt x="71607" y="187364"/>
                  </a:lnTo>
                  <a:lnTo>
                    <a:pt x="59573" y="182835"/>
                  </a:lnTo>
                  <a:lnTo>
                    <a:pt x="45796" y="181356"/>
                  </a:lnTo>
                  <a:lnTo>
                    <a:pt x="27894" y="185073"/>
                  </a:lnTo>
                  <a:lnTo>
                    <a:pt x="13996" y="192766"/>
                  </a:lnTo>
                  <a:lnTo>
                    <a:pt x="4549" y="200937"/>
                  </a:lnTo>
                  <a:lnTo>
                    <a:pt x="0" y="206082"/>
                  </a:lnTo>
                  <a:lnTo>
                    <a:pt x="7703" y="204870"/>
                  </a:lnTo>
                  <a:lnTo>
                    <a:pt x="16413" y="204430"/>
                  </a:lnTo>
                  <a:lnTo>
                    <a:pt x="52555" y="228199"/>
                  </a:lnTo>
                  <a:lnTo>
                    <a:pt x="61785" y="276796"/>
                  </a:lnTo>
                  <a:lnTo>
                    <a:pt x="66433" y="280758"/>
                  </a:lnTo>
                  <a:lnTo>
                    <a:pt x="71246" y="285216"/>
                  </a:lnTo>
                  <a:lnTo>
                    <a:pt x="83883" y="298069"/>
                  </a:lnTo>
                  <a:lnTo>
                    <a:pt x="91224" y="306565"/>
                  </a:lnTo>
                  <a:lnTo>
                    <a:pt x="98535" y="249339"/>
                  </a:lnTo>
                  <a:lnTo>
                    <a:pt x="108330" y="196075"/>
                  </a:lnTo>
                  <a:lnTo>
                    <a:pt x="120916" y="151803"/>
                  </a:lnTo>
                  <a:lnTo>
                    <a:pt x="136600" y="121551"/>
                  </a:lnTo>
                  <a:lnTo>
                    <a:pt x="155689" y="110350"/>
                  </a:lnTo>
                  <a:lnTo>
                    <a:pt x="174781" y="121422"/>
                  </a:lnTo>
                  <a:lnTo>
                    <a:pt x="203028" y="195183"/>
                  </a:lnTo>
                  <a:lnTo>
                    <a:pt x="212805" y="247991"/>
                  </a:lnTo>
                  <a:lnTo>
                    <a:pt x="220099" y="304833"/>
                  </a:lnTo>
                  <a:lnTo>
                    <a:pt x="225221" y="360768"/>
                  </a:lnTo>
                  <a:lnTo>
                    <a:pt x="230352" y="357568"/>
                  </a:lnTo>
                  <a:lnTo>
                    <a:pt x="235737" y="354787"/>
                  </a:lnTo>
                  <a:lnTo>
                    <a:pt x="241363" y="352513"/>
                  </a:lnTo>
                  <a:lnTo>
                    <a:pt x="237909" y="314224"/>
                  </a:lnTo>
                  <a:lnTo>
                    <a:pt x="233502" y="275259"/>
                  </a:lnTo>
                  <a:lnTo>
                    <a:pt x="236775" y="253505"/>
                  </a:lnTo>
                  <a:lnTo>
                    <a:pt x="241771" y="229287"/>
                  </a:lnTo>
                  <a:lnTo>
                    <a:pt x="259651" y="176276"/>
                  </a:lnTo>
                  <a:lnTo>
                    <a:pt x="281257" y="136931"/>
                  </a:lnTo>
                  <a:lnTo>
                    <a:pt x="302005" y="109207"/>
                  </a:lnTo>
                  <a:lnTo>
                    <a:pt x="295354" y="110240"/>
                  </a:lnTo>
                  <a:lnTo>
                    <a:pt x="254184" y="128490"/>
                  </a:lnTo>
                  <a:lnTo>
                    <a:pt x="226340" y="159391"/>
                  </a:lnTo>
                  <a:lnTo>
                    <a:pt x="216230" y="178371"/>
                  </a:lnTo>
                  <a:lnTo>
                    <a:pt x="204195" y="140730"/>
                  </a:lnTo>
                  <a:lnTo>
                    <a:pt x="190217" y="114360"/>
                  </a:lnTo>
                  <a:lnTo>
                    <a:pt x="174110" y="98843"/>
                  </a:lnTo>
                  <a:lnTo>
                    <a:pt x="155689" y="93764"/>
                  </a:lnTo>
                  <a:lnTo>
                    <a:pt x="146195" y="95034"/>
                  </a:lnTo>
                  <a:lnTo>
                    <a:pt x="137301" y="98877"/>
                  </a:lnTo>
                  <a:lnTo>
                    <a:pt x="128980" y="105342"/>
                  </a:lnTo>
                  <a:lnTo>
                    <a:pt x="121208" y="114477"/>
                  </a:lnTo>
                  <a:lnTo>
                    <a:pt x="117006" y="91700"/>
                  </a:lnTo>
                  <a:lnTo>
                    <a:pt x="113609" y="65230"/>
                  </a:lnTo>
                  <a:lnTo>
                    <a:pt x="111148" y="34764"/>
                  </a:lnTo>
                  <a:lnTo>
                    <a:pt x="109753" y="0"/>
                  </a:lnTo>
                  <a:close/>
                </a:path>
              </a:pathLst>
            </a:custGeom>
            <a:solidFill>
              <a:srgbClr val="EABD00"/>
            </a:solidFill>
          </p:spPr>
          <p:txBody>
            <a:bodyPr wrap="square" lIns="0" tIns="0" rIns="0" bIns="0" rtlCol="0"/>
            <a:lstStyle/>
            <a:p>
              <a:endParaRPr/>
            </a:p>
          </p:txBody>
        </p:sp>
        <p:sp>
          <p:nvSpPr>
            <p:cNvPr id="18" name="object 18"/>
            <p:cNvSpPr/>
            <p:nvPr/>
          </p:nvSpPr>
          <p:spPr>
            <a:xfrm>
              <a:off x="5587453" y="995413"/>
              <a:ext cx="119341" cy="306666"/>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5482742" y="1124064"/>
              <a:ext cx="319405" cy="393065"/>
            </a:xfrm>
            <a:custGeom>
              <a:avLst/>
              <a:gdLst/>
              <a:ahLst/>
              <a:cxnLst/>
              <a:rect l="l" t="t" r="r" b="b"/>
              <a:pathLst>
                <a:path w="319404" h="393065">
                  <a:moveTo>
                    <a:pt x="0" y="0"/>
                  </a:moveTo>
                  <a:lnTo>
                    <a:pt x="33539" y="60561"/>
                  </a:lnTo>
                  <a:lnTo>
                    <a:pt x="58953" y="124828"/>
                  </a:lnTo>
                  <a:lnTo>
                    <a:pt x="71089" y="173721"/>
                  </a:lnTo>
                  <a:lnTo>
                    <a:pt x="78473" y="223558"/>
                  </a:lnTo>
                  <a:lnTo>
                    <a:pt x="80582" y="243169"/>
                  </a:lnTo>
                  <a:lnTo>
                    <a:pt x="82784" y="262856"/>
                  </a:lnTo>
                  <a:lnTo>
                    <a:pt x="90144" y="301650"/>
                  </a:lnTo>
                  <a:lnTo>
                    <a:pt x="118098" y="344736"/>
                  </a:lnTo>
                  <a:lnTo>
                    <a:pt x="134429" y="352132"/>
                  </a:lnTo>
                  <a:lnTo>
                    <a:pt x="134124" y="358051"/>
                  </a:lnTo>
                  <a:lnTo>
                    <a:pt x="133578" y="363943"/>
                  </a:lnTo>
                  <a:lnTo>
                    <a:pt x="132219" y="376148"/>
                  </a:lnTo>
                  <a:lnTo>
                    <a:pt x="131406" y="381317"/>
                  </a:lnTo>
                  <a:lnTo>
                    <a:pt x="131905" y="387800"/>
                  </a:lnTo>
                  <a:lnTo>
                    <a:pt x="135396" y="391129"/>
                  </a:lnTo>
                  <a:lnTo>
                    <a:pt x="144871" y="392356"/>
                  </a:lnTo>
                  <a:lnTo>
                    <a:pt x="163322" y="392531"/>
                  </a:lnTo>
                  <a:lnTo>
                    <a:pt x="178774" y="391009"/>
                  </a:lnTo>
                  <a:lnTo>
                    <a:pt x="188871" y="387661"/>
                  </a:lnTo>
                  <a:lnTo>
                    <a:pt x="194372" y="384312"/>
                  </a:lnTo>
                  <a:lnTo>
                    <a:pt x="196037" y="382790"/>
                  </a:lnTo>
                  <a:lnTo>
                    <a:pt x="194449" y="374116"/>
                  </a:lnTo>
                  <a:lnTo>
                    <a:pt x="192620" y="357860"/>
                  </a:lnTo>
                  <a:lnTo>
                    <a:pt x="192112" y="351688"/>
                  </a:lnTo>
                  <a:lnTo>
                    <a:pt x="191985" y="345947"/>
                  </a:lnTo>
                  <a:lnTo>
                    <a:pt x="195078" y="343534"/>
                  </a:lnTo>
                  <a:lnTo>
                    <a:pt x="189979" y="343534"/>
                  </a:lnTo>
                  <a:lnTo>
                    <a:pt x="190728" y="343433"/>
                  </a:lnTo>
                  <a:lnTo>
                    <a:pt x="195208" y="343433"/>
                  </a:lnTo>
                  <a:lnTo>
                    <a:pt x="213149" y="329433"/>
                  </a:lnTo>
                  <a:lnTo>
                    <a:pt x="225572" y="306827"/>
                  </a:lnTo>
                  <a:lnTo>
                    <a:pt x="231949" y="280898"/>
                  </a:lnTo>
                  <a:lnTo>
                    <a:pt x="234843" y="255574"/>
                  </a:lnTo>
                  <a:lnTo>
                    <a:pt x="151371" y="255574"/>
                  </a:lnTo>
                  <a:lnTo>
                    <a:pt x="151549" y="255371"/>
                  </a:lnTo>
                  <a:lnTo>
                    <a:pt x="148259" y="250113"/>
                  </a:lnTo>
                  <a:lnTo>
                    <a:pt x="147967" y="244957"/>
                  </a:lnTo>
                  <a:lnTo>
                    <a:pt x="147256" y="241261"/>
                  </a:lnTo>
                  <a:lnTo>
                    <a:pt x="135823" y="182083"/>
                  </a:lnTo>
                  <a:lnTo>
                    <a:pt x="119761" y="123990"/>
                  </a:lnTo>
                  <a:lnTo>
                    <a:pt x="103363" y="86842"/>
                  </a:lnTo>
                  <a:lnTo>
                    <a:pt x="80327" y="53428"/>
                  </a:lnTo>
                  <a:lnTo>
                    <a:pt x="51541" y="25628"/>
                  </a:lnTo>
                  <a:lnTo>
                    <a:pt x="10878" y="1966"/>
                  </a:lnTo>
                  <a:lnTo>
                    <a:pt x="0" y="0"/>
                  </a:lnTo>
                  <a:close/>
                </a:path>
                <a:path w="319404" h="393065">
                  <a:moveTo>
                    <a:pt x="195208" y="343433"/>
                  </a:moveTo>
                  <a:lnTo>
                    <a:pt x="190728" y="343433"/>
                  </a:lnTo>
                  <a:lnTo>
                    <a:pt x="191198" y="343534"/>
                  </a:lnTo>
                  <a:lnTo>
                    <a:pt x="195078" y="343534"/>
                  </a:lnTo>
                  <a:lnTo>
                    <a:pt x="195208" y="343433"/>
                  </a:lnTo>
                  <a:close/>
                </a:path>
                <a:path w="319404" h="393065">
                  <a:moveTo>
                    <a:pt x="287672" y="102184"/>
                  </a:moveTo>
                  <a:lnTo>
                    <a:pt x="243333" y="112236"/>
                  </a:lnTo>
                  <a:lnTo>
                    <a:pt x="212026" y="138137"/>
                  </a:lnTo>
                  <a:lnTo>
                    <a:pt x="182818" y="181467"/>
                  </a:lnTo>
                  <a:lnTo>
                    <a:pt x="161925" y="229425"/>
                  </a:lnTo>
                  <a:lnTo>
                    <a:pt x="154546" y="252679"/>
                  </a:lnTo>
                  <a:lnTo>
                    <a:pt x="151371" y="255574"/>
                  </a:lnTo>
                  <a:lnTo>
                    <a:pt x="234843" y="255574"/>
                  </a:lnTo>
                  <a:lnTo>
                    <a:pt x="234975" y="254419"/>
                  </a:lnTo>
                  <a:lnTo>
                    <a:pt x="237365" y="225138"/>
                  </a:lnTo>
                  <a:lnTo>
                    <a:pt x="241150" y="195584"/>
                  </a:lnTo>
                  <a:lnTo>
                    <a:pt x="262547" y="141122"/>
                  </a:lnTo>
                  <a:lnTo>
                    <a:pt x="302455" y="113615"/>
                  </a:lnTo>
                  <a:lnTo>
                    <a:pt x="318884" y="110248"/>
                  </a:lnTo>
                  <a:lnTo>
                    <a:pt x="303626" y="104716"/>
                  </a:lnTo>
                  <a:lnTo>
                    <a:pt x="287672" y="102184"/>
                  </a:lnTo>
                  <a:close/>
                </a:path>
              </a:pathLst>
            </a:custGeom>
            <a:solidFill>
              <a:srgbClr val="EABD00"/>
            </a:solidFill>
          </p:spPr>
          <p:txBody>
            <a:bodyPr wrap="square" lIns="0" tIns="0" rIns="0" bIns="0" rtlCol="0"/>
            <a:lstStyle/>
            <a:p>
              <a:endParaRPr/>
            </a:p>
          </p:txBody>
        </p:sp>
        <p:sp>
          <p:nvSpPr>
            <p:cNvPr id="21" name="object 21"/>
            <p:cNvSpPr/>
            <p:nvPr/>
          </p:nvSpPr>
          <p:spPr>
            <a:xfrm>
              <a:off x="1825104" y="2395180"/>
              <a:ext cx="1654810" cy="1654810"/>
            </a:xfrm>
            <a:custGeom>
              <a:avLst/>
              <a:gdLst/>
              <a:ahLst/>
              <a:cxnLst/>
              <a:rect l="l" t="t" r="r" b="b"/>
              <a:pathLst>
                <a:path w="1654810" h="1654810">
                  <a:moveTo>
                    <a:pt x="827392" y="0"/>
                  </a:moveTo>
                  <a:lnTo>
                    <a:pt x="778776" y="1404"/>
                  </a:lnTo>
                  <a:lnTo>
                    <a:pt x="730900" y="5566"/>
                  </a:lnTo>
                  <a:lnTo>
                    <a:pt x="683841" y="12408"/>
                  </a:lnTo>
                  <a:lnTo>
                    <a:pt x="637678" y="21851"/>
                  </a:lnTo>
                  <a:lnTo>
                    <a:pt x="592486" y="33820"/>
                  </a:lnTo>
                  <a:lnTo>
                    <a:pt x="548345" y="48235"/>
                  </a:lnTo>
                  <a:lnTo>
                    <a:pt x="505332" y="65020"/>
                  </a:lnTo>
                  <a:lnTo>
                    <a:pt x="463525" y="84096"/>
                  </a:lnTo>
                  <a:lnTo>
                    <a:pt x="423000" y="105386"/>
                  </a:lnTo>
                  <a:lnTo>
                    <a:pt x="383835" y="128813"/>
                  </a:lnTo>
                  <a:lnTo>
                    <a:pt x="346109" y="154299"/>
                  </a:lnTo>
                  <a:lnTo>
                    <a:pt x="309899" y="181766"/>
                  </a:lnTo>
                  <a:lnTo>
                    <a:pt x="275282" y="211137"/>
                  </a:lnTo>
                  <a:lnTo>
                    <a:pt x="242336" y="242335"/>
                  </a:lnTo>
                  <a:lnTo>
                    <a:pt x="211139" y="275280"/>
                  </a:lnTo>
                  <a:lnTo>
                    <a:pt x="181767" y="309897"/>
                  </a:lnTo>
                  <a:lnTo>
                    <a:pt x="154300" y="346107"/>
                  </a:lnTo>
                  <a:lnTo>
                    <a:pt x="128814" y="383832"/>
                  </a:lnTo>
                  <a:lnTo>
                    <a:pt x="105387" y="422996"/>
                  </a:lnTo>
                  <a:lnTo>
                    <a:pt x="84096" y="463520"/>
                  </a:lnTo>
                  <a:lnTo>
                    <a:pt x="65020" y="505327"/>
                  </a:lnTo>
                  <a:lnTo>
                    <a:pt x="48235" y="548339"/>
                  </a:lnTo>
                  <a:lnTo>
                    <a:pt x="33820" y="592479"/>
                  </a:lnTo>
                  <a:lnTo>
                    <a:pt x="21851" y="637670"/>
                  </a:lnTo>
                  <a:lnTo>
                    <a:pt x="12408" y="683832"/>
                  </a:lnTo>
                  <a:lnTo>
                    <a:pt x="5566" y="730890"/>
                  </a:lnTo>
                  <a:lnTo>
                    <a:pt x="1404" y="778765"/>
                  </a:lnTo>
                  <a:lnTo>
                    <a:pt x="0" y="827379"/>
                  </a:lnTo>
                  <a:lnTo>
                    <a:pt x="1404" y="875995"/>
                  </a:lnTo>
                  <a:lnTo>
                    <a:pt x="5566" y="923871"/>
                  </a:lnTo>
                  <a:lnTo>
                    <a:pt x="12408" y="970930"/>
                  </a:lnTo>
                  <a:lnTo>
                    <a:pt x="21851" y="1017093"/>
                  </a:lnTo>
                  <a:lnTo>
                    <a:pt x="33820" y="1062284"/>
                  </a:lnTo>
                  <a:lnTo>
                    <a:pt x="48235" y="1106425"/>
                  </a:lnTo>
                  <a:lnTo>
                    <a:pt x="65020" y="1149439"/>
                  </a:lnTo>
                  <a:lnTo>
                    <a:pt x="84096" y="1191246"/>
                  </a:lnTo>
                  <a:lnTo>
                    <a:pt x="105387" y="1231771"/>
                  </a:lnTo>
                  <a:lnTo>
                    <a:pt x="128814" y="1270935"/>
                  </a:lnTo>
                  <a:lnTo>
                    <a:pt x="154300" y="1308662"/>
                  </a:lnTo>
                  <a:lnTo>
                    <a:pt x="181767" y="1344872"/>
                  </a:lnTo>
                  <a:lnTo>
                    <a:pt x="211139" y="1379489"/>
                  </a:lnTo>
                  <a:lnTo>
                    <a:pt x="242336" y="1412435"/>
                  </a:lnTo>
                  <a:lnTo>
                    <a:pt x="275282" y="1443632"/>
                  </a:lnTo>
                  <a:lnTo>
                    <a:pt x="309899" y="1473003"/>
                  </a:lnTo>
                  <a:lnTo>
                    <a:pt x="346109" y="1500471"/>
                  </a:lnTo>
                  <a:lnTo>
                    <a:pt x="383835" y="1525957"/>
                  </a:lnTo>
                  <a:lnTo>
                    <a:pt x="423000" y="1549384"/>
                  </a:lnTo>
                  <a:lnTo>
                    <a:pt x="463525" y="1570675"/>
                  </a:lnTo>
                  <a:lnTo>
                    <a:pt x="505332" y="1589751"/>
                  </a:lnTo>
                  <a:lnTo>
                    <a:pt x="548345" y="1606536"/>
                  </a:lnTo>
                  <a:lnTo>
                    <a:pt x="592486" y="1620951"/>
                  </a:lnTo>
                  <a:lnTo>
                    <a:pt x="637678" y="1632920"/>
                  </a:lnTo>
                  <a:lnTo>
                    <a:pt x="683841" y="1642363"/>
                  </a:lnTo>
                  <a:lnTo>
                    <a:pt x="730900" y="1649205"/>
                  </a:lnTo>
                  <a:lnTo>
                    <a:pt x="778776" y="1653367"/>
                  </a:lnTo>
                  <a:lnTo>
                    <a:pt x="827392" y="1654771"/>
                  </a:lnTo>
                  <a:lnTo>
                    <a:pt x="876008" y="1653367"/>
                  </a:lnTo>
                  <a:lnTo>
                    <a:pt x="923884" y="1649205"/>
                  </a:lnTo>
                  <a:lnTo>
                    <a:pt x="970942" y="1642363"/>
                  </a:lnTo>
                  <a:lnTo>
                    <a:pt x="1017106" y="1632920"/>
                  </a:lnTo>
                  <a:lnTo>
                    <a:pt x="1062297" y="1620951"/>
                  </a:lnTo>
                  <a:lnTo>
                    <a:pt x="1106438" y="1606536"/>
                  </a:lnTo>
                  <a:lnTo>
                    <a:pt x="1149451" y="1589751"/>
                  </a:lnTo>
                  <a:lnTo>
                    <a:pt x="1191259" y="1570675"/>
                  </a:lnTo>
                  <a:lnTo>
                    <a:pt x="1231784" y="1549384"/>
                  </a:lnTo>
                  <a:lnTo>
                    <a:pt x="1270948" y="1525957"/>
                  </a:lnTo>
                  <a:lnTo>
                    <a:pt x="1308674" y="1500471"/>
                  </a:lnTo>
                  <a:lnTo>
                    <a:pt x="1344885" y="1473003"/>
                  </a:lnTo>
                  <a:lnTo>
                    <a:pt x="1379501" y="1443632"/>
                  </a:lnTo>
                  <a:lnTo>
                    <a:pt x="1412447" y="1412435"/>
                  </a:lnTo>
                  <a:lnTo>
                    <a:pt x="1443645" y="1379489"/>
                  </a:lnTo>
                  <a:lnTo>
                    <a:pt x="1473016" y="1344872"/>
                  </a:lnTo>
                  <a:lnTo>
                    <a:pt x="1500484" y="1308662"/>
                  </a:lnTo>
                  <a:lnTo>
                    <a:pt x="1525970" y="1270935"/>
                  </a:lnTo>
                  <a:lnTo>
                    <a:pt x="1549397" y="1231771"/>
                  </a:lnTo>
                  <a:lnTo>
                    <a:pt x="1570687" y="1191246"/>
                  </a:lnTo>
                  <a:lnTo>
                    <a:pt x="1589764" y="1149439"/>
                  </a:lnTo>
                  <a:lnTo>
                    <a:pt x="1606549" y="1106425"/>
                  </a:lnTo>
                  <a:lnTo>
                    <a:pt x="1620964" y="1062284"/>
                  </a:lnTo>
                  <a:lnTo>
                    <a:pt x="1632932" y="1017093"/>
                  </a:lnTo>
                  <a:lnTo>
                    <a:pt x="1642376" y="970930"/>
                  </a:lnTo>
                  <a:lnTo>
                    <a:pt x="1649218" y="923871"/>
                  </a:lnTo>
                  <a:lnTo>
                    <a:pt x="1653380" y="875995"/>
                  </a:lnTo>
                  <a:lnTo>
                    <a:pt x="1654784" y="827379"/>
                  </a:lnTo>
                  <a:lnTo>
                    <a:pt x="1653380" y="778765"/>
                  </a:lnTo>
                  <a:lnTo>
                    <a:pt x="1649218" y="730890"/>
                  </a:lnTo>
                  <a:lnTo>
                    <a:pt x="1642376" y="683832"/>
                  </a:lnTo>
                  <a:lnTo>
                    <a:pt x="1632932" y="637670"/>
                  </a:lnTo>
                  <a:lnTo>
                    <a:pt x="1620964" y="592479"/>
                  </a:lnTo>
                  <a:lnTo>
                    <a:pt x="1606549" y="548339"/>
                  </a:lnTo>
                  <a:lnTo>
                    <a:pt x="1589764" y="505327"/>
                  </a:lnTo>
                  <a:lnTo>
                    <a:pt x="1570687" y="463520"/>
                  </a:lnTo>
                  <a:lnTo>
                    <a:pt x="1549397" y="422996"/>
                  </a:lnTo>
                  <a:lnTo>
                    <a:pt x="1525970" y="383832"/>
                  </a:lnTo>
                  <a:lnTo>
                    <a:pt x="1500484" y="346107"/>
                  </a:lnTo>
                  <a:lnTo>
                    <a:pt x="1473016" y="309897"/>
                  </a:lnTo>
                  <a:lnTo>
                    <a:pt x="1443645" y="275280"/>
                  </a:lnTo>
                  <a:lnTo>
                    <a:pt x="1412447" y="242335"/>
                  </a:lnTo>
                  <a:lnTo>
                    <a:pt x="1379501" y="211137"/>
                  </a:lnTo>
                  <a:lnTo>
                    <a:pt x="1344885" y="181766"/>
                  </a:lnTo>
                  <a:lnTo>
                    <a:pt x="1308674" y="154299"/>
                  </a:lnTo>
                  <a:lnTo>
                    <a:pt x="1270948" y="128813"/>
                  </a:lnTo>
                  <a:lnTo>
                    <a:pt x="1231784" y="105386"/>
                  </a:lnTo>
                  <a:lnTo>
                    <a:pt x="1191259" y="84096"/>
                  </a:lnTo>
                  <a:lnTo>
                    <a:pt x="1149451" y="65020"/>
                  </a:lnTo>
                  <a:lnTo>
                    <a:pt x="1106438" y="48235"/>
                  </a:lnTo>
                  <a:lnTo>
                    <a:pt x="1062297" y="33820"/>
                  </a:lnTo>
                  <a:lnTo>
                    <a:pt x="1017106" y="21851"/>
                  </a:lnTo>
                  <a:lnTo>
                    <a:pt x="970942" y="12408"/>
                  </a:lnTo>
                  <a:lnTo>
                    <a:pt x="923884" y="5566"/>
                  </a:lnTo>
                  <a:lnTo>
                    <a:pt x="876008" y="1404"/>
                  </a:lnTo>
                  <a:lnTo>
                    <a:pt x="827392" y="0"/>
                  </a:lnTo>
                  <a:close/>
                </a:path>
              </a:pathLst>
            </a:custGeom>
            <a:solidFill>
              <a:srgbClr val="F5C949"/>
            </a:solidFill>
          </p:spPr>
          <p:txBody>
            <a:bodyPr wrap="square" lIns="0" tIns="0" rIns="0" bIns="0" rtlCol="0"/>
            <a:lstStyle/>
            <a:p>
              <a:endParaRPr dirty="0"/>
            </a:p>
          </p:txBody>
        </p:sp>
      </p:grpSp>
      <p:sp>
        <p:nvSpPr>
          <p:cNvPr id="25" name="object 25"/>
          <p:cNvSpPr txBox="1"/>
          <p:nvPr/>
        </p:nvSpPr>
        <p:spPr>
          <a:xfrm>
            <a:off x="1841262" y="2451397"/>
            <a:ext cx="1792605" cy="1146468"/>
          </a:xfrm>
          <a:prstGeom prst="rect">
            <a:avLst/>
          </a:prstGeom>
        </p:spPr>
        <p:txBody>
          <a:bodyPr vert="horz" wrap="square" lIns="0" tIns="0" rIns="0" bIns="0" rtlCol="0">
            <a:spAutoFit/>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40"/>
              </a:spcBef>
            </a:pPr>
            <a:endParaRPr sz="950" dirty="0">
              <a:latin typeface="Times New Roman"/>
              <a:cs typeface="Times New Roman"/>
            </a:endParaRPr>
          </a:p>
          <a:p>
            <a:pPr marL="250825" marR="424180" algn="ctr">
              <a:lnSpc>
                <a:spcPct val="100000"/>
              </a:lnSpc>
            </a:pPr>
            <a:r>
              <a:rPr sz="900" spc="30" dirty="0">
                <a:solidFill>
                  <a:srgbClr val="3C3C3B"/>
                </a:solidFill>
                <a:latin typeface="Arial"/>
                <a:cs typeface="Arial"/>
              </a:rPr>
              <a:t>Support </a:t>
            </a:r>
            <a:r>
              <a:rPr sz="900" spc="25" dirty="0">
                <a:solidFill>
                  <a:srgbClr val="3C3C3B"/>
                </a:solidFill>
                <a:latin typeface="Arial"/>
                <a:cs typeface="Arial"/>
              </a:rPr>
              <a:t>families</a:t>
            </a:r>
            <a:r>
              <a:rPr sz="900" spc="-110" dirty="0">
                <a:solidFill>
                  <a:srgbClr val="3C3C3B"/>
                </a:solidFill>
                <a:latin typeface="Arial"/>
                <a:cs typeface="Arial"/>
              </a:rPr>
              <a:t> </a:t>
            </a:r>
            <a:r>
              <a:rPr sz="900" spc="30" dirty="0">
                <a:solidFill>
                  <a:srgbClr val="3C3C3B"/>
                </a:solidFill>
                <a:latin typeface="Arial"/>
                <a:cs typeface="Arial"/>
              </a:rPr>
              <a:t>and  their communities,  </a:t>
            </a:r>
            <a:r>
              <a:rPr sz="900" spc="60" dirty="0">
                <a:solidFill>
                  <a:srgbClr val="3C3C3B"/>
                </a:solidFill>
                <a:latin typeface="Arial"/>
                <a:cs typeface="Arial"/>
              </a:rPr>
              <a:t>feeding </a:t>
            </a:r>
            <a:r>
              <a:rPr sz="900" spc="55" dirty="0">
                <a:solidFill>
                  <a:srgbClr val="3C3C3B"/>
                </a:solidFill>
                <a:latin typeface="Arial"/>
                <a:cs typeface="Arial"/>
              </a:rPr>
              <a:t>hope </a:t>
            </a:r>
            <a:r>
              <a:rPr sz="900" spc="60" dirty="0">
                <a:solidFill>
                  <a:srgbClr val="3C3C3B"/>
                </a:solidFill>
                <a:latin typeface="Arial"/>
                <a:cs typeface="Arial"/>
              </a:rPr>
              <a:t>to  </a:t>
            </a:r>
            <a:r>
              <a:rPr sz="900" spc="30" dirty="0">
                <a:solidFill>
                  <a:srgbClr val="3C3C3B"/>
                </a:solidFill>
                <a:latin typeface="Arial"/>
                <a:cs typeface="Arial"/>
              </a:rPr>
              <a:t>farmers</a:t>
            </a:r>
            <a:r>
              <a:rPr sz="900" spc="-50" dirty="0">
                <a:solidFill>
                  <a:srgbClr val="3C3C3B"/>
                </a:solidFill>
                <a:latin typeface="Arial"/>
                <a:cs typeface="Arial"/>
              </a:rPr>
              <a:t> </a:t>
            </a:r>
            <a:r>
              <a:rPr sz="900" spc="45" dirty="0">
                <a:solidFill>
                  <a:srgbClr val="3C3C3B"/>
                </a:solidFill>
                <a:latin typeface="Arial"/>
                <a:cs typeface="Arial"/>
              </a:rPr>
              <a:t>now</a:t>
            </a:r>
            <a:r>
              <a:rPr sz="900" spc="-70" dirty="0">
                <a:solidFill>
                  <a:srgbClr val="3C3C3B"/>
                </a:solidFill>
                <a:latin typeface="Arial"/>
                <a:cs typeface="Arial"/>
              </a:rPr>
              <a:t> </a:t>
            </a:r>
            <a:r>
              <a:rPr sz="900" spc="30" dirty="0">
                <a:solidFill>
                  <a:srgbClr val="3C3C3B"/>
                </a:solidFill>
                <a:latin typeface="Arial"/>
                <a:cs typeface="Arial"/>
              </a:rPr>
              <a:t>and</a:t>
            </a:r>
            <a:r>
              <a:rPr sz="900" spc="-50" dirty="0">
                <a:solidFill>
                  <a:srgbClr val="3C3C3B"/>
                </a:solidFill>
                <a:latin typeface="Arial"/>
                <a:cs typeface="Arial"/>
              </a:rPr>
              <a:t> </a:t>
            </a:r>
            <a:r>
              <a:rPr sz="900" spc="35" dirty="0">
                <a:solidFill>
                  <a:srgbClr val="3C3C3B"/>
                </a:solidFill>
                <a:latin typeface="Arial"/>
                <a:cs typeface="Arial"/>
              </a:rPr>
              <a:t>for</a:t>
            </a:r>
            <a:endParaRPr sz="900" dirty="0">
              <a:latin typeface="Arial"/>
              <a:cs typeface="Arial"/>
            </a:endParaRPr>
          </a:p>
          <a:p>
            <a:pPr marR="172720" algn="ctr">
              <a:lnSpc>
                <a:spcPct val="100000"/>
              </a:lnSpc>
            </a:pPr>
            <a:r>
              <a:rPr sz="900" spc="25" dirty="0">
                <a:solidFill>
                  <a:srgbClr val="3C3C3B"/>
                </a:solidFill>
                <a:latin typeface="Arial"/>
                <a:cs typeface="Arial"/>
              </a:rPr>
              <a:t>generations </a:t>
            </a:r>
            <a:r>
              <a:rPr sz="900" spc="45" dirty="0">
                <a:solidFill>
                  <a:srgbClr val="3C3C3B"/>
                </a:solidFill>
                <a:latin typeface="Arial"/>
                <a:cs typeface="Arial"/>
              </a:rPr>
              <a:t>to</a:t>
            </a:r>
            <a:r>
              <a:rPr sz="900" spc="-90" dirty="0">
                <a:solidFill>
                  <a:srgbClr val="3C3C3B"/>
                </a:solidFill>
                <a:latin typeface="Arial"/>
                <a:cs typeface="Arial"/>
              </a:rPr>
              <a:t> </a:t>
            </a:r>
            <a:r>
              <a:rPr sz="900" spc="25" dirty="0">
                <a:solidFill>
                  <a:srgbClr val="3C3C3B"/>
                </a:solidFill>
                <a:latin typeface="Arial"/>
                <a:cs typeface="Arial"/>
              </a:rPr>
              <a:t>come.</a:t>
            </a:r>
            <a:endParaRPr sz="900" dirty="0">
              <a:latin typeface="Arial"/>
              <a:cs typeface="Arial"/>
            </a:endParaRPr>
          </a:p>
        </p:txBody>
      </p:sp>
      <p:sp>
        <p:nvSpPr>
          <p:cNvPr id="27" name="object 27"/>
          <p:cNvSpPr txBox="1"/>
          <p:nvPr/>
        </p:nvSpPr>
        <p:spPr>
          <a:xfrm>
            <a:off x="387156" y="6175575"/>
            <a:ext cx="1106805" cy="355600"/>
          </a:xfrm>
          <a:prstGeom prst="rect">
            <a:avLst/>
          </a:prstGeom>
        </p:spPr>
        <p:txBody>
          <a:bodyPr vert="horz" wrap="square" lIns="0" tIns="12700" rIns="0" bIns="0" rtlCol="0">
            <a:spAutoFit/>
          </a:bodyPr>
          <a:lstStyle/>
          <a:p>
            <a:pPr marL="28575" marR="5080" indent="-16510">
              <a:lnSpc>
                <a:spcPct val="120400"/>
              </a:lnSpc>
              <a:spcBef>
                <a:spcPts val="100"/>
              </a:spcBef>
            </a:pPr>
            <a:r>
              <a:rPr sz="900" b="1" spc="10" dirty="0">
                <a:solidFill>
                  <a:srgbClr val="FFFFFF"/>
                </a:solidFill>
                <a:latin typeface="Arial"/>
                <a:cs typeface="Arial"/>
              </a:rPr>
              <a:t>In </a:t>
            </a:r>
            <a:r>
              <a:rPr sz="900" b="1" spc="20" dirty="0">
                <a:solidFill>
                  <a:srgbClr val="FFFFFF"/>
                </a:solidFill>
                <a:latin typeface="Arial"/>
                <a:cs typeface="Arial"/>
              </a:rPr>
              <a:t>partnership</a:t>
            </a:r>
            <a:r>
              <a:rPr sz="900" b="1" spc="-65" dirty="0">
                <a:solidFill>
                  <a:srgbClr val="FFFFFF"/>
                </a:solidFill>
                <a:latin typeface="Arial"/>
                <a:cs typeface="Arial"/>
              </a:rPr>
              <a:t> </a:t>
            </a:r>
            <a:r>
              <a:rPr sz="900" b="1" spc="35" dirty="0">
                <a:solidFill>
                  <a:srgbClr val="FFFFFF"/>
                </a:solidFill>
                <a:latin typeface="Arial"/>
                <a:cs typeface="Arial"/>
              </a:rPr>
              <a:t>with  </a:t>
            </a:r>
            <a:r>
              <a:rPr sz="900" b="1" spc="50" dirty="0">
                <a:solidFill>
                  <a:srgbClr val="FFFFFF"/>
                </a:solidFill>
                <a:latin typeface="Arial"/>
                <a:cs typeface="Arial"/>
              </a:rPr>
              <a:t>Family</a:t>
            </a:r>
            <a:r>
              <a:rPr sz="900" b="1" spc="-10" dirty="0">
                <a:solidFill>
                  <a:srgbClr val="FFFFFF"/>
                </a:solidFill>
                <a:latin typeface="Arial"/>
                <a:cs typeface="Arial"/>
              </a:rPr>
              <a:t> </a:t>
            </a:r>
            <a:r>
              <a:rPr sz="900" b="1" spc="55" dirty="0">
                <a:solidFill>
                  <a:srgbClr val="FFFFFF"/>
                </a:solidFill>
                <a:latin typeface="Arial"/>
                <a:cs typeface="Arial"/>
              </a:rPr>
              <a:t>Ministries</a:t>
            </a:r>
            <a:endParaRPr sz="900" dirty="0">
              <a:latin typeface="Arial"/>
              <a:cs typeface="Arial"/>
            </a:endParaRPr>
          </a:p>
        </p:txBody>
      </p:sp>
      <p:sp>
        <p:nvSpPr>
          <p:cNvPr id="28" name="object 28"/>
          <p:cNvSpPr txBox="1"/>
          <p:nvPr/>
        </p:nvSpPr>
        <p:spPr>
          <a:xfrm>
            <a:off x="386900" y="6631651"/>
            <a:ext cx="2044700" cy="147320"/>
          </a:xfrm>
          <a:prstGeom prst="rect">
            <a:avLst/>
          </a:prstGeom>
        </p:spPr>
        <p:txBody>
          <a:bodyPr vert="horz" wrap="square" lIns="0" tIns="12700" rIns="0" bIns="0" rtlCol="0">
            <a:spAutoFit/>
          </a:bodyPr>
          <a:lstStyle/>
          <a:p>
            <a:pPr marL="12700" marR="5080">
              <a:lnSpc>
                <a:spcPct val="100000"/>
              </a:lnSpc>
              <a:spcBef>
                <a:spcPts val="100"/>
              </a:spcBef>
            </a:pPr>
            <a:r>
              <a:rPr sz="400" spc="15" dirty="0">
                <a:solidFill>
                  <a:srgbClr val="FFFFFF"/>
                </a:solidFill>
                <a:latin typeface="Trebuchet MS"/>
                <a:cs typeface="Trebuchet MS"/>
              </a:rPr>
              <a:t>The </a:t>
            </a:r>
            <a:r>
              <a:rPr sz="400" spc="10" dirty="0">
                <a:solidFill>
                  <a:srgbClr val="FFFFFF"/>
                </a:solidFill>
                <a:latin typeface="Trebuchet MS"/>
                <a:cs typeface="Trebuchet MS"/>
              </a:rPr>
              <a:t>Salvation </a:t>
            </a:r>
            <a:r>
              <a:rPr sz="400" spc="20" dirty="0">
                <a:solidFill>
                  <a:srgbClr val="FFFFFF"/>
                </a:solidFill>
                <a:latin typeface="Trebuchet MS"/>
                <a:cs typeface="Trebuchet MS"/>
              </a:rPr>
              <a:t>Army </a:t>
            </a:r>
            <a:r>
              <a:rPr sz="400" dirty="0">
                <a:solidFill>
                  <a:srgbClr val="FFFFFF"/>
                </a:solidFill>
                <a:latin typeface="Trebuchet MS"/>
                <a:cs typeface="Trebuchet MS"/>
              </a:rPr>
              <a:t>is a </a:t>
            </a:r>
            <a:r>
              <a:rPr sz="400" spc="5" dirty="0">
                <a:solidFill>
                  <a:srgbClr val="FFFFFF"/>
                </a:solidFill>
                <a:latin typeface="Trebuchet MS"/>
                <a:cs typeface="Trebuchet MS"/>
              </a:rPr>
              <a:t>Christian </a:t>
            </a:r>
            <a:r>
              <a:rPr sz="400" spc="15" dirty="0">
                <a:solidFill>
                  <a:srgbClr val="FFFFFF"/>
                </a:solidFill>
                <a:latin typeface="Trebuchet MS"/>
                <a:cs typeface="Trebuchet MS"/>
              </a:rPr>
              <a:t>church and </a:t>
            </a:r>
            <a:r>
              <a:rPr sz="400" spc="5" dirty="0">
                <a:solidFill>
                  <a:srgbClr val="FFFFFF"/>
                </a:solidFill>
                <a:latin typeface="Trebuchet MS"/>
                <a:cs typeface="Trebuchet MS"/>
              </a:rPr>
              <a:t>registered </a:t>
            </a:r>
            <a:r>
              <a:rPr sz="400" dirty="0">
                <a:solidFill>
                  <a:srgbClr val="FFFFFF"/>
                </a:solidFill>
                <a:latin typeface="Trebuchet MS"/>
                <a:cs typeface="Trebuchet MS"/>
              </a:rPr>
              <a:t>charity </a:t>
            </a:r>
            <a:r>
              <a:rPr sz="400" spc="5" dirty="0">
                <a:solidFill>
                  <a:srgbClr val="FFFFFF"/>
                </a:solidFill>
                <a:latin typeface="Trebuchet MS"/>
                <a:cs typeface="Trebuchet MS"/>
              </a:rPr>
              <a:t>No. </a:t>
            </a:r>
            <a:r>
              <a:rPr sz="400" dirty="0">
                <a:solidFill>
                  <a:srgbClr val="FFFFFF"/>
                </a:solidFill>
                <a:latin typeface="Trebuchet MS"/>
                <a:cs typeface="Trebuchet MS"/>
              </a:rPr>
              <a:t>214779 in  </a:t>
            </a:r>
            <a:r>
              <a:rPr sz="400" spc="20" dirty="0">
                <a:solidFill>
                  <a:srgbClr val="FFFFFF"/>
                </a:solidFill>
                <a:latin typeface="Trebuchet MS"/>
                <a:cs typeface="Trebuchet MS"/>
              </a:rPr>
              <a:t>England</a:t>
            </a:r>
            <a:r>
              <a:rPr sz="400" dirty="0">
                <a:solidFill>
                  <a:srgbClr val="FFFFFF"/>
                </a:solidFill>
                <a:latin typeface="Trebuchet MS"/>
                <a:cs typeface="Trebuchet MS"/>
              </a:rPr>
              <a:t> </a:t>
            </a:r>
            <a:r>
              <a:rPr sz="400" spc="15" dirty="0">
                <a:solidFill>
                  <a:srgbClr val="FFFFFF"/>
                </a:solidFill>
                <a:latin typeface="Trebuchet MS"/>
                <a:cs typeface="Trebuchet MS"/>
              </a:rPr>
              <a:t>and</a:t>
            </a:r>
            <a:r>
              <a:rPr sz="400" spc="-10" dirty="0">
                <a:solidFill>
                  <a:srgbClr val="FFFFFF"/>
                </a:solidFill>
                <a:latin typeface="Trebuchet MS"/>
                <a:cs typeface="Trebuchet MS"/>
              </a:rPr>
              <a:t> </a:t>
            </a:r>
            <a:r>
              <a:rPr sz="400" spc="15" dirty="0">
                <a:solidFill>
                  <a:srgbClr val="FFFFFF"/>
                </a:solidFill>
                <a:latin typeface="Trebuchet MS"/>
                <a:cs typeface="Trebuchet MS"/>
              </a:rPr>
              <a:t>Wales,</a:t>
            </a:r>
            <a:r>
              <a:rPr sz="400" spc="5" dirty="0">
                <a:solidFill>
                  <a:srgbClr val="FFFFFF"/>
                </a:solidFill>
                <a:latin typeface="Trebuchet MS"/>
                <a:cs typeface="Trebuchet MS"/>
              </a:rPr>
              <a:t> </a:t>
            </a:r>
            <a:r>
              <a:rPr sz="400" spc="35" dirty="0">
                <a:solidFill>
                  <a:srgbClr val="FFFFFF"/>
                </a:solidFill>
                <a:latin typeface="Trebuchet MS"/>
                <a:cs typeface="Trebuchet MS"/>
              </a:rPr>
              <a:t>SC009359</a:t>
            </a:r>
            <a:r>
              <a:rPr sz="400" spc="5" dirty="0">
                <a:solidFill>
                  <a:srgbClr val="FFFFFF"/>
                </a:solidFill>
                <a:latin typeface="Trebuchet MS"/>
                <a:cs typeface="Trebuchet MS"/>
              </a:rPr>
              <a:t> </a:t>
            </a:r>
            <a:r>
              <a:rPr sz="400" spc="-5" dirty="0">
                <a:solidFill>
                  <a:srgbClr val="FFFFFF"/>
                </a:solidFill>
                <a:latin typeface="Trebuchet MS"/>
                <a:cs typeface="Trebuchet MS"/>
              </a:rPr>
              <a:t>in</a:t>
            </a:r>
            <a:r>
              <a:rPr sz="400" spc="5" dirty="0">
                <a:solidFill>
                  <a:srgbClr val="FFFFFF"/>
                </a:solidFill>
                <a:latin typeface="Trebuchet MS"/>
                <a:cs typeface="Trebuchet MS"/>
              </a:rPr>
              <a:t> </a:t>
            </a:r>
            <a:r>
              <a:rPr sz="400" spc="15" dirty="0">
                <a:solidFill>
                  <a:srgbClr val="FFFFFF"/>
                </a:solidFill>
                <a:latin typeface="Trebuchet MS"/>
                <a:cs typeface="Trebuchet MS"/>
              </a:rPr>
              <a:t>Scotland</a:t>
            </a:r>
            <a:r>
              <a:rPr sz="400" spc="5" dirty="0">
                <a:solidFill>
                  <a:srgbClr val="FFFFFF"/>
                </a:solidFill>
                <a:latin typeface="Trebuchet MS"/>
                <a:cs typeface="Trebuchet MS"/>
              </a:rPr>
              <a:t> </a:t>
            </a:r>
            <a:r>
              <a:rPr sz="400" spc="15" dirty="0">
                <a:solidFill>
                  <a:srgbClr val="FFFFFF"/>
                </a:solidFill>
                <a:latin typeface="Trebuchet MS"/>
                <a:cs typeface="Trebuchet MS"/>
              </a:rPr>
              <a:t>and</a:t>
            </a:r>
            <a:r>
              <a:rPr sz="400" spc="5" dirty="0">
                <a:solidFill>
                  <a:srgbClr val="FFFFFF"/>
                </a:solidFill>
                <a:latin typeface="Trebuchet MS"/>
                <a:cs typeface="Trebuchet MS"/>
              </a:rPr>
              <a:t> </a:t>
            </a:r>
            <a:r>
              <a:rPr sz="400" spc="30" dirty="0">
                <a:solidFill>
                  <a:srgbClr val="FFFFFF"/>
                </a:solidFill>
                <a:latin typeface="Trebuchet MS"/>
                <a:cs typeface="Trebuchet MS"/>
              </a:rPr>
              <a:t>CHY6399</a:t>
            </a:r>
            <a:r>
              <a:rPr sz="400" spc="5" dirty="0">
                <a:solidFill>
                  <a:srgbClr val="FFFFFF"/>
                </a:solidFill>
                <a:latin typeface="Trebuchet MS"/>
                <a:cs typeface="Trebuchet MS"/>
              </a:rPr>
              <a:t> </a:t>
            </a:r>
            <a:r>
              <a:rPr sz="400" spc="-5" dirty="0">
                <a:solidFill>
                  <a:srgbClr val="FFFFFF"/>
                </a:solidFill>
                <a:latin typeface="Trebuchet MS"/>
                <a:cs typeface="Trebuchet MS"/>
              </a:rPr>
              <a:t>in</a:t>
            </a:r>
            <a:r>
              <a:rPr sz="400" spc="5" dirty="0">
                <a:solidFill>
                  <a:srgbClr val="FFFFFF"/>
                </a:solidFill>
                <a:latin typeface="Trebuchet MS"/>
                <a:cs typeface="Trebuchet MS"/>
              </a:rPr>
              <a:t> the </a:t>
            </a:r>
            <a:r>
              <a:rPr sz="400" spc="15" dirty="0">
                <a:solidFill>
                  <a:srgbClr val="FFFFFF"/>
                </a:solidFill>
                <a:latin typeface="Trebuchet MS"/>
                <a:cs typeface="Trebuchet MS"/>
              </a:rPr>
              <a:t>Republic</a:t>
            </a:r>
            <a:r>
              <a:rPr sz="400" spc="5" dirty="0">
                <a:solidFill>
                  <a:srgbClr val="FFFFFF"/>
                </a:solidFill>
                <a:latin typeface="Trebuchet MS"/>
                <a:cs typeface="Trebuchet MS"/>
              </a:rPr>
              <a:t> </a:t>
            </a:r>
            <a:r>
              <a:rPr sz="400" dirty="0">
                <a:solidFill>
                  <a:srgbClr val="FFFFFF"/>
                </a:solidFill>
                <a:latin typeface="Trebuchet MS"/>
                <a:cs typeface="Trebuchet MS"/>
              </a:rPr>
              <a:t>of</a:t>
            </a:r>
            <a:r>
              <a:rPr sz="400" spc="-10" dirty="0">
                <a:solidFill>
                  <a:srgbClr val="FFFFFF"/>
                </a:solidFill>
                <a:latin typeface="Trebuchet MS"/>
                <a:cs typeface="Trebuchet MS"/>
              </a:rPr>
              <a:t> </a:t>
            </a:r>
            <a:r>
              <a:rPr sz="400" spc="-5" dirty="0">
                <a:solidFill>
                  <a:srgbClr val="FFFFFF"/>
                </a:solidFill>
                <a:latin typeface="Trebuchet MS"/>
                <a:cs typeface="Trebuchet MS"/>
              </a:rPr>
              <a:t>Ireland.</a:t>
            </a:r>
            <a:endParaRPr sz="400" dirty="0">
              <a:latin typeface="Trebuchet MS"/>
              <a:cs typeface="Trebuchet MS"/>
            </a:endParaRPr>
          </a:p>
        </p:txBody>
      </p:sp>
      <p:sp>
        <p:nvSpPr>
          <p:cNvPr id="33" name="object 4">
            <a:extLst>
              <a:ext uri="{FF2B5EF4-FFF2-40B4-BE49-F238E27FC236}">
                <a16:creationId xmlns:a16="http://schemas.microsoft.com/office/drawing/2014/main" id="{DC463827-A689-4634-B565-B93D7816C700}"/>
              </a:ext>
            </a:extLst>
          </p:cNvPr>
          <p:cNvSpPr txBox="1">
            <a:spLocks noGrp="1"/>
          </p:cNvSpPr>
          <p:nvPr>
            <p:ph type="title"/>
          </p:nvPr>
        </p:nvSpPr>
        <p:spPr>
          <a:xfrm>
            <a:off x="3333203" y="1593492"/>
            <a:ext cx="4508500" cy="259045"/>
          </a:xfrm>
          <a:prstGeom prst="rect">
            <a:avLst/>
          </a:prstGeom>
        </p:spPr>
        <p:txBody>
          <a:bodyPr vert="horz" wrap="square" lIns="0" tIns="12700" rIns="0" bIns="0" rtlCol="0">
            <a:spAutoFit/>
          </a:bodyPr>
          <a:lstStyle/>
          <a:p>
            <a:pPr marL="12700">
              <a:lnSpc>
                <a:spcPct val="100000"/>
              </a:lnSpc>
              <a:spcBef>
                <a:spcPts val="100"/>
              </a:spcBef>
              <a:tabLst>
                <a:tab pos="1623695" algn="l"/>
              </a:tabLst>
            </a:pPr>
            <a:r>
              <a:rPr lang="en-GB" sz="1600" spc="315" dirty="0">
                <a:solidFill>
                  <a:srgbClr val="F3C32D"/>
                </a:solidFill>
                <a:latin typeface="Trebuchet MS"/>
                <a:cs typeface="Trebuchet MS"/>
              </a:rPr>
              <a:t>HELPING-HAND 2021</a:t>
            </a:r>
            <a:endParaRPr sz="1600" spc="80" dirty="0">
              <a:solidFill>
                <a:srgbClr val="F3C32D"/>
              </a:solidFill>
              <a:latin typeface="Trebuchet MS"/>
              <a:cs typeface="Trebuchet MS"/>
            </a:endParaRPr>
          </a:p>
        </p:txBody>
      </p:sp>
      <p:sp>
        <p:nvSpPr>
          <p:cNvPr id="34" name="TextBox 33">
            <a:extLst>
              <a:ext uri="{FF2B5EF4-FFF2-40B4-BE49-F238E27FC236}">
                <a16:creationId xmlns:a16="http://schemas.microsoft.com/office/drawing/2014/main" id="{A83888E9-0412-4739-919E-9EC8D915BE0E}"/>
              </a:ext>
            </a:extLst>
          </p:cNvPr>
          <p:cNvSpPr txBox="1"/>
          <p:nvPr/>
        </p:nvSpPr>
        <p:spPr>
          <a:xfrm>
            <a:off x="3259235" y="1809690"/>
            <a:ext cx="3141565" cy="400110"/>
          </a:xfrm>
          <a:prstGeom prst="rect">
            <a:avLst/>
          </a:prstGeom>
          <a:noFill/>
        </p:spPr>
        <p:txBody>
          <a:bodyPr wrap="square" rtlCol="0">
            <a:spAutoFit/>
          </a:bodyPr>
          <a:lstStyle/>
          <a:p>
            <a:r>
              <a:rPr lang="en-GB" sz="1000" spc="70" dirty="0">
                <a:solidFill>
                  <a:srgbClr val="3C3C3B"/>
                </a:solidFill>
                <a:latin typeface="Trebuchet MS"/>
                <a:cs typeface="Trebuchet MS"/>
              </a:rPr>
              <a:t>SALVATIONARMY.ORG.UK/FEEDINGHOPE</a:t>
            </a:r>
            <a:endParaRPr lang="en-GB" sz="1000" dirty="0">
              <a:latin typeface="Trebuchet MS"/>
              <a:cs typeface="Trebuchet MS"/>
            </a:endParaRPr>
          </a:p>
          <a:p>
            <a:endParaRPr lang="en-GB" sz="1000" dirty="0"/>
          </a:p>
        </p:txBody>
      </p:sp>
      <p:sp>
        <p:nvSpPr>
          <p:cNvPr id="35" name="Rectangle 34">
            <a:extLst>
              <a:ext uri="{FF2B5EF4-FFF2-40B4-BE49-F238E27FC236}">
                <a16:creationId xmlns:a16="http://schemas.microsoft.com/office/drawing/2014/main" id="{DD100A91-8329-4AC7-ABF1-9BC7BE162D5E}"/>
              </a:ext>
            </a:extLst>
          </p:cNvPr>
          <p:cNvSpPr/>
          <p:nvPr/>
        </p:nvSpPr>
        <p:spPr>
          <a:xfrm>
            <a:off x="0" y="-1920"/>
            <a:ext cx="8915400" cy="432295"/>
          </a:xfrm>
          <a:prstGeom prst="rect">
            <a:avLst/>
          </a:prstGeom>
          <a:solidFill>
            <a:srgbClr val="8DA23C"/>
          </a:solidFill>
          <a:ln>
            <a:solidFill>
              <a:srgbClr val="8DA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111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7B6"/>
          </a:solidFill>
        </p:spPr>
        <p:txBody>
          <a:bodyPr wrap="square" lIns="0" tIns="0" rIns="0" bIns="0" rtlCol="0"/>
          <a:lstStyle/>
          <a:p>
            <a:endParaRPr dirty="0"/>
          </a:p>
        </p:txBody>
      </p:sp>
      <p:sp>
        <p:nvSpPr>
          <p:cNvPr id="3" name="object 3"/>
          <p:cNvSpPr txBox="1"/>
          <p:nvPr/>
        </p:nvSpPr>
        <p:spPr>
          <a:xfrm>
            <a:off x="457200" y="1295400"/>
            <a:ext cx="8013699" cy="1741502"/>
          </a:xfrm>
          <a:prstGeom prst="rect">
            <a:avLst/>
          </a:prstGeom>
        </p:spPr>
        <p:txBody>
          <a:bodyPr vert="horz" wrap="square" lIns="0" tIns="12700" rIns="0" bIns="0" rtlCol="0">
            <a:spAutoFit/>
          </a:bodyPr>
          <a:lstStyle/>
          <a:p>
            <a:r>
              <a:rPr lang="en-GB" dirty="0">
                <a:latin typeface="Trebuchet MS" panose="020B0603020202020204" pitchFamily="34" charset="0"/>
              </a:rPr>
              <a:t>Through the </a:t>
            </a:r>
            <a:r>
              <a:rPr lang="en-GB" i="1" dirty="0">
                <a:latin typeface="Trebuchet MS" panose="020B0603020202020204" pitchFamily="34" charset="0"/>
              </a:rPr>
              <a:t>‘Feeding Hope’ </a:t>
            </a:r>
            <a:r>
              <a:rPr lang="en-GB" dirty="0">
                <a:latin typeface="Trebuchet MS" panose="020B0603020202020204" pitchFamily="34" charset="0"/>
              </a:rPr>
              <a:t>Campaign, you will get to know some farmers supported by the Salvation Army in Zimbabwe, although the funds we raise will support Food Sustainability Projects all over the world.  </a:t>
            </a:r>
          </a:p>
          <a:p>
            <a:endParaRPr lang="en-GB" dirty="0">
              <a:latin typeface="Trebuchet MS" panose="020B0603020202020204" pitchFamily="34" charset="0"/>
            </a:endParaRPr>
          </a:p>
          <a:p>
            <a:endParaRPr lang="en-GB" dirty="0">
              <a:latin typeface="Trebuchet MS" panose="020B0603020202020204" pitchFamily="34" charset="0"/>
            </a:endParaRPr>
          </a:p>
          <a:p>
            <a:pPr marL="12700" marR="649605">
              <a:lnSpc>
                <a:spcPct val="100000"/>
              </a:lnSpc>
              <a:spcBef>
                <a:spcPts val="960"/>
              </a:spcBef>
            </a:pPr>
            <a:r>
              <a:rPr lang="en-GB" sz="1400" b="1" spc="150" dirty="0">
                <a:solidFill>
                  <a:srgbClr val="F3C32D"/>
                </a:solidFill>
                <a:latin typeface="Trebuchet MS" panose="020B0603020202020204" pitchFamily="34" charset="0"/>
                <a:cs typeface="Arial"/>
              </a:rPr>
              <a:t>Food Security for everyone is a Global Sustainability Goal.</a:t>
            </a:r>
            <a:endParaRPr sz="1400" dirty="0">
              <a:latin typeface="Trebuchet MS"/>
              <a:cs typeface="Trebuchet MS"/>
            </a:endParaRPr>
          </a:p>
        </p:txBody>
      </p:sp>
      <p:sp>
        <p:nvSpPr>
          <p:cNvPr id="4" name="object 4"/>
          <p:cNvSpPr txBox="1">
            <a:spLocks noGrp="1"/>
          </p:cNvSpPr>
          <p:nvPr>
            <p:ph type="title"/>
          </p:nvPr>
        </p:nvSpPr>
        <p:spPr>
          <a:xfrm>
            <a:off x="444500" y="421640"/>
            <a:ext cx="4065942" cy="551433"/>
          </a:xfrm>
          <a:prstGeom prst="rect">
            <a:avLst/>
          </a:prstGeom>
        </p:spPr>
        <p:txBody>
          <a:bodyPr vert="horz" wrap="square" lIns="0" tIns="12700" rIns="0" bIns="0" rtlCol="0">
            <a:spAutoFit/>
          </a:bodyPr>
          <a:lstStyle/>
          <a:p>
            <a:pPr marL="12700">
              <a:lnSpc>
                <a:spcPct val="100000"/>
              </a:lnSpc>
              <a:spcBef>
                <a:spcPts val="100"/>
              </a:spcBef>
              <a:tabLst>
                <a:tab pos="1623695" algn="l"/>
              </a:tabLst>
            </a:pPr>
            <a:r>
              <a:rPr lang="en-GB" sz="3500" spc="315" dirty="0">
                <a:solidFill>
                  <a:srgbClr val="F3C32D"/>
                </a:solidFill>
                <a:latin typeface="Trebuchet MS"/>
                <a:cs typeface="Trebuchet MS"/>
              </a:rPr>
              <a:t>FEEDING HOPE</a:t>
            </a:r>
            <a:endParaRPr sz="3500" spc="80" dirty="0">
              <a:solidFill>
                <a:srgbClr val="F3C32D"/>
              </a:solidFill>
              <a:latin typeface="Trebuchet MS"/>
              <a:cs typeface="Trebuchet MS"/>
            </a:endParaRPr>
          </a:p>
        </p:txBody>
      </p:sp>
      <p:grpSp>
        <p:nvGrpSpPr>
          <p:cNvPr id="5" name="object 5"/>
          <p:cNvGrpSpPr/>
          <p:nvPr/>
        </p:nvGrpSpPr>
        <p:grpSpPr>
          <a:xfrm>
            <a:off x="4392701" y="5659554"/>
            <a:ext cx="358775" cy="741800"/>
            <a:chOff x="4392701" y="5659554"/>
            <a:chExt cx="358775" cy="741800"/>
          </a:xfrm>
        </p:grpSpPr>
        <p:sp>
          <p:nvSpPr>
            <p:cNvPr id="7" name="object 7"/>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EABD00"/>
            </a:solidFill>
          </p:spPr>
          <p:txBody>
            <a:bodyPr wrap="square" lIns="0" tIns="0" rIns="0" bIns="0" rtlCol="0"/>
            <a:lstStyle/>
            <a:p>
              <a:endParaRPr/>
            </a:p>
          </p:txBody>
        </p:sp>
        <p:sp>
          <p:nvSpPr>
            <p:cNvPr id="8" name="object 8"/>
            <p:cNvSpPr/>
            <p:nvPr/>
          </p:nvSpPr>
          <p:spPr>
            <a:xfrm>
              <a:off x="4510442" y="5808818"/>
              <a:ext cx="134213" cy="34832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EABD00"/>
            </a:solidFill>
          </p:spPr>
          <p:txBody>
            <a:bodyPr wrap="square" lIns="0" tIns="0" rIns="0" bIns="0" rtlCol="0"/>
            <a:lstStyle/>
            <a:p>
              <a:endParaRPr/>
            </a:p>
          </p:txBody>
        </p:sp>
      </p:grpSp>
      <p:pic>
        <p:nvPicPr>
          <p:cNvPr id="11" name="Picture 10">
            <a:extLst>
              <a:ext uri="{FF2B5EF4-FFF2-40B4-BE49-F238E27FC236}">
                <a16:creationId xmlns:a16="http://schemas.microsoft.com/office/drawing/2014/main" id="{3900E5C5-3794-4108-810E-8EE5A524F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3573">
            <a:off x="755335" y="3168402"/>
            <a:ext cx="2915892" cy="5059059"/>
          </a:xfrm>
          <a:prstGeom prst="rect">
            <a:avLst/>
          </a:prstGeom>
        </p:spPr>
      </p:pic>
      <p:pic>
        <p:nvPicPr>
          <p:cNvPr id="12" name="Picture 11">
            <a:extLst>
              <a:ext uri="{FF2B5EF4-FFF2-40B4-BE49-F238E27FC236}">
                <a16:creationId xmlns:a16="http://schemas.microsoft.com/office/drawing/2014/main" id="{71BD27F8-FB76-4025-9115-997AC7A657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47661">
            <a:off x="6199247" y="2993811"/>
            <a:ext cx="2036068" cy="59222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AB99A"/>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C8986C"/>
          </a:solidFill>
        </p:spPr>
        <p:txBody>
          <a:bodyPr wrap="square" lIns="0" tIns="0" rIns="0" bIns="0" rtlCol="0"/>
          <a:lstStyle/>
          <a:p>
            <a:endParaRPr/>
          </a:p>
        </p:txBody>
      </p:sp>
      <p:sp>
        <p:nvSpPr>
          <p:cNvPr id="4" name="object 4"/>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C8986C"/>
          </a:solidFill>
        </p:spPr>
        <p:txBody>
          <a:bodyPr wrap="square" lIns="0" tIns="0" rIns="0" bIns="0" rtlCol="0"/>
          <a:lstStyle/>
          <a:p>
            <a:endParaRPr/>
          </a:p>
        </p:txBody>
      </p:sp>
      <p:sp>
        <p:nvSpPr>
          <p:cNvPr id="5" name="object 5"/>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C8986C"/>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A75D1E"/>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A75D1E"/>
            </a:solidFill>
          </p:spPr>
          <p:txBody>
            <a:bodyPr wrap="square" lIns="0" tIns="0" rIns="0" bIns="0" rtlCol="0"/>
            <a:lstStyle/>
            <a:p>
              <a:endParaRPr/>
            </a:p>
          </p:txBody>
        </p:sp>
      </p:grpSp>
      <p:sp>
        <p:nvSpPr>
          <p:cNvPr id="11" name="object 4">
            <a:extLst>
              <a:ext uri="{FF2B5EF4-FFF2-40B4-BE49-F238E27FC236}">
                <a16:creationId xmlns:a16="http://schemas.microsoft.com/office/drawing/2014/main" id="{198D91A0-A3DE-4605-A06D-3DE143CE7D7F}"/>
              </a:ext>
            </a:extLst>
          </p:cNvPr>
          <p:cNvSpPr txBox="1">
            <a:spLocks/>
          </p:cNvSpPr>
          <p:nvPr/>
        </p:nvSpPr>
        <p:spPr>
          <a:xfrm>
            <a:off x="461553" y="2034905"/>
            <a:ext cx="4767831" cy="474489"/>
          </a:xfrm>
          <a:prstGeom prst="rect">
            <a:avLst/>
          </a:prstGeom>
        </p:spPr>
        <p:txBody>
          <a:bodyPr vert="horz" wrap="square" lIns="0" tIns="12700" rIns="0" bIns="0" rtlCol="0">
            <a:spAutoFit/>
          </a:bodyPr>
          <a:lstStyle>
            <a:lvl1pPr>
              <a:defRPr>
                <a:latin typeface="+mj-lt"/>
                <a:ea typeface="+mj-ea"/>
                <a:cs typeface="+mj-cs"/>
              </a:defRPr>
            </a:lvl1pPr>
          </a:lstStyle>
          <a:p>
            <a:pPr marL="12700" algn="just">
              <a:spcBef>
                <a:spcPts val="100"/>
              </a:spcBef>
              <a:tabLst>
                <a:tab pos="1623695" algn="l"/>
              </a:tabLst>
            </a:pPr>
            <a:r>
              <a:rPr lang="en-GB" sz="3000" b="1" kern="0" dirty="0">
                <a:solidFill>
                  <a:schemeClr val="accent6">
                    <a:lumMod val="50000"/>
                  </a:schemeClr>
                </a:solidFill>
                <a:latin typeface="Trebuchet MS" panose="020B0603020202020204" pitchFamily="34" charset="0"/>
                <a:cs typeface="Arial" panose="020B0604020202020204" pitchFamily="34" charset="0"/>
              </a:rPr>
              <a:t>WHAT IS FOOD SECURITY?</a:t>
            </a:r>
            <a:endParaRPr lang="en-GB" sz="3000" b="1" kern="0" spc="80" dirty="0">
              <a:solidFill>
                <a:srgbClr val="A75D1E"/>
              </a:solidFill>
              <a:latin typeface="Trebuchet MS"/>
              <a:cs typeface="Trebuchet MS"/>
            </a:endParaRPr>
          </a:p>
        </p:txBody>
      </p:sp>
      <p:sp>
        <p:nvSpPr>
          <p:cNvPr id="12" name="object 3">
            <a:extLst>
              <a:ext uri="{FF2B5EF4-FFF2-40B4-BE49-F238E27FC236}">
                <a16:creationId xmlns:a16="http://schemas.microsoft.com/office/drawing/2014/main" id="{D1F7941B-72CF-482C-990E-D39858F75110}"/>
              </a:ext>
            </a:extLst>
          </p:cNvPr>
          <p:cNvSpPr txBox="1"/>
          <p:nvPr/>
        </p:nvSpPr>
        <p:spPr>
          <a:xfrm>
            <a:off x="461553" y="2899351"/>
            <a:ext cx="8305367" cy="1336263"/>
          </a:xfrm>
          <a:prstGeom prst="rect">
            <a:avLst/>
          </a:prstGeom>
        </p:spPr>
        <p:txBody>
          <a:bodyPr vert="horz" wrap="square" lIns="0" tIns="12700" rIns="0" bIns="0" rtlCol="0">
            <a:spAutoFit/>
          </a:bodyPr>
          <a:lstStyle/>
          <a:p>
            <a:r>
              <a:rPr lang="en-GB" dirty="0"/>
              <a:t>Food security, as defined by the United Nations’ Committee on World Food Security, means that </a:t>
            </a:r>
            <a:r>
              <a:rPr lang="en-GB" b="1" dirty="0"/>
              <a:t>all people, at all times, have physical, social and economic access to sufficient, safe and nutritious food that meets their food preferences and dietary needs for an active and healthy life. </a:t>
            </a:r>
          </a:p>
          <a:p>
            <a:pPr marL="12700">
              <a:lnSpc>
                <a:spcPct val="100000"/>
              </a:lnSpc>
            </a:pPr>
            <a:endParaRPr lang="en-GB" sz="1400" dirty="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AB99A"/>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C8986C"/>
          </a:solidFill>
        </p:spPr>
        <p:txBody>
          <a:bodyPr wrap="square" lIns="0" tIns="0" rIns="0" bIns="0" rtlCol="0"/>
          <a:lstStyle/>
          <a:p>
            <a:endParaRPr/>
          </a:p>
        </p:txBody>
      </p:sp>
      <p:sp>
        <p:nvSpPr>
          <p:cNvPr id="4" name="object 4"/>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C8986C"/>
          </a:solidFill>
        </p:spPr>
        <p:txBody>
          <a:bodyPr wrap="square" lIns="0" tIns="0" rIns="0" bIns="0" rtlCol="0"/>
          <a:lstStyle/>
          <a:p>
            <a:endParaRPr/>
          </a:p>
        </p:txBody>
      </p:sp>
      <p:sp>
        <p:nvSpPr>
          <p:cNvPr id="5" name="object 5"/>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C8986C"/>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A75D1E"/>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A75D1E"/>
            </a:solidFill>
          </p:spPr>
          <p:txBody>
            <a:bodyPr wrap="square" lIns="0" tIns="0" rIns="0" bIns="0" rtlCol="0"/>
            <a:lstStyle/>
            <a:p>
              <a:endParaRPr/>
            </a:p>
          </p:txBody>
        </p:sp>
      </p:grpSp>
      <p:sp>
        <p:nvSpPr>
          <p:cNvPr id="13" name="object 4">
            <a:extLst>
              <a:ext uri="{FF2B5EF4-FFF2-40B4-BE49-F238E27FC236}">
                <a16:creationId xmlns:a16="http://schemas.microsoft.com/office/drawing/2014/main" id="{1DAF7FD0-F5DD-4477-A3D2-A0E646F20FBA}"/>
              </a:ext>
            </a:extLst>
          </p:cNvPr>
          <p:cNvSpPr txBox="1">
            <a:spLocks/>
          </p:cNvSpPr>
          <p:nvPr/>
        </p:nvSpPr>
        <p:spPr>
          <a:xfrm>
            <a:off x="3429000" y="1885926"/>
            <a:ext cx="5252136" cy="474489"/>
          </a:xfrm>
          <a:prstGeom prst="rect">
            <a:avLst/>
          </a:prstGeom>
        </p:spPr>
        <p:txBody>
          <a:bodyPr vert="horz" wrap="square" lIns="0" tIns="12700" rIns="0" bIns="0" rtlCol="0">
            <a:spAutoFit/>
          </a:bodyPr>
          <a:lstStyle>
            <a:lvl1pPr>
              <a:defRPr>
                <a:latin typeface="+mj-lt"/>
                <a:ea typeface="+mj-ea"/>
                <a:cs typeface="+mj-cs"/>
              </a:defRPr>
            </a:lvl1pPr>
          </a:lstStyle>
          <a:p>
            <a:pPr marL="12700" algn="r">
              <a:spcBef>
                <a:spcPts val="100"/>
              </a:spcBef>
              <a:tabLst>
                <a:tab pos="1623695" algn="l"/>
              </a:tabLst>
            </a:pPr>
            <a:r>
              <a:rPr lang="en-GB" sz="3000" b="1" kern="0" dirty="0">
                <a:solidFill>
                  <a:schemeClr val="accent6">
                    <a:lumMod val="50000"/>
                  </a:schemeClr>
                </a:solidFill>
                <a:latin typeface="Trebuchet MS" panose="020B0603020202020204" pitchFamily="34" charset="0"/>
                <a:cs typeface="Arial" panose="020B0604020202020204" pitchFamily="34" charset="0"/>
              </a:rPr>
              <a:t>WHAT IS FOOD INSECURITY?</a:t>
            </a:r>
            <a:endParaRPr lang="en-GB" sz="3000" b="1" kern="0" spc="80" dirty="0">
              <a:solidFill>
                <a:srgbClr val="A75D1E"/>
              </a:solidFill>
              <a:latin typeface="Trebuchet MS"/>
              <a:cs typeface="Trebuchet MS"/>
            </a:endParaRPr>
          </a:p>
        </p:txBody>
      </p:sp>
      <p:sp>
        <p:nvSpPr>
          <p:cNvPr id="7" name="TextBox 6">
            <a:extLst>
              <a:ext uri="{FF2B5EF4-FFF2-40B4-BE49-F238E27FC236}">
                <a16:creationId xmlns:a16="http://schemas.microsoft.com/office/drawing/2014/main" id="{C156943F-5ADF-4DFF-B882-8EBC503F3F4F}"/>
              </a:ext>
            </a:extLst>
          </p:cNvPr>
          <p:cNvSpPr txBox="1"/>
          <p:nvPr/>
        </p:nvSpPr>
        <p:spPr>
          <a:xfrm>
            <a:off x="-87363" y="2604629"/>
            <a:ext cx="8960128" cy="1754326"/>
          </a:xfrm>
          <a:prstGeom prst="rect">
            <a:avLst/>
          </a:prstGeom>
          <a:noFill/>
        </p:spPr>
        <p:txBody>
          <a:bodyPr wrap="square" rtlCol="0">
            <a:spAutoFit/>
          </a:bodyPr>
          <a:lstStyle/>
          <a:p>
            <a:pPr algn="r"/>
            <a:r>
              <a:rPr lang="en-GB" dirty="0"/>
              <a:t>When person doesn’t have access to enough food they are classified as being ‘food insecure’. It is the state of being without reliable access to sufficient, safe and nutritious food. </a:t>
            </a:r>
          </a:p>
          <a:p>
            <a:r>
              <a:rPr lang="en-GB" dirty="0"/>
              <a:t> </a:t>
            </a:r>
          </a:p>
          <a:p>
            <a:pPr algn="r"/>
            <a:r>
              <a:rPr lang="en-GB" b="1" dirty="0"/>
              <a:t>Food insecurity is now a growing  problem. For decades, the world has made huge progress in reducing the total number of people who experience food insecurity, but in recent years this trend has reversed. </a:t>
            </a:r>
            <a:endParaRPr lang="en-GB" dirty="0"/>
          </a:p>
        </p:txBody>
      </p:sp>
    </p:spTree>
    <p:extLst>
      <p:ext uri="{BB962C8B-B14F-4D97-AF65-F5344CB8AC3E}">
        <p14:creationId xmlns:p14="http://schemas.microsoft.com/office/powerpoint/2010/main" val="273371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3D8B2"/>
          </a:solidFill>
        </p:spPr>
        <p:txBody>
          <a:bodyPr wrap="square" lIns="0" tIns="0" rIns="0" bIns="0" rtlCol="0"/>
          <a:lstStyle/>
          <a:p>
            <a:endParaRPr/>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BDC58A"/>
          </a:solidFill>
        </p:spPr>
        <p:txBody>
          <a:bodyPr wrap="square" lIns="0" tIns="0" rIns="0" bIns="0" rtlCol="0"/>
          <a:lstStyle/>
          <a:p>
            <a:endParaRPr/>
          </a:p>
        </p:txBody>
      </p:sp>
      <p:sp>
        <p:nvSpPr>
          <p:cNvPr id="4" name="object 4"/>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BDC58A"/>
          </a:solidFill>
        </p:spPr>
        <p:txBody>
          <a:bodyPr wrap="square" lIns="0" tIns="0" rIns="0" bIns="0" rtlCol="0"/>
          <a:lstStyle/>
          <a:p>
            <a:endParaRPr/>
          </a:p>
        </p:txBody>
      </p:sp>
      <p:sp>
        <p:nvSpPr>
          <p:cNvPr id="5" name="object 5"/>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BDC58A"/>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8DA23C"/>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8DA23C"/>
            </a:solidFill>
          </p:spPr>
          <p:txBody>
            <a:bodyPr wrap="square" lIns="0" tIns="0" rIns="0" bIns="0" rtlCol="0"/>
            <a:lstStyle/>
            <a:p>
              <a:endParaRPr/>
            </a:p>
          </p:txBody>
        </p:sp>
      </p:grpSp>
      <p:sp>
        <p:nvSpPr>
          <p:cNvPr id="12" name="object 3">
            <a:extLst>
              <a:ext uri="{FF2B5EF4-FFF2-40B4-BE49-F238E27FC236}">
                <a16:creationId xmlns:a16="http://schemas.microsoft.com/office/drawing/2014/main" id="{900A4DBE-6BA6-4728-85AF-6DC1131F1427}"/>
              </a:ext>
            </a:extLst>
          </p:cNvPr>
          <p:cNvSpPr txBox="1"/>
          <p:nvPr/>
        </p:nvSpPr>
        <p:spPr>
          <a:xfrm>
            <a:off x="319482" y="664900"/>
            <a:ext cx="4325173" cy="5050100"/>
          </a:xfrm>
          <a:prstGeom prst="rect">
            <a:avLst/>
          </a:prstGeom>
        </p:spPr>
        <p:txBody>
          <a:bodyPr vert="horz" wrap="square" lIns="0" tIns="12700" rIns="0" bIns="0" rtlCol="0">
            <a:spAutoFit/>
          </a:bodyPr>
          <a:lstStyle/>
          <a:p>
            <a:pPr marL="12700">
              <a:lnSpc>
                <a:spcPct val="100000"/>
              </a:lnSpc>
              <a:spcBef>
                <a:spcPts val="100"/>
              </a:spcBef>
            </a:pPr>
            <a:r>
              <a:rPr lang="en-GB" dirty="0">
                <a:latin typeface="Trebuchet MS" panose="020B0603020202020204" pitchFamily="34" charset="0"/>
              </a:rPr>
              <a:t>Here’s Janet </a:t>
            </a:r>
            <a:r>
              <a:rPr lang="en-GB" dirty="0" err="1">
                <a:latin typeface="Trebuchet MS" panose="020B0603020202020204" pitchFamily="34" charset="0"/>
              </a:rPr>
              <a:t>Mazura</a:t>
            </a:r>
            <a:r>
              <a:rPr lang="en-GB" dirty="0">
                <a:latin typeface="Trebuchet MS" panose="020B0603020202020204" pitchFamily="34" charset="0"/>
              </a:rPr>
              <a:t>, a hard-working mother with her family of five children. She has inherited the family farm and traditional farming techniques from her mother. She is discovering that the traditional techniques are no longer suitable for the changing climate. </a:t>
            </a:r>
          </a:p>
          <a:p>
            <a:pPr marL="12700">
              <a:lnSpc>
                <a:spcPct val="100000"/>
              </a:lnSpc>
              <a:spcBef>
                <a:spcPts val="100"/>
              </a:spcBef>
            </a:pPr>
            <a:endParaRPr lang="en-GB" dirty="0">
              <a:latin typeface="Trebuchet MS" panose="020B0603020202020204" pitchFamily="34" charset="0"/>
            </a:endParaRPr>
          </a:p>
          <a:p>
            <a:pPr marL="12700">
              <a:lnSpc>
                <a:spcPct val="100000"/>
              </a:lnSpc>
              <a:spcBef>
                <a:spcPts val="100"/>
              </a:spcBef>
            </a:pPr>
            <a:r>
              <a:rPr lang="en-GB" dirty="0">
                <a:latin typeface="Trebuchet MS" panose="020B0603020202020204" pitchFamily="34" charset="0"/>
              </a:rPr>
              <a:t>The struggles she faces with the farm reflect the struggles she faces at home. Unable to pay the school fees for her children and unable to provide nutritious food, she often goes without so that her children are as well fed as they can be. </a:t>
            </a:r>
          </a:p>
          <a:p>
            <a:pPr marL="12700">
              <a:lnSpc>
                <a:spcPct val="100000"/>
              </a:lnSpc>
              <a:spcBef>
                <a:spcPts val="100"/>
              </a:spcBef>
            </a:pPr>
            <a:endParaRPr lang="en-GB" dirty="0">
              <a:latin typeface="Trebuchet MS" panose="020B0603020202020204" pitchFamily="34" charset="0"/>
            </a:endParaRPr>
          </a:p>
          <a:p>
            <a:pPr marL="12700">
              <a:lnSpc>
                <a:spcPct val="100000"/>
              </a:lnSpc>
              <a:spcBef>
                <a:spcPts val="100"/>
              </a:spcBef>
            </a:pPr>
            <a:r>
              <a:rPr lang="en-GB" dirty="0">
                <a:latin typeface="Trebuchet MS" panose="020B0603020202020204" pitchFamily="34" charset="0"/>
              </a:rPr>
              <a:t>This changes when she joins an agricultural training programme for farmers at her local corps. </a:t>
            </a:r>
            <a:endParaRPr dirty="0">
              <a:latin typeface="Trebuchet MS" panose="020B0603020202020204" pitchFamily="34" charset="0"/>
              <a:cs typeface="Trebuchet MS"/>
            </a:endParaRPr>
          </a:p>
        </p:txBody>
      </p:sp>
      <p:sp>
        <p:nvSpPr>
          <p:cNvPr id="13" name="object 4">
            <a:extLst>
              <a:ext uri="{FF2B5EF4-FFF2-40B4-BE49-F238E27FC236}">
                <a16:creationId xmlns:a16="http://schemas.microsoft.com/office/drawing/2014/main" id="{FEAB44B3-8FAB-454E-AE29-F556DFAB5E49}"/>
              </a:ext>
            </a:extLst>
          </p:cNvPr>
          <p:cNvSpPr txBox="1">
            <a:spLocks/>
          </p:cNvSpPr>
          <p:nvPr/>
        </p:nvSpPr>
        <p:spPr>
          <a:xfrm>
            <a:off x="7160150" y="352816"/>
            <a:ext cx="1443635" cy="474489"/>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tabLst>
                <a:tab pos="1623695" algn="l"/>
              </a:tabLst>
            </a:pPr>
            <a:r>
              <a:rPr lang="en-GB" sz="3000" b="1" u="sng" kern="0" spc="315" dirty="0">
                <a:solidFill>
                  <a:srgbClr val="8DA23C"/>
                </a:solidFill>
                <a:latin typeface="Trebuchet MS"/>
                <a:cs typeface="Trebuchet MS"/>
              </a:rPr>
              <a:t>JANET</a:t>
            </a:r>
            <a:endParaRPr lang="en-GB" sz="3000" b="1" u="sng" kern="0" spc="80" dirty="0">
              <a:solidFill>
                <a:srgbClr val="8DA23C"/>
              </a:solidFill>
              <a:latin typeface="Trebuchet MS"/>
              <a:cs typeface="Trebuchet MS"/>
            </a:endParaRPr>
          </a:p>
        </p:txBody>
      </p:sp>
      <p:sp>
        <p:nvSpPr>
          <p:cNvPr id="16" name="object 15">
            <a:extLst>
              <a:ext uri="{FF2B5EF4-FFF2-40B4-BE49-F238E27FC236}">
                <a16:creationId xmlns:a16="http://schemas.microsoft.com/office/drawing/2014/main" id="{934A4046-6C2C-4DD5-9E20-4EED0568CD15}"/>
              </a:ext>
            </a:extLst>
          </p:cNvPr>
          <p:cNvSpPr/>
          <p:nvPr/>
        </p:nvSpPr>
        <p:spPr>
          <a:xfrm>
            <a:off x="4863567" y="1266192"/>
            <a:ext cx="3763969" cy="4803571"/>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55817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7B6"/>
          </a:solidFill>
        </p:spPr>
        <p:txBody>
          <a:bodyPr wrap="square" lIns="0" tIns="0" rIns="0" bIns="0" rtlCol="0"/>
          <a:lstStyle/>
          <a:p>
            <a:endParaRPr/>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F9DB8E"/>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EABD00"/>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EABD00"/>
            </a:solidFill>
          </p:spPr>
          <p:txBody>
            <a:bodyPr wrap="square" lIns="0" tIns="0" rIns="0" bIns="0" rtlCol="0"/>
            <a:lstStyle/>
            <a:p>
              <a:endParaRPr/>
            </a:p>
          </p:txBody>
        </p:sp>
      </p:grpSp>
      <p:sp>
        <p:nvSpPr>
          <p:cNvPr id="11" name="object 11"/>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F9DB8E"/>
          </a:solidFill>
        </p:spPr>
        <p:txBody>
          <a:bodyPr wrap="square" lIns="0" tIns="0" rIns="0" bIns="0" rtlCol="0"/>
          <a:lstStyle/>
          <a:p>
            <a:endParaRPr/>
          </a:p>
        </p:txBody>
      </p:sp>
      <p:sp>
        <p:nvSpPr>
          <p:cNvPr id="16" name="object 4">
            <a:extLst>
              <a:ext uri="{FF2B5EF4-FFF2-40B4-BE49-F238E27FC236}">
                <a16:creationId xmlns:a16="http://schemas.microsoft.com/office/drawing/2014/main" id="{EB4BE512-4CDA-4A1F-9689-91CA5F39D145}"/>
              </a:ext>
            </a:extLst>
          </p:cNvPr>
          <p:cNvSpPr txBox="1">
            <a:spLocks noGrp="1"/>
          </p:cNvSpPr>
          <p:nvPr>
            <p:ph type="title"/>
          </p:nvPr>
        </p:nvSpPr>
        <p:spPr>
          <a:xfrm>
            <a:off x="391359" y="392936"/>
            <a:ext cx="1464222" cy="474489"/>
          </a:xfrm>
          <a:prstGeom prst="rect">
            <a:avLst/>
          </a:prstGeom>
        </p:spPr>
        <p:txBody>
          <a:bodyPr vert="horz" wrap="square" lIns="0" tIns="12700" rIns="0" bIns="0" rtlCol="0">
            <a:spAutoFit/>
          </a:bodyPr>
          <a:lstStyle/>
          <a:p>
            <a:pPr marL="12700">
              <a:lnSpc>
                <a:spcPct val="100000"/>
              </a:lnSpc>
              <a:spcBef>
                <a:spcPts val="100"/>
              </a:spcBef>
              <a:tabLst>
                <a:tab pos="1623695" algn="l"/>
              </a:tabLst>
            </a:pPr>
            <a:r>
              <a:rPr lang="en-GB" u="sng" spc="315" dirty="0">
                <a:solidFill>
                  <a:srgbClr val="F3C32D"/>
                </a:solidFill>
                <a:latin typeface="Trebuchet MS"/>
                <a:cs typeface="Trebuchet MS"/>
              </a:rPr>
              <a:t>JANET</a:t>
            </a:r>
            <a:endParaRPr u="sng" spc="80" dirty="0">
              <a:solidFill>
                <a:srgbClr val="F3C32D"/>
              </a:solidFill>
              <a:latin typeface="Trebuchet MS"/>
              <a:cs typeface="Trebuchet MS"/>
            </a:endParaRPr>
          </a:p>
        </p:txBody>
      </p:sp>
      <p:sp>
        <p:nvSpPr>
          <p:cNvPr id="19" name="object 15">
            <a:extLst>
              <a:ext uri="{FF2B5EF4-FFF2-40B4-BE49-F238E27FC236}">
                <a16:creationId xmlns:a16="http://schemas.microsoft.com/office/drawing/2014/main" id="{194190DA-33CE-43F4-BE74-86606E1C11B4}"/>
              </a:ext>
            </a:extLst>
          </p:cNvPr>
          <p:cNvSpPr/>
          <p:nvPr/>
        </p:nvSpPr>
        <p:spPr>
          <a:xfrm>
            <a:off x="270962" y="1301817"/>
            <a:ext cx="3683228" cy="4688758"/>
          </a:xfrm>
          <a:prstGeom prst="rect">
            <a:avLst/>
          </a:prstGeom>
          <a:blipFill>
            <a:blip r:embed="rId3" cstate="print"/>
            <a:stretch>
              <a:fillRect/>
            </a:stretch>
          </a:blipFill>
        </p:spPr>
        <p:txBody>
          <a:bodyPr wrap="square" lIns="0" tIns="0" rIns="0" bIns="0" rtlCol="0"/>
          <a:lstStyle/>
          <a:p>
            <a:endParaRPr dirty="0"/>
          </a:p>
        </p:txBody>
      </p:sp>
      <p:sp>
        <p:nvSpPr>
          <p:cNvPr id="20" name="object 9">
            <a:extLst>
              <a:ext uri="{FF2B5EF4-FFF2-40B4-BE49-F238E27FC236}">
                <a16:creationId xmlns:a16="http://schemas.microsoft.com/office/drawing/2014/main" id="{AD3279FE-843B-41FC-92A3-63E4B928511E}"/>
              </a:ext>
            </a:extLst>
          </p:cNvPr>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F9DB8E"/>
          </a:solidFill>
        </p:spPr>
        <p:txBody>
          <a:bodyPr wrap="square" lIns="0" tIns="0" rIns="0" bIns="0" rtlCol="0"/>
          <a:lstStyle/>
          <a:p>
            <a:endParaRPr/>
          </a:p>
        </p:txBody>
      </p:sp>
      <p:sp>
        <p:nvSpPr>
          <p:cNvPr id="18" name="object 4">
            <a:extLst>
              <a:ext uri="{FF2B5EF4-FFF2-40B4-BE49-F238E27FC236}">
                <a16:creationId xmlns:a16="http://schemas.microsoft.com/office/drawing/2014/main" id="{D28F37E0-41DD-4F51-8D50-6E61160DC6DE}"/>
              </a:ext>
            </a:extLst>
          </p:cNvPr>
          <p:cNvSpPr txBox="1"/>
          <p:nvPr/>
        </p:nvSpPr>
        <p:spPr>
          <a:xfrm>
            <a:off x="4242568" y="492234"/>
            <a:ext cx="4583297" cy="5832366"/>
          </a:xfrm>
          <a:prstGeom prst="rect">
            <a:avLst/>
          </a:prstGeom>
        </p:spPr>
        <p:txBody>
          <a:bodyPr vert="horz" wrap="square" lIns="0" tIns="12700" rIns="0" bIns="0" rtlCol="0">
            <a:spAutoFit/>
          </a:bodyPr>
          <a:lstStyle/>
          <a:p>
            <a:pPr algn="r">
              <a:spcBef>
                <a:spcPts val="50"/>
              </a:spcBef>
            </a:pPr>
            <a:r>
              <a:rPr lang="en-US" dirty="0">
                <a:latin typeface="Trebuchet MS" panose="020B0603020202020204" pitchFamily="34" charset="0"/>
              </a:rPr>
              <a:t>The Corps compound which is hosting the training has a small plot of land no bigger than Janet’s own that the Corps Officer has used to grow some maize using some new growing techniques. </a:t>
            </a:r>
          </a:p>
          <a:p>
            <a:pPr algn="r">
              <a:spcBef>
                <a:spcPts val="50"/>
              </a:spcBef>
            </a:pPr>
            <a:endParaRPr lang="en-US" dirty="0">
              <a:latin typeface="Trebuchet MS" panose="020B0603020202020204" pitchFamily="34" charset="0"/>
            </a:endParaRPr>
          </a:p>
          <a:p>
            <a:pPr algn="r">
              <a:spcBef>
                <a:spcPts val="50"/>
              </a:spcBef>
            </a:pPr>
            <a:r>
              <a:rPr lang="en-US" dirty="0">
                <a:latin typeface="Trebuchet MS" panose="020B0603020202020204" pitchFamily="34" charset="0"/>
              </a:rPr>
              <a:t>It is already starting to produce a harvest bigger than hers. She is intrigued and wants to find out more. Janet attends a few sessions run in the Corps hall and listens closely to the Corps Officer and an agriculturalist from a local university who is leading the sessions. </a:t>
            </a:r>
          </a:p>
          <a:p>
            <a:pPr algn="r">
              <a:spcBef>
                <a:spcPts val="50"/>
              </a:spcBef>
            </a:pPr>
            <a:endParaRPr lang="en-US" dirty="0">
              <a:latin typeface="Trebuchet MS" panose="020B0603020202020204" pitchFamily="34" charset="0"/>
            </a:endParaRPr>
          </a:p>
          <a:p>
            <a:pPr algn="r">
              <a:spcBef>
                <a:spcPts val="50"/>
              </a:spcBef>
            </a:pPr>
            <a:r>
              <a:rPr lang="en-US" dirty="0">
                <a:latin typeface="Trebuchet MS" panose="020B0603020202020204" pitchFamily="34" charset="0"/>
              </a:rPr>
              <a:t>The techniques they are teaching are different from the ones that she has learnt as a child. She learnt how to better manage the water for her crops and recycle the nutrients back into the soil, so it doesn’t become depleted. </a:t>
            </a:r>
            <a:endParaRPr lang="en-GB" dirty="0">
              <a:latin typeface="Trebuchet MS" panose="020B0603020202020204" pitchFamily="34" charset="0"/>
            </a:endParaRPr>
          </a:p>
          <a:p>
            <a:pPr>
              <a:lnSpc>
                <a:spcPct val="100000"/>
              </a:lnSpc>
              <a:spcBef>
                <a:spcPts val="50"/>
              </a:spcBef>
            </a:pPr>
            <a:endParaRPr sz="1400" dirty="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AB99A"/>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C8986C"/>
          </a:solidFill>
        </p:spPr>
        <p:txBody>
          <a:bodyPr wrap="square" lIns="0" tIns="0" rIns="0" bIns="0" rtlCol="0"/>
          <a:lstStyle/>
          <a:p>
            <a:endParaRPr/>
          </a:p>
        </p:txBody>
      </p:sp>
      <p:sp>
        <p:nvSpPr>
          <p:cNvPr id="4" name="object 4"/>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C8986C"/>
          </a:solidFill>
        </p:spPr>
        <p:txBody>
          <a:bodyPr wrap="square" lIns="0" tIns="0" rIns="0" bIns="0" rtlCol="0"/>
          <a:lstStyle/>
          <a:p>
            <a:endParaRPr/>
          </a:p>
        </p:txBody>
      </p:sp>
      <p:sp>
        <p:nvSpPr>
          <p:cNvPr id="5" name="object 5"/>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C8986C"/>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A75D1E"/>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A75D1E"/>
            </a:solidFill>
          </p:spPr>
          <p:txBody>
            <a:bodyPr wrap="square" lIns="0" tIns="0" rIns="0" bIns="0" rtlCol="0"/>
            <a:lstStyle/>
            <a:p>
              <a:endParaRPr/>
            </a:p>
          </p:txBody>
        </p:sp>
      </p:grpSp>
      <p:sp>
        <p:nvSpPr>
          <p:cNvPr id="16" name="object 4">
            <a:extLst>
              <a:ext uri="{FF2B5EF4-FFF2-40B4-BE49-F238E27FC236}">
                <a16:creationId xmlns:a16="http://schemas.microsoft.com/office/drawing/2014/main" id="{2C25D8E4-5352-406C-9225-72B7A7898CE3}"/>
              </a:ext>
            </a:extLst>
          </p:cNvPr>
          <p:cNvSpPr txBox="1"/>
          <p:nvPr/>
        </p:nvSpPr>
        <p:spPr>
          <a:xfrm>
            <a:off x="304800" y="2214969"/>
            <a:ext cx="5410200" cy="3072636"/>
          </a:xfrm>
          <a:prstGeom prst="rect">
            <a:avLst/>
          </a:prstGeom>
        </p:spPr>
        <p:txBody>
          <a:bodyPr vert="horz" wrap="square" lIns="0" tIns="12700" rIns="0" bIns="0" rtlCol="0">
            <a:spAutoFit/>
          </a:bodyPr>
          <a:lstStyle/>
          <a:p>
            <a:r>
              <a:rPr lang="en-US" dirty="0">
                <a:latin typeface="Trebuchet MS" panose="020B0603020202020204" pitchFamily="34" charset="0"/>
              </a:rPr>
              <a:t>The small-scale farmers are trained on the importance of mulching their crops while ensuring minimal disturbance of the soil. </a:t>
            </a:r>
          </a:p>
          <a:p>
            <a:r>
              <a:rPr lang="en-US" dirty="0">
                <a:latin typeface="Trebuchet MS" panose="020B0603020202020204" pitchFamily="34" charset="0"/>
              </a:rPr>
              <a:t>This helps to protect the fertile top layer of soil from being eroded by rain or wind and conserves the soil moisture from evaporation. </a:t>
            </a:r>
          </a:p>
          <a:p>
            <a:r>
              <a:rPr lang="en-US" dirty="0">
                <a:latin typeface="Trebuchet MS" panose="020B0603020202020204" pitchFamily="34" charset="0"/>
              </a:rPr>
              <a:t>When the mulch materials decay, soil fertility is increased hence farmers do not require to purchase expensive synthetic fertilizers. </a:t>
            </a:r>
          </a:p>
          <a:p>
            <a:endParaRPr lang="en-US" dirty="0">
              <a:latin typeface="Trebuchet MS" panose="020B0603020202020204" pitchFamily="34" charset="0"/>
            </a:endParaRPr>
          </a:p>
          <a:p>
            <a:pPr algn="r">
              <a:spcBef>
                <a:spcPts val="50"/>
              </a:spcBef>
            </a:pPr>
            <a:r>
              <a:rPr lang="en-US" dirty="0"/>
              <a:t> </a:t>
            </a:r>
            <a:endParaRPr sz="1400" dirty="0">
              <a:latin typeface="Trebuchet MS"/>
              <a:cs typeface="Trebuchet MS"/>
            </a:endParaRPr>
          </a:p>
        </p:txBody>
      </p:sp>
      <p:pic>
        <p:nvPicPr>
          <p:cNvPr id="12" name="Picture 11">
            <a:extLst>
              <a:ext uri="{FF2B5EF4-FFF2-40B4-BE49-F238E27FC236}">
                <a16:creationId xmlns:a16="http://schemas.microsoft.com/office/drawing/2014/main" id="{E6A88C11-8E5E-45E7-B48B-6788C5B887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939" y="467862"/>
            <a:ext cx="2036068" cy="5922276"/>
          </a:xfrm>
          <a:prstGeom prst="rect">
            <a:avLst/>
          </a:prstGeom>
        </p:spPr>
      </p:pic>
      <p:sp>
        <p:nvSpPr>
          <p:cNvPr id="13" name="object 4">
            <a:extLst>
              <a:ext uri="{FF2B5EF4-FFF2-40B4-BE49-F238E27FC236}">
                <a16:creationId xmlns:a16="http://schemas.microsoft.com/office/drawing/2014/main" id="{905EAB6E-74C3-4E48-A413-ABFC966A782B}"/>
              </a:ext>
            </a:extLst>
          </p:cNvPr>
          <p:cNvSpPr txBox="1">
            <a:spLocks/>
          </p:cNvSpPr>
          <p:nvPr/>
        </p:nvSpPr>
        <p:spPr>
          <a:xfrm>
            <a:off x="304800" y="1624859"/>
            <a:ext cx="2503703"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tabLst>
                <a:tab pos="1623695" algn="l"/>
              </a:tabLst>
            </a:pPr>
            <a:r>
              <a:rPr lang="en-GB" sz="3200" b="1" u="sng" kern="0" spc="315" dirty="0">
                <a:solidFill>
                  <a:srgbClr val="A75D1E"/>
                </a:solidFill>
                <a:latin typeface="Trebuchet MS"/>
                <a:cs typeface="Trebuchet MS"/>
              </a:rPr>
              <a:t>MULCHING</a:t>
            </a:r>
            <a:endParaRPr lang="en-GB" sz="3200" b="1" u="sng" kern="0" spc="80" dirty="0">
              <a:solidFill>
                <a:srgbClr val="A75D1E"/>
              </a:solidFill>
              <a:latin typeface="Trebuchet MS"/>
              <a:cs typeface="Trebuchet MS"/>
            </a:endParaRPr>
          </a:p>
        </p:txBody>
      </p:sp>
    </p:spTree>
    <p:extLst>
      <p:ext uri="{BB962C8B-B14F-4D97-AF65-F5344CB8AC3E}">
        <p14:creationId xmlns:p14="http://schemas.microsoft.com/office/powerpoint/2010/main" val="198653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D3D8B2"/>
          </a:solidFill>
        </p:spPr>
        <p:txBody>
          <a:bodyPr wrap="square" lIns="0" tIns="0" rIns="0" bIns="0" rtlCol="0"/>
          <a:lstStyle/>
          <a:p>
            <a:endParaRPr/>
          </a:p>
        </p:txBody>
      </p:sp>
      <p:sp>
        <p:nvSpPr>
          <p:cNvPr id="8" name="object 8"/>
          <p:cNvSpPr/>
          <p:nvPr/>
        </p:nvSpPr>
        <p:spPr>
          <a:xfrm>
            <a:off x="6838950" y="1581150"/>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BDC58A"/>
          </a:solidFill>
        </p:spPr>
        <p:txBody>
          <a:bodyPr wrap="square" lIns="0" tIns="0" rIns="0" bIns="0" rtlCol="0"/>
          <a:lstStyle/>
          <a:p>
            <a:endParaRPr/>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BDC58A"/>
          </a:solidFill>
        </p:spPr>
        <p:txBody>
          <a:bodyPr wrap="square" lIns="0" tIns="0" rIns="0" bIns="0" rtlCol="0"/>
          <a:lstStyle/>
          <a:p>
            <a:endParaRPr/>
          </a:p>
        </p:txBody>
      </p:sp>
      <p:sp>
        <p:nvSpPr>
          <p:cNvPr id="6" name="object 6"/>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BDC58A"/>
          </a:solidFill>
        </p:spPr>
        <p:txBody>
          <a:bodyPr wrap="square" lIns="0" tIns="0" rIns="0" bIns="0" rtlCol="0"/>
          <a:lstStyle/>
          <a:p>
            <a:endParaRPr/>
          </a:p>
        </p:txBody>
      </p:sp>
      <p:grpSp>
        <p:nvGrpSpPr>
          <p:cNvPr id="11" name="object 11"/>
          <p:cNvGrpSpPr/>
          <p:nvPr/>
        </p:nvGrpSpPr>
        <p:grpSpPr>
          <a:xfrm>
            <a:off x="4392701" y="5659554"/>
            <a:ext cx="358775" cy="741800"/>
            <a:chOff x="4392701" y="5659554"/>
            <a:chExt cx="358775" cy="741800"/>
          </a:xfrm>
        </p:grpSpPr>
        <p:sp>
          <p:nvSpPr>
            <p:cNvPr id="13" name="object 13"/>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8DA23C"/>
            </a:solidFill>
          </p:spPr>
          <p:txBody>
            <a:bodyPr wrap="square" lIns="0" tIns="0" rIns="0" bIns="0" rtlCol="0"/>
            <a:lstStyle/>
            <a:p>
              <a:endParaRPr/>
            </a:p>
          </p:txBody>
        </p:sp>
        <p:sp>
          <p:nvSpPr>
            <p:cNvPr id="14" name="object 14"/>
            <p:cNvSpPr/>
            <p:nvPr/>
          </p:nvSpPr>
          <p:spPr>
            <a:xfrm>
              <a:off x="4510442" y="5808818"/>
              <a:ext cx="134213" cy="348322"/>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8DA23C"/>
            </a:solidFill>
          </p:spPr>
          <p:txBody>
            <a:bodyPr wrap="square" lIns="0" tIns="0" rIns="0" bIns="0" rtlCol="0"/>
            <a:lstStyle/>
            <a:p>
              <a:endParaRPr/>
            </a:p>
          </p:txBody>
        </p:sp>
      </p:grpSp>
      <p:sp>
        <p:nvSpPr>
          <p:cNvPr id="18" name="object 4">
            <a:extLst>
              <a:ext uri="{FF2B5EF4-FFF2-40B4-BE49-F238E27FC236}">
                <a16:creationId xmlns:a16="http://schemas.microsoft.com/office/drawing/2014/main" id="{18A12039-66A5-4297-81F1-7040CDBC28E0}"/>
              </a:ext>
            </a:extLst>
          </p:cNvPr>
          <p:cNvSpPr txBox="1"/>
          <p:nvPr/>
        </p:nvSpPr>
        <p:spPr>
          <a:xfrm>
            <a:off x="3178056" y="2001495"/>
            <a:ext cx="5499100" cy="3362459"/>
          </a:xfrm>
          <a:prstGeom prst="rect">
            <a:avLst/>
          </a:prstGeom>
        </p:spPr>
        <p:txBody>
          <a:bodyPr vert="horz" wrap="square" lIns="0" tIns="12700" rIns="0" bIns="0" rtlCol="0">
            <a:spAutoFit/>
          </a:bodyPr>
          <a:lstStyle/>
          <a:p>
            <a:pPr algn="r"/>
            <a:r>
              <a:rPr lang="en-US" dirty="0">
                <a:latin typeface="Trebuchet MS" panose="020B0603020202020204" pitchFamily="34" charset="0"/>
              </a:rPr>
              <a:t>The farmers are also trained how to plant their seeds with precision using straight lines and holes and how to grow diverse crops to ensure continued food production and nutrition. When the seeds are planted at the onset of the rains, the young plants can thrive before the dry spells hit. The combination of these methods ensure farmers are saved from the laborious burden of constantly cultivating their land  and this reduces the expense and reliance on artificial fertilizer.</a:t>
            </a:r>
            <a:endParaRPr lang="en-GB" dirty="0">
              <a:latin typeface="Trebuchet MS" panose="020B0603020202020204" pitchFamily="34" charset="0"/>
            </a:endParaRPr>
          </a:p>
          <a:p>
            <a:pPr>
              <a:spcBef>
                <a:spcPts val="50"/>
              </a:spcBef>
            </a:pPr>
            <a:r>
              <a:rPr lang="en-US" dirty="0"/>
              <a:t> </a:t>
            </a:r>
            <a:endParaRPr lang="en-GB" dirty="0"/>
          </a:p>
          <a:p>
            <a:pPr algn="r">
              <a:spcBef>
                <a:spcPts val="50"/>
              </a:spcBef>
            </a:pPr>
            <a:r>
              <a:rPr lang="en-US" dirty="0"/>
              <a:t> </a:t>
            </a:r>
            <a:endParaRPr sz="1400" dirty="0">
              <a:latin typeface="Trebuchet MS"/>
              <a:cs typeface="Trebuchet MS"/>
            </a:endParaRPr>
          </a:p>
        </p:txBody>
      </p:sp>
      <p:pic>
        <p:nvPicPr>
          <p:cNvPr id="16" name="Picture 15">
            <a:extLst>
              <a:ext uri="{FF2B5EF4-FFF2-40B4-BE49-F238E27FC236}">
                <a16:creationId xmlns:a16="http://schemas.microsoft.com/office/drawing/2014/main" id="{8C5879EE-C255-49F0-B830-07F1B0B88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88" y="616244"/>
            <a:ext cx="2635251" cy="5785110"/>
          </a:xfrm>
          <a:prstGeom prst="rect">
            <a:avLst/>
          </a:prstGeom>
        </p:spPr>
      </p:pic>
      <p:sp>
        <p:nvSpPr>
          <p:cNvPr id="12" name="object 4">
            <a:extLst>
              <a:ext uri="{FF2B5EF4-FFF2-40B4-BE49-F238E27FC236}">
                <a16:creationId xmlns:a16="http://schemas.microsoft.com/office/drawing/2014/main" id="{3744815B-A04E-423D-B9EE-9C01DE06714D}"/>
              </a:ext>
            </a:extLst>
          </p:cNvPr>
          <p:cNvSpPr txBox="1">
            <a:spLocks/>
          </p:cNvSpPr>
          <p:nvPr/>
        </p:nvSpPr>
        <p:spPr>
          <a:xfrm>
            <a:off x="3606536" y="1481372"/>
            <a:ext cx="5445763" cy="50526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tabLst>
                <a:tab pos="1623695" algn="l"/>
              </a:tabLst>
            </a:pPr>
            <a:r>
              <a:rPr lang="en-GB" sz="3200" b="1" u="sng" kern="0" spc="315" dirty="0">
                <a:solidFill>
                  <a:srgbClr val="8DA23C"/>
                </a:solidFill>
                <a:latin typeface="Trebuchet MS"/>
                <a:cs typeface="Trebuchet MS"/>
              </a:rPr>
              <a:t>PLANTING &amp; WEATHER</a:t>
            </a:r>
            <a:endParaRPr lang="en-GB" sz="3200" b="1" u="sng" kern="0" spc="80" dirty="0">
              <a:solidFill>
                <a:srgbClr val="8DA23C"/>
              </a:solidFill>
              <a:latin typeface="Trebuchet MS"/>
              <a:cs typeface="Trebuchet MS"/>
            </a:endParaRPr>
          </a:p>
        </p:txBody>
      </p:sp>
    </p:spTree>
    <p:extLst>
      <p:ext uri="{BB962C8B-B14F-4D97-AF65-F5344CB8AC3E}">
        <p14:creationId xmlns:p14="http://schemas.microsoft.com/office/powerpoint/2010/main" val="343779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BE7B6"/>
          </a:solidFill>
        </p:spPr>
        <p:txBody>
          <a:bodyPr wrap="square" lIns="0" tIns="0" rIns="0" bIns="0" rtlCol="0"/>
          <a:lstStyle/>
          <a:p>
            <a:endParaRPr dirty="0"/>
          </a:p>
        </p:txBody>
      </p:sp>
      <p:sp>
        <p:nvSpPr>
          <p:cNvPr id="3" name="object 3"/>
          <p:cNvSpPr/>
          <p:nvPr/>
        </p:nvSpPr>
        <p:spPr>
          <a:xfrm>
            <a:off x="0" y="0"/>
            <a:ext cx="2075814" cy="1976755"/>
          </a:xfrm>
          <a:custGeom>
            <a:avLst/>
            <a:gdLst/>
            <a:ahLst/>
            <a:cxnLst/>
            <a:rect l="l" t="t" r="r" b="b"/>
            <a:pathLst>
              <a:path w="2075814" h="1976755">
                <a:moveTo>
                  <a:pt x="2070751" y="0"/>
                </a:moveTo>
                <a:lnTo>
                  <a:pt x="0" y="0"/>
                </a:lnTo>
                <a:lnTo>
                  <a:pt x="0" y="1962300"/>
                </a:lnTo>
                <a:lnTo>
                  <a:pt x="83256" y="1970739"/>
                </a:lnTo>
                <a:lnTo>
                  <a:pt x="131070" y="1973817"/>
                </a:lnTo>
                <a:lnTo>
                  <a:pt x="179206" y="1975675"/>
                </a:lnTo>
                <a:lnTo>
                  <a:pt x="227650" y="1976297"/>
                </a:lnTo>
                <a:lnTo>
                  <a:pt x="276093" y="1975675"/>
                </a:lnTo>
                <a:lnTo>
                  <a:pt x="324229" y="1973817"/>
                </a:lnTo>
                <a:lnTo>
                  <a:pt x="372043" y="1970739"/>
                </a:lnTo>
                <a:lnTo>
                  <a:pt x="419519" y="1966456"/>
                </a:lnTo>
                <a:lnTo>
                  <a:pt x="466642" y="1960983"/>
                </a:lnTo>
                <a:lnTo>
                  <a:pt x="513396" y="1954336"/>
                </a:lnTo>
                <a:lnTo>
                  <a:pt x="559768" y="1946530"/>
                </a:lnTo>
                <a:lnTo>
                  <a:pt x="605741" y="1937579"/>
                </a:lnTo>
                <a:lnTo>
                  <a:pt x="651300" y="1927500"/>
                </a:lnTo>
                <a:lnTo>
                  <a:pt x="696430" y="1916307"/>
                </a:lnTo>
                <a:lnTo>
                  <a:pt x="741115" y="1904016"/>
                </a:lnTo>
                <a:lnTo>
                  <a:pt x="785342" y="1890642"/>
                </a:lnTo>
                <a:lnTo>
                  <a:pt x="829094" y="1876200"/>
                </a:lnTo>
                <a:lnTo>
                  <a:pt x="872355" y="1860705"/>
                </a:lnTo>
                <a:lnTo>
                  <a:pt x="915112" y="1844172"/>
                </a:lnTo>
                <a:lnTo>
                  <a:pt x="957349" y="1826617"/>
                </a:lnTo>
                <a:lnTo>
                  <a:pt x="999050" y="1808055"/>
                </a:lnTo>
                <a:lnTo>
                  <a:pt x="1040200" y="1788501"/>
                </a:lnTo>
                <a:lnTo>
                  <a:pt x="1080784" y="1767971"/>
                </a:lnTo>
                <a:lnTo>
                  <a:pt x="1120788" y="1746479"/>
                </a:lnTo>
                <a:lnTo>
                  <a:pt x="1160195" y="1724041"/>
                </a:lnTo>
                <a:lnTo>
                  <a:pt x="1198990" y="1700671"/>
                </a:lnTo>
                <a:lnTo>
                  <a:pt x="1237158" y="1676386"/>
                </a:lnTo>
                <a:lnTo>
                  <a:pt x="1274685" y="1651201"/>
                </a:lnTo>
                <a:lnTo>
                  <a:pt x="1311554" y="1625129"/>
                </a:lnTo>
                <a:lnTo>
                  <a:pt x="1347751" y="1598188"/>
                </a:lnTo>
                <a:lnTo>
                  <a:pt x="1383261" y="1570392"/>
                </a:lnTo>
                <a:lnTo>
                  <a:pt x="1418067" y="1541756"/>
                </a:lnTo>
                <a:lnTo>
                  <a:pt x="1452155" y="1512295"/>
                </a:lnTo>
                <a:lnTo>
                  <a:pt x="1485511" y="1482025"/>
                </a:lnTo>
                <a:lnTo>
                  <a:pt x="1518117" y="1450961"/>
                </a:lnTo>
                <a:lnTo>
                  <a:pt x="1549960" y="1419118"/>
                </a:lnTo>
                <a:lnTo>
                  <a:pt x="1581024" y="1386512"/>
                </a:lnTo>
                <a:lnTo>
                  <a:pt x="1611294" y="1353157"/>
                </a:lnTo>
                <a:lnTo>
                  <a:pt x="1640755" y="1319068"/>
                </a:lnTo>
                <a:lnTo>
                  <a:pt x="1669391" y="1284262"/>
                </a:lnTo>
                <a:lnTo>
                  <a:pt x="1697187" y="1248752"/>
                </a:lnTo>
                <a:lnTo>
                  <a:pt x="1724128" y="1212555"/>
                </a:lnTo>
                <a:lnTo>
                  <a:pt x="1750199" y="1175686"/>
                </a:lnTo>
                <a:lnTo>
                  <a:pt x="1775385" y="1138160"/>
                </a:lnTo>
                <a:lnTo>
                  <a:pt x="1799670" y="1099991"/>
                </a:lnTo>
                <a:lnTo>
                  <a:pt x="1823040" y="1061196"/>
                </a:lnTo>
                <a:lnTo>
                  <a:pt x="1845478" y="1021789"/>
                </a:lnTo>
                <a:lnTo>
                  <a:pt x="1866970" y="981786"/>
                </a:lnTo>
                <a:lnTo>
                  <a:pt x="1887500" y="941201"/>
                </a:lnTo>
                <a:lnTo>
                  <a:pt x="1907054" y="900051"/>
                </a:lnTo>
                <a:lnTo>
                  <a:pt x="1925616" y="858350"/>
                </a:lnTo>
                <a:lnTo>
                  <a:pt x="1943171" y="816113"/>
                </a:lnTo>
                <a:lnTo>
                  <a:pt x="1959703" y="773357"/>
                </a:lnTo>
                <a:lnTo>
                  <a:pt x="1975198" y="730095"/>
                </a:lnTo>
                <a:lnTo>
                  <a:pt x="1989641" y="686343"/>
                </a:lnTo>
                <a:lnTo>
                  <a:pt x="2003015" y="642117"/>
                </a:lnTo>
                <a:lnTo>
                  <a:pt x="2015306" y="597431"/>
                </a:lnTo>
                <a:lnTo>
                  <a:pt x="2026499" y="552301"/>
                </a:lnTo>
                <a:lnTo>
                  <a:pt x="2036578" y="506742"/>
                </a:lnTo>
                <a:lnTo>
                  <a:pt x="2045528" y="460769"/>
                </a:lnTo>
                <a:lnTo>
                  <a:pt x="2053335" y="414397"/>
                </a:lnTo>
                <a:lnTo>
                  <a:pt x="2059982" y="367643"/>
                </a:lnTo>
                <a:lnTo>
                  <a:pt x="2065455" y="320520"/>
                </a:lnTo>
                <a:lnTo>
                  <a:pt x="2069737" y="273044"/>
                </a:lnTo>
                <a:lnTo>
                  <a:pt x="2072816" y="225230"/>
                </a:lnTo>
                <a:lnTo>
                  <a:pt x="2074674" y="177094"/>
                </a:lnTo>
                <a:lnTo>
                  <a:pt x="2075296" y="128651"/>
                </a:lnTo>
                <a:lnTo>
                  <a:pt x="2074674" y="80207"/>
                </a:lnTo>
                <a:lnTo>
                  <a:pt x="2072816" y="32071"/>
                </a:lnTo>
                <a:lnTo>
                  <a:pt x="2070751" y="0"/>
                </a:lnTo>
                <a:close/>
              </a:path>
            </a:pathLst>
          </a:custGeom>
          <a:solidFill>
            <a:srgbClr val="F9DB8E"/>
          </a:solidFill>
        </p:spPr>
        <p:txBody>
          <a:bodyPr wrap="square" lIns="0" tIns="0" rIns="0" bIns="0" rtlCol="0"/>
          <a:lstStyle/>
          <a:p>
            <a:endParaRPr/>
          </a:p>
        </p:txBody>
      </p:sp>
      <p:grpSp>
        <p:nvGrpSpPr>
          <p:cNvPr id="6" name="object 6"/>
          <p:cNvGrpSpPr/>
          <p:nvPr/>
        </p:nvGrpSpPr>
        <p:grpSpPr>
          <a:xfrm>
            <a:off x="4392701" y="5659554"/>
            <a:ext cx="358775" cy="741800"/>
            <a:chOff x="4392701" y="5659554"/>
            <a:chExt cx="358775" cy="741800"/>
          </a:xfrm>
        </p:grpSpPr>
        <p:sp>
          <p:nvSpPr>
            <p:cNvPr id="8" name="object 8"/>
            <p:cNvSpPr/>
            <p:nvPr/>
          </p:nvSpPr>
          <p:spPr>
            <a:xfrm>
              <a:off x="4398352" y="5659554"/>
              <a:ext cx="339725" cy="410209"/>
            </a:xfrm>
            <a:custGeom>
              <a:avLst/>
              <a:gdLst/>
              <a:ahLst/>
              <a:cxnLst/>
              <a:rect l="l" t="t" r="r" b="b"/>
              <a:pathLst>
                <a:path w="339725" h="410210">
                  <a:moveTo>
                    <a:pt x="123431" y="0"/>
                  </a:moveTo>
                  <a:lnTo>
                    <a:pt x="114657" y="25603"/>
                  </a:lnTo>
                  <a:lnTo>
                    <a:pt x="106506" y="58461"/>
                  </a:lnTo>
                  <a:lnTo>
                    <a:pt x="101058" y="97790"/>
                  </a:lnTo>
                  <a:lnTo>
                    <a:pt x="100393" y="142811"/>
                  </a:lnTo>
                  <a:lnTo>
                    <a:pt x="101490" y="157724"/>
                  </a:lnTo>
                  <a:lnTo>
                    <a:pt x="103174" y="172110"/>
                  </a:lnTo>
                  <a:lnTo>
                    <a:pt x="105383" y="185963"/>
                  </a:lnTo>
                  <a:lnTo>
                    <a:pt x="108051" y="199275"/>
                  </a:lnTo>
                  <a:lnTo>
                    <a:pt x="102949" y="220619"/>
                  </a:lnTo>
                  <a:lnTo>
                    <a:pt x="101320" y="228257"/>
                  </a:lnTo>
                  <a:lnTo>
                    <a:pt x="92001" y="220111"/>
                  </a:lnTo>
                  <a:lnTo>
                    <a:pt x="80530" y="212813"/>
                  </a:lnTo>
                  <a:lnTo>
                    <a:pt x="67002" y="207668"/>
                  </a:lnTo>
                  <a:lnTo>
                    <a:pt x="51511" y="205981"/>
                  </a:lnTo>
                  <a:lnTo>
                    <a:pt x="31373" y="210210"/>
                  </a:lnTo>
                  <a:lnTo>
                    <a:pt x="15740" y="218951"/>
                  </a:lnTo>
                  <a:lnTo>
                    <a:pt x="5114" y="228230"/>
                  </a:lnTo>
                  <a:lnTo>
                    <a:pt x="0" y="234073"/>
                  </a:lnTo>
                  <a:lnTo>
                    <a:pt x="8658" y="232695"/>
                  </a:lnTo>
                  <a:lnTo>
                    <a:pt x="18451" y="232194"/>
                  </a:lnTo>
                  <a:lnTo>
                    <a:pt x="59099" y="259197"/>
                  </a:lnTo>
                  <a:lnTo>
                    <a:pt x="69494" y="314401"/>
                  </a:lnTo>
                  <a:lnTo>
                    <a:pt x="74701" y="318896"/>
                  </a:lnTo>
                  <a:lnTo>
                    <a:pt x="80124" y="323951"/>
                  </a:lnTo>
                  <a:lnTo>
                    <a:pt x="94335" y="338556"/>
                  </a:lnTo>
                  <a:lnTo>
                    <a:pt x="102590" y="348208"/>
                  </a:lnTo>
                  <a:lnTo>
                    <a:pt x="110813" y="283211"/>
                  </a:lnTo>
                  <a:lnTo>
                    <a:pt x="121830" y="222711"/>
                  </a:lnTo>
                  <a:lnTo>
                    <a:pt x="135985" y="172423"/>
                  </a:lnTo>
                  <a:lnTo>
                    <a:pt x="153625" y="138060"/>
                  </a:lnTo>
                  <a:lnTo>
                    <a:pt x="175094" y="125336"/>
                  </a:lnTo>
                  <a:lnTo>
                    <a:pt x="193736" y="134674"/>
                  </a:lnTo>
                  <a:lnTo>
                    <a:pt x="222668" y="198778"/>
                  </a:lnTo>
                  <a:lnTo>
                    <a:pt x="233398" y="246478"/>
                  </a:lnTo>
                  <a:lnTo>
                    <a:pt x="241932" y="299898"/>
                  </a:lnTo>
                  <a:lnTo>
                    <a:pt x="248488" y="355505"/>
                  </a:lnTo>
                  <a:lnTo>
                    <a:pt x="253288" y="409765"/>
                  </a:lnTo>
                  <a:lnTo>
                    <a:pt x="259067" y="406133"/>
                  </a:lnTo>
                  <a:lnTo>
                    <a:pt x="265112" y="402983"/>
                  </a:lnTo>
                  <a:lnTo>
                    <a:pt x="271437" y="400392"/>
                  </a:lnTo>
                  <a:lnTo>
                    <a:pt x="267555" y="356901"/>
                  </a:lnTo>
                  <a:lnTo>
                    <a:pt x="265216" y="334756"/>
                  </a:lnTo>
                  <a:lnTo>
                    <a:pt x="262597" y="312648"/>
                  </a:lnTo>
                  <a:lnTo>
                    <a:pt x="266277" y="287940"/>
                  </a:lnTo>
                  <a:lnTo>
                    <a:pt x="280217" y="230924"/>
                  </a:lnTo>
                  <a:lnTo>
                    <a:pt x="303885" y="176231"/>
                  </a:lnTo>
                  <a:lnTo>
                    <a:pt x="328477" y="138130"/>
                  </a:lnTo>
                  <a:lnTo>
                    <a:pt x="339636" y="124040"/>
                  </a:lnTo>
                  <a:lnTo>
                    <a:pt x="332161" y="125214"/>
                  </a:lnTo>
                  <a:lnTo>
                    <a:pt x="285861" y="145947"/>
                  </a:lnTo>
                  <a:lnTo>
                    <a:pt x="254546" y="181040"/>
                  </a:lnTo>
                  <a:lnTo>
                    <a:pt x="243179" y="202590"/>
                  </a:lnTo>
                  <a:lnTo>
                    <a:pt x="229646" y="159844"/>
                  </a:lnTo>
                  <a:lnTo>
                    <a:pt x="213923" y="129895"/>
                  </a:lnTo>
                  <a:lnTo>
                    <a:pt x="195807" y="112271"/>
                  </a:lnTo>
                  <a:lnTo>
                    <a:pt x="175094" y="106502"/>
                  </a:lnTo>
                  <a:lnTo>
                    <a:pt x="164412" y="107945"/>
                  </a:lnTo>
                  <a:lnTo>
                    <a:pt x="154408" y="112310"/>
                  </a:lnTo>
                  <a:lnTo>
                    <a:pt x="145053" y="119655"/>
                  </a:lnTo>
                  <a:lnTo>
                    <a:pt x="136321" y="130035"/>
                  </a:lnTo>
                  <a:lnTo>
                    <a:pt x="131593" y="104163"/>
                  </a:lnTo>
                  <a:lnTo>
                    <a:pt x="127771" y="74094"/>
                  </a:lnTo>
                  <a:lnTo>
                    <a:pt x="125002" y="39488"/>
                  </a:lnTo>
                  <a:lnTo>
                    <a:pt x="123431" y="0"/>
                  </a:lnTo>
                  <a:close/>
                </a:path>
              </a:pathLst>
            </a:custGeom>
            <a:solidFill>
              <a:srgbClr val="EABD00"/>
            </a:solidFill>
          </p:spPr>
          <p:txBody>
            <a:bodyPr wrap="square" lIns="0" tIns="0" rIns="0" bIns="0" rtlCol="0"/>
            <a:lstStyle/>
            <a:p>
              <a:endParaRPr/>
            </a:p>
          </p:txBody>
        </p:sp>
        <p:sp>
          <p:nvSpPr>
            <p:cNvPr id="9" name="object 9"/>
            <p:cNvSpPr/>
            <p:nvPr/>
          </p:nvSpPr>
          <p:spPr>
            <a:xfrm>
              <a:off x="4510442" y="5808818"/>
              <a:ext cx="134213" cy="348322"/>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4392701" y="5954949"/>
              <a:ext cx="358775" cy="446405"/>
            </a:xfrm>
            <a:custGeom>
              <a:avLst/>
              <a:gdLst/>
              <a:ahLst/>
              <a:cxnLst/>
              <a:rect l="l" t="t" r="r" b="b"/>
              <a:pathLst>
                <a:path w="358775" h="446404">
                  <a:moveTo>
                    <a:pt x="0" y="0"/>
                  </a:moveTo>
                  <a:lnTo>
                    <a:pt x="19884" y="33697"/>
                  </a:lnTo>
                  <a:lnTo>
                    <a:pt x="37709" y="68786"/>
                  </a:lnTo>
                  <a:lnTo>
                    <a:pt x="53253" y="104927"/>
                  </a:lnTo>
                  <a:lnTo>
                    <a:pt x="66294" y="141782"/>
                  </a:lnTo>
                  <a:lnTo>
                    <a:pt x="79938" y="197310"/>
                  </a:lnTo>
                  <a:lnTo>
                    <a:pt x="88239" y="253923"/>
                  </a:lnTo>
                  <a:lnTo>
                    <a:pt x="90612" y="276198"/>
                  </a:lnTo>
                  <a:lnTo>
                    <a:pt x="93091" y="298557"/>
                  </a:lnTo>
                  <a:lnTo>
                    <a:pt x="101371" y="342620"/>
                  </a:lnTo>
                  <a:lnTo>
                    <a:pt x="118659" y="378272"/>
                  </a:lnTo>
                  <a:lnTo>
                    <a:pt x="151168" y="399961"/>
                  </a:lnTo>
                  <a:lnTo>
                    <a:pt x="150837" y="406679"/>
                  </a:lnTo>
                  <a:lnTo>
                    <a:pt x="150215" y="413372"/>
                  </a:lnTo>
                  <a:lnTo>
                    <a:pt x="148678" y="427240"/>
                  </a:lnTo>
                  <a:lnTo>
                    <a:pt x="147777" y="433108"/>
                  </a:lnTo>
                  <a:lnTo>
                    <a:pt x="148337" y="440472"/>
                  </a:lnTo>
                  <a:lnTo>
                    <a:pt x="152261" y="444253"/>
                  </a:lnTo>
                  <a:lnTo>
                    <a:pt x="162913" y="445647"/>
                  </a:lnTo>
                  <a:lnTo>
                    <a:pt x="183654" y="445846"/>
                  </a:lnTo>
                  <a:lnTo>
                    <a:pt x="201035" y="444117"/>
                  </a:lnTo>
                  <a:lnTo>
                    <a:pt x="212390" y="440315"/>
                  </a:lnTo>
                  <a:lnTo>
                    <a:pt x="218575" y="436512"/>
                  </a:lnTo>
                  <a:lnTo>
                    <a:pt x="220446" y="434784"/>
                  </a:lnTo>
                  <a:lnTo>
                    <a:pt x="218668" y="424929"/>
                  </a:lnTo>
                  <a:lnTo>
                    <a:pt x="216623" y="406463"/>
                  </a:lnTo>
                  <a:lnTo>
                    <a:pt x="216039" y="399453"/>
                  </a:lnTo>
                  <a:lnTo>
                    <a:pt x="215912" y="392938"/>
                  </a:lnTo>
                  <a:lnTo>
                    <a:pt x="219392" y="390194"/>
                  </a:lnTo>
                  <a:lnTo>
                    <a:pt x="213652" y="390194"/>
                  </a:lnTo>
                  <a:lnTo>
                    <a:pt x="214490" y="390067"/>
                  </a:lnTo>
                  <a:lnTo>
                    <a:pt x="219553" y="390067"/>
                  </a:lnTo>
                  <a:lnTo>
                    <a:pt x="239708" y="374181"/>
                  </a:lnTo>
                  <a:lnTo>
                    <a:pt x="253677" y="348505"/>
                  </a:lnTo>
                  <a:lnTo>
                    <a:pt x="260848" y="319055"/>
                  </a:lnTo>
                  <a:lnTo>
                    <a:pt x="264101" y="290283"/>
                  </a:lnTo>
                  <a:lnTo>
                    <a:pt x="170218" y="290283"/>
                  </a:lnTo>
                  <a:lnTo>
                    <a:pt x="170421" y="290055"/>
                  </a:lnTo>
                  <a:lnTo>
                    <a:pt x="166725" y="284086"/>
                  </a:lnTo>
                  <a:lnTo>
                    <a:pt x="166395" y="278218"/>
                  </a:lnTo>
                  <a:lnTo>
                    <a:pt x="165595" y="274040"/>
                  </a:lnTo>
                  <a:lnTo>
                    <a:pt x="152738" y="206811"/>
                  </a:lnTo>
                  <a:lnTo>
                    <a:pt x="134670" y="140830"/>
                  </a:lnTo>
                  <a:lnTo>
                    <a:pt x="116230" y="98636"/>
                  </a:lnTo>
                  <a:lnTo>
                    <a:pt x="90322" y="60680"/>
                  </a:lnTo>
                  <a:lnTo>
                    <a:pt x="57955" y="29107"/>
                  </a:lnTo>
                  <a:lnTo>
                    <a:pt x="24180" y="6937"/>
                  </a:lnTo>
                  <a:lnTo>
                    <a:pt x="12222" y="2229"/>
                  </a:lnTo>
                  <a:lnTo>
                    <a:pt x="0" y="0"/>
                  </a:lnTo>
                  <a:close/>
                </a:path>
                <a:path w="358775" h="446404">
                  <a:moveTo>
                    <a:pt x="219553" y="390067"/>
                  </a:moveTo>
                  <a:lnTo>
                    <a:pt x="214490" y="390067"/>
                  </a:lnTo>
                  <a:lnTo>
                    <a:pt x="215023" y="390194"/>
                  </a:lnTo>
                  <a:lnTo>
                    <a:pt x="219392" y="390194"/>
                  </a:lnTo>
                  <a:lnTo>
                    <a:pt x="219553" y="390067"/>
                  </a:lnTo>
                  <a:close/>
                </a:path>
                <a:path w="358775" h="446404">
                  <a:moveTo>
                    <a:pt x="323510" y="116055"/>
                  </a:moveTo>
                  <a:lnTo>
                    <a:pt x="273644" y="127477"/>
                  </a:lnTo>
                  <a:lnTo>
                    <a:pt x="238429" y="156895"/>
                  </a:lnTo>
                  <a:lnTo>
                    <a:pt x="205589" y="206108"/>
                  </a:lnTo>
                  <a:lnTo>
                    <a:pt x="182092" y="260578"/>
                  </a:lnTo>
                  <a:lnTo>
                    <a:pt x="173799" y="286994"/>
                  </a:lnTo>
                  <a:lnTo>
                    <a:pt x="170218" y="290283"/>
                  </a:lnTo>
                  <a:lnTo>
                    <a:pt x="264101" y="290283"/>
                  </a:lnTo>
                  <a:lnTo>
                    <a:pt x="264248" y="288975"/>
                  </a:lnTo>
                  <a:lnTo>
                    <a:pt x="266939" y="255718"/>
                  </a:lnTo>
                  <a:lnTo>
                    <a:pt x="271197" y="222149"/>
                  </a:lnTo>
                  <a:lnTo>
                    <a:pt x="295262" y="160286"/>
                  </a:lnTo>
                  <a:lnTo>
                    <a:pt x="340137" y="129041"/>
                  </a:lnTo>
                  <a:lnTo>
                    <a:pt x="358609" y="125209"/>
                  </a:lnTo>
                  <a:lnTo>
                    <a:pt x="341450" y="118929"/>
                  </a:lnTo>
                  <a:lnTo>
                    <a:pt x="323510" y="116055"/>
                  </a:lnTo>
                  <a:close/>
                </a:path>
              </a:pathLst>
            </a:custGeom>
            <a:solidFill>
              <a:srgbClr val="EABD00"/>
            </a:solidFill>
          </p:spPr>
          <p:txBody>
            <a:bodyPr wrap="square" lIns="0" tIns="0" rIns="0" bIns="0" rtlCol="0"/>
            <a:lstStyle/>
            <a:p>
              <a:endParaRPr/>
            </a:p>
          </p:txBody>
        </p:sp>
      </p:grpSp>
      <p:sp>
        <p:nvSpPr>
          <p:cNvPr id="11" name="object 11"/>
          <p:cNvSpPr/>
          <p:nvPr/>
        </p:nvSpPr>
        <p:spPr>
          <a:xfrm>
            <a:off x="0" y="6075864"/>
            <a:ext cx="932815" cy="782320"/>
          </a:xfrm>
          <a:custGeom>
            <a:avLst/>
            <a:gdLst/>
            <a:ahLst/>
            <a:cxnLst/>
            <a:rect l="l" t="t" r="r" b="b"/>
            <a:pathLst>
              <a:path w="932815" h="782320">
                <a:moveTo>
                  <a:pt x="0" y="0"/>
                </a:moveTo>
                <a:lnTo>
                  <a:pt x="0" y="782135"/>
                </a:lnTo>
                <a:lnTo>
                  <a:pt x="932816" y="782135"/>
                </a:lnTo>
                <a:lnTo>
                  <a:pt x="893385" y="718823"/>
                </a:lnTo>
                <a:lnTo>
                  <a:pt x="868200" y="681296"/>
                </a:lnTo>
                <a:lnTo>
                  <a:pt x="842129" y="644426"/>
                </a:lnTo>
                <a:lnTo>
                  <a:pt x="815187" y="608229"/>
                </a:lnTo>
                <a:lnTo>
                  <a:pt x="787391" y="572720"/>
                </a:lnTo>
                <a:lnTo>
                  <a:pt x="758755" y="537913"/>
                </a:lnTo>
                <a:lnTo>
                  <a:pt x="729294" y="503824"/>
                </a:lnTo>
                <a:lnTo>
                  <a:pt x="699024" y="470469"/>
                </a:lnTo>
                <a:lnTo>
                  <a:pt x="667960" y="437862"/>
                </a:lnTo>
                <a:lnTo>
                  <a:pt x="636117" y="406018"/>
                </a:lnTo>
                <a:lnTo>
                  <a:pt x="603511" y="374954"/>
                </a:lnTo>
                <a:lnTo>
                  <a:pt x="570156" y="344684"/>
                </a:lnTo>
                <a:lnTo>
                  <a:pt x="536067" y="315223"/>
                </a:lnTo>
                <a:lnTo>
                  <a:pt x="501261" y="286587"/>
                </a:lnTo>
                <a:lnTo>
                  <a:pt x="465751" y="258790"/>
                </a:lnTo>
                <a:lnTo>
                  <a:pt x="429555" y="231849"/>
                </a:lnTo>
                <a:lnTo>
                  <a:pt x="392685" y="205777"/>
                </a:lnTo>
                <a:lnTo>
                  <a:pt x="355159" y="180591"/>
                </a:lnTo>
                <a:lnTo>
                  <a:pt x="316990" y="156306"/>
                </a:lnTo>
                <a:lnTo>
                  <a:pt x="278195" y="132936"/>
                </a:lnTo>
                <a:lnTo>
                  <a:pt x="238788" y="110498"/>
                </a:lnTo>
                <a:lnTo>
                  <a:pt x="198785" y="89005"/>
                </a:lnTo>
                <a:lnTo>
                  <a:pt x="158200" y="68475"/>
                </a:lnTo>
                <a:lnTo>
                  <a:pt x="117050" y="48921"/>
                </a:lnTo>
                <a:lnTo>
                  <a:pt x="75349" y="30358"/>
                </a:lnTo>
                <a:lnTo>
                  <a:pt x="33112" y="12803"/>
                </a:lnTo>
                <a:lnTo>
                  <a:pt x="0" y="0"/>
                </a:lnTo>
                <a:close/>
              </a:path>
            </a:pathLst>
          </a:custGeom>
          <a:solidFill>
            <a:srgbClr val="F9DB8E"/>
          </a:solidFill>
        </p:spPr>
        <p:txBody>
          <a:bodyPr wrap="square" lIns="0" tIns="0" rIns="0" bIns="0" rtlCol="0"/>
          <a:lstStyle/>
          <a:p>
            <a:endParaRPr/>
          </a:p>
        </p:txBody>
      </p:sp>
      <p:sp>
        <p:nvSpPr>
          <p:cNvPr id="13" name="object 9">
            <a:extLst>
              <a:ext uri="{FF2B5EF4-FFF2-40B4-BE49-F238E27FC236}">
                <a16:creationId xmlns:a16="http://schemas.microsoft.com/office/drawing/2014/main" id="{3D9C4C65-4E64-456E-AEBA-AA6590C8AB67}"/>
              </a:ext>
            </a:extLst>
          </p:cNvPr>
          <p:cNvSpPr/>
          <p:nvPr/>
        </p:nvSpPr>
        <p:spPr>
          <a:xfrm>
            <a:off x="6839153" y="1785696"/>
            <a:ext cx="2305050" cy="3695700"/>
          </a:xfrm>
          <a:custGeom>
            <a:avLst/>
            <a:gdLst/>
            <a:ahLst/>
            <a:cxnLst/>
            <a:rect l="l" t="t" r="r" b="b"/>
            <a:pathLst>
              <a:path w="2305050" h="3695700">
                <a:moveTo>
                  <a:pt x="1847646" y="0"/>
                </a:moveTo>
                <a:lnTo>
                  <a:pt x="1799203" y="622"/>
                </a:lnTo>
                <a:lnTo>
                  <a:pt x="1751067" y="2480"/>
                </a:lnTo>
                <a:lnTo>
                  <a:pt x="1703253" y="5558"/>
                </a:lnTo>
                <a:lnTo>
                  <a:pt x="1655777" y="9841"/>
                </a:lnTo>
                <a:lnTo>
                  <a:pt x="1608654" y="15314"/>
                </a:lnTo>
                <a:lnTo>
                  <a:pt x="1561900" y="21961"/>
                </a:lnTo>
                <a:lnTo>
                  <a:pt x="1515528" y="29768"/>
                </a:lnTo>
                <a:lnTo>
                  <a:pt x="1469555" y="38718"/>
                </a:lnTo>
                <a:lnTo>
                  <a:pt x="1423996" y="48798"/>
                </a:lnTo>
                <a:lnTo>
                  <a:pt x="1378866" y="59991"/>
                </a:lnTo>
                <a:lnTo>
                  <a:pt x="1334180" y="72282"/>
                </a:lnTo>
                <a:lnTo>
                  <a:pt x="1289954" y="85656"/>
                </a:lnTo>
                <a:lnTo>
                  <a:pt x="1246202" y="100099"/>
                </a:lnTo>
                <a:lnTo>
                  <a:pt x="1202940" y="115594"/>
                </a:lnTo>
                <a:lnTo>
                  <a:pt x="1160184" y="132127"/>
                </a:lnTo>
                <a:lnTo>
                  <a:pt x="1117947" y="149682"/>
                </a:lnTo>
                <a:lnTo>
                  <a:pt x="1076246" y="168244"/>
                </a:lnTo>
                <a:lnTo>
                  <a:pt x="1035096" y="187798"/>
                </a:lnTo>
                <a:lnTo>
                  <a:pt x="994511" y="208329"/>
                </a:lnTo>
                <a:lnTo>
                  <a:pt x="954508" y="229821"/>
                </a:lnTo>
                <a:lnTo>
                  <a:pt x="915101" y="252260"/>
                </a:lnTo>
                <a:lnTo>
                  <a:pt x="876306" y="275629"/>
                </a:lnTo>
                <a:lnTo>
                  <a:pt x="838137" y="299915"/>
                </a:lnTo>
                <a:lnTo>
                  <a:pt x="800611" y="325101"/>
                </a:lnTo>
                <a:lnTo>
                  <a:pt x="763742" y="351172"/>
                </a:lnTo>
                <a:lnTo>
                  <a:pt x="727545" y="378114"/>
                </a:lnTo>
                <a:lnTo>
                  <a:pt x="692035" y="405910"/>
                </a:lnTo>
                <a:lnTo>
                  <a:pt x="657229" y="434546"/>
                </a:lnTo>
                <a:lnTo>
                  <a:pt x="623140" y="464007"/>
                </a:lnTo>
                <a:lnTo>
                  <a:pt x="589785" y="494278"/>
                </a:lnTo>
                <a:lnTo>
                  <a:pt x="557179" y="525342"/>
                </a:lnTo>
                <a:lnTo>
                  <a:pt x="525336" y="557185"/>
                </a:lnTo>
                <a:lnTo>
                  <a:pt x="494272" y="589792"/>
                </a:lnTo>
                <a:lnTo>
                  <a:pt x="464002" y="623148"/>
                </a:lnTo>
                <a:lnTo>
                  <a:pt x="434541" y="657236"/>
                </a:lnTo>
                <a:lnTo>
                  <a:pt x="405905" y="692043"/>
                </a:lnTo>
                <a:lnTo>
                  <a:pt x="378109" y="727553"/>
                </a:lnTo>
                <a:lnTo>
                  <a:pt x="351168" y="763750"/>
                </a:lnTo>
                <a:lnTo>
                  <a:pt x="325096" y="800619"/>
                </a:lnTo>
                <a:lnTo>
                  <a:pt x="299911" y="838146"/>
                </a:lnTo>
                <a:lnTo>
                  <a:pt x="275626" y="876315"/>
                </a:lnTo>
                <a:lnTo>
                  <a:pt x="252256" y="915111"/>
                </a:lnTo>
                <a:lnTo>
                  <a:pt x="229818" y="954518"/>
                </a:lnTo>
                <a:lnTo>
                  <a:pt x="208326" y="994521"/>
                </a:lnTo>
                <a:lnTo>
                  <a:pt x="187796" y="1035106"/>
                </a:lnTo>
                <a:lnTo>
                  <a:pt x="168242" y="1076257"/>
                </a:lnTo>
                <a:lnTo>
                  <a:pt x="149680" y="1117958"/>
                </a:lnTo>
                <a:lnTo>
                  <a:pt x="132125" y="1160194"/>
                </a:lnTo>
                <a:lnTo>
                  <a:pt x="115592" y="1202951"/>
                </a:lnTo>
                <a:lnTo>
                  <a:pt x="100097" y="1246214"/>
                </a:lnTo>
                <a:lnTo>
                  <a:pt x="85655" y="1289965"/>
                </a:lnTo>
                <a:lnTo>
                  <a:pt x="72281" y="1334192"/>
                </a:lnTo>
                <a:lnTo>
                  <a:pt x="59990" y="1378878"/>
                </a:lnTo>
                <a:lnTo>
                  <a:pt x="48797" y="1424008"/>
                </a:lnTo>
                <a:lnTo>
                  <a:pt x="38718" y="1469567"/>
                </a:lnTo>
                <a:lnTo>
                  <a:pt x="29767" y="1515540"/>
                </a:lnTo>
                <a:lnTo>
                  <a:pt x="21961" y="1561912"/>
                </a:lnTo>
                <a:lnTo>
                  <a:pt x="15314" y="1608667"/>
                </a:lnTo>
                <a:lnTo>
                  <a:pt x="9841" y="1655790"/>
                </a:lnTo>
                <a:lnTo>
                  <a:pt x="5558" y="1703266"/>
                </a:lnTo>
                <a:lnTo>
                  <a:pt x="2480" y="1751079"/>
                </a:lnTo>
                <a:lnTo>
                  <a:pt x="622" y="1799216"/>
                </a:lnTo>
                <a:lnTo>
                  <a:pt x="0" y="1847659"/>
                </a:lnTo>
                <a:lnTo>
                  <a:pt x="622" y="1896102"/>
                </a:lnTo>
                <a:lnTo>
                  <a:pt x="2480" y="1944237"/>
                </a:lnTo>
                <a:lnTo>
                  <a:pt x="5558" y="1992051"/>
                </a:lnTo>
                <a:lnTo>
                  <a:pt x="9841" y="2039526"/>
                </a:lnTo>
                <a:lnTo>
                  <a:pt x="15314" y="2086648"/>
                </a:lnTo>
                <a:lnTo>
                  <a:pt x="21961" y="2133403"/>
                </a:lnTo>
                <a:lnTo>
                  <a:pt x="29767" y="2179774"/>
                </a:lnTo>
                <a:lnTo>
                  <a:pt x="38718" y="2225746"/>
                </a:lnTo>
                <a:lnTo>
                  <a:pt x="48797" y="2271305"/>
                </a:lnTo>
                <a:lnTo>
                  <a:pt x="59990" y="2316435"/>
                </a:lnTo>
                <a:lnTo>
                  <a:pt x="72281" y="2361120"/>
                </a:lnTo>
                <a:lnTo>
                  <a:pt x="85655" y="2405347"/>
                </a:lnTo>
                <a:lnTo>
                  <a:pt x="100097" y="2449098"/>
                </a:lnTo>
                <a:lnTo>
                  <a:pt x="115592" y="2492360"/>
                </a:lnTo>
                <a:lnTo>
                  <a:pt x="132125" y="2535116"/>
                </a:lnTo>
                <a:lnTo>
                  <a:pt x="149680" y="2577353"/>
                </a:lnTo>
                <a:lnTo>
                  <a:pt x="168242" y="2619054"/>
                </a:lnTo>
                <a:lnTo>
                  <a:pt x="187796" y="2660204"/>
                </a:lnTo>
                <a:lnTo>
                  <a:pt x="208326" y="2700788"/>
                </a:lnTo>
                <a:lnTo>
                  <a:pt x="229818" y="2740791"/>
                </a:lnTo>
                <a:lnTo>
                  <a:pt x="252256" y="2780198"/>
                </a:lnTo>
                <a:lnTo>
                  <a:pt x="275626" y="2818994"/>
                </a:lnTo>
                <a:lnTo>
                  <a:pt x="299911" y="2857162"/>
                </a:lnTo>
                <a:lnTo>
                  <a:pt x="325096" y="2894689"/>
                </a:lnTo>
                <a:lnTo>
                  <a:pt x="351168" y="2931558"/>
                </a:lnTo>
                <a:lnTo>
                  <a:pt x="378109" y="2967755"/>
                </a:lnTo>
                <a:lnTo>
                  <a:pt x="405905" y="3003265"/>
                </a:lnTo>
                <a:lnTo>
                  <a:pt x="434541" y="3038071"/>
                </a:lnTo>
                <a:lnTo>
                  <a:pt x="464002" y="3072160"/>
                </a:lnTo>
                <a:lnTo>
                  <a:pt x="494272" y="3105515"/>
                </a:lnTo>
                <a:lnTo>
                  <a:pt x="525336" y="3138122"/>
                </a:lnTo>
                <a:lnTo>
                  <a:pt x="557179" y="3169965"/>
                </a:lnTo>
                <a:lnTo>
                  <a:pt x="589785" y="3201029"/>
                </a:lnTo>
                <a:lnTo>
                  <a:pt x="623140" y="3231299"/>
                </a:lnTo>
                <a:lnTo>
                  <a:pt x="657229" y="3260760"/>
                </a:lnTo>
                <a:lnTo>
                  <a:pt x="692035" y="3289396"/>
                </a:lnTo>
                <a:lnTo>
                  <a:pt x="727545" y="3317193"/>
                </a:lnTo>
                <a:lnTo>
                  <a:pt x="763742" y="3344134"/>
                </a:lnTo>
                <a:lnTo>
                  <a:pt x="800611" y="3370205"/>
                </a:lnTo>
                <a:lnTo>
                  <a:pt x="838137" y="3395391"/>
                </a:lnTo>
                <a:lnTo>
                  <a:pt x="876306" y="3419677"/>
                </a:lnTo>
                <a:lnTo>
                  <a:pt x="915101" y="3443046"/>
                </a:lnTo>
                <a:lnTo>
                  <a:pt x="954508" y="3465485"/>
                </a:lnTo>
                <a:lnTo>
                  <a:pt x="994511" y="3486977"/>
                </a:lnTo>
                <a:lnTo>
                  <a:pt x="1035096" y="3507508"/>
                </a:lnTo>
                <a:lnTo>
                  <a:pt x="1076246" y="3527062"/>
                </a:lnTo>
                <a:lnTo>
                  <a:pt x="1117947" y="3545624"/>
                </a:lnTo>
                <a:lnTo>
                  <a:pt x="1160184" y="3563179"/>
                </a:lnTo>
                <a:lnTo>
                  <a:pt x="1202940" y="3579711"/>
                </a:lnTo>
                <a:lnTo>
                  <a:pt x="1246202" y="3595207"/>
                </a:lnTo>
                <a:lnTo>
                  <a:pt x="1289954" y="3609649"/>
                </a:lnTo>
                <a:lnTo>
                  <a:pt x="1334180" y="3623024"/>
                </a:lnTo>
                <a:lnTo>
                  <a:pt x="1378866" y="3635315"/>
                </a:lnTo>
                <a:lnTo>
                  <a:pt x="1423996" y="3646508"/>
                </a:lnTo>
                <a:lnTo>
                  <a:pt x="1469555" y="3656587"/>
                </a:lnTo>
                <a:lnTo>
                  <a:pt x="1515528" y="3665537"/>
                </a:lnTo>
                <a:lnTo>
                  <a:pt x="1561900" y="3673344"/>
                </a:lnTo>
                <a:lnTo>
                  <a:pt x="1608654" y="3679991"/>
                </a:lnTo>
                <a:lnTo>
                  <a:pt x="1655777" y="3685464"/>
                </a:lnTo>
                <a:lnTo>
                  <a:pt x="1703253" y="3689747"/>
                </a:lnTo>
                <a:lnTo>
                  <a:pt x="1751067" y="3692825"/>
                </a:lnTo>
                <a:lnTo>
                  <a:pt x="1799203" y="3694683"/>
                </a:lnTo>
                <a:lnTo>
                  <a:pt x="1847646" y="3695306"/>
                </a:lnTo>
                <a:lnTo>
                  <a:pt x="1896090" y="3694683"/>
                </a:lnTo>
                <a:lnTo>
                  <a:pt x="1944226" y="3692825"/>
                </a:lnTo>
                <a:lnTo>
                  <a:pt x="1992039" y="3689747"/>
                </a:lnTo>
                <a:lnTo>
                  <a:pt x="2039515" y="3685464"/>
                </a:lnTo>
                <a:lnTo>
                  <a:pt x="2086638" y="3679991"/>
                </a:lnTo>
                <a:lnTo>
                  <a:pt x="2133393" y="3673344"/>
                </a:lnTo>
                <a:lnTo>
                  <a:pt x="2179765" y="3665537"/>
                </a:lnTo>
                <a:lnTo>
                  <a:pt x="2225737" y="3656587"/>
                </a:lnTo>
                <a:lnTo>
                  <a:pt x="2271296" y="3646508"/>
                </a:lnTo>
                <a:lnTo>
                  <a:pt x="2304846" y="3638187"/>
                </a:lnTo>
                <a:lnTo>
                  <a:pt x="2304846" y="57118"/>
                </a:lnTo>
                <a:lnTo>
                  <a:pt x="2225737" y="38718"/>
                </a:lnTo>
                <a:lnTo>
                  <a:pt x="2179765" y="29768"/>
                </a:lnTo>
                <a:lnTo>
                  <a:pt x="2133393" y="21961"/>
                </a:lnTo>
                <a:lnTo>
                  <a:pt x="2086638" y="15314"/>
                </a:lnTo>
                <a:lnTo>
                  <a:pt x="2039515" y="9841"/>
                </a:lnTo>
                <a:lnTo>
                  <a:pt x="1992039" y="5558"/>
                </a:lnTo>
                <a:lnTo>
                  <a:pt x="1944226" y="2480"/>
                </a:lnTo>
                <a:lnTo>
                  <a:pt x="1896090" y="622"/>
                </a:lnTo>
                <a:lnTo>
                  <a:pt x="1847646" y="0"/>
                </a:lnTo>
                <a:close/>
              </a:path>
            </a:pathLst>
          </a:custGeom>
          <a:solidFill>
            <a:srgbClr val="F9DB8E"/>
          </a:solidFill>
        </p:spPr>
        <p:txBody>
          <a:bodyPr wrap="square" lIns="0" tIns="0" rIns="0" bIns="0" rtlCol="0"/>
          <a:lstStyle/>
          <a:p>
            <a:endParaRPr/>
          </a:p>
        </p:txBody>
      </p:sp>
      <p:sp>
        <p:nvSpPr>
          <p:cNvPr id="14" name="TextBox 13">
            <a:extLst>
              <a:ext uri="{FF2B5EF4-FFF2-40B4-BE49-F238E27FC236}">
                <a16:creationId xmlns:a16="http://schemas.microsoft.com/office/drawing/2014/main" id="{C219F2D4-E5A5-4751-8666-C81B75CF6BF4}"/>
              </a:ext>
            </a:extLst>
          </p:cNvPr>
          <p:cNvSpPr txBox="1"/>
          <p:nvPr/>
        </p:nvSpPr>
        <p:spPr>
          <a:xfrm>
            <a:off x="5217280" y="894915"/>
            <a:ext cx="8296593" cy="584775"/>
          </a:xfrm>
          <a:prstGeom prst="rect">
            <a:avLst/>
          </a:prstGeom>
          <a:noFill/>
        </p:spPr>
        <p:txBody>
          <a:bodyPr wrap="square" rtlCol="0">
            <a:spAutoFit/>
          </a:bodyPr>
          <a:lstStyle/>
          <a:p>
            <a:pPr marL="12700" algn="just">
              <a:spcBef>
                <a:spcPts val="100"/>
              </a:spcBef>
              <a:tabLst>
                <a:tab pos="1623695" algn="l"/>
              </a:tabLst>
            </a:pPr>
            <a:r>
              <a:rPr lang="en-GB" sz="3200" b="1" u="sng" kern="0" spc="80" dirty="0">
                <a:solidFill>
                  <a:srgbClr val="F3C32D"/>
                </a:solidFill>
                <a:latin typeface="Trebuchet MS" panose="020B0603020202020204" pitchFamily="34" charset="0"/>
                <a:cs typeface="Arial" panose="020B0604020202020204" pitchFamily="34" charset="0"/>
              </a:rPr>
              <a:t>JANET</a:t>
            </a:r>
            <a:endParaRPr lang="en-GB" sz="3200" b="1" u="sng" kern="0" spc="80" dirty="0">
              <a:solidFill>
                <a:srgbClr val="F3C32D"/>
              </a:solidFill>
              <a:latin typeface="Trebuchet MS"/>
              <a:cs typeface="Trebuchet MS"/>
            </a:endParaRPr>
          </a:p>
        </p:txBody>
      </p:sp>
      <p:pic>
        <p:nvPicPr>
          <p:cNvPr id="15" name="Picture 14">
            <a:extLst>
              <a:ext uri="{FF2B5EF4-FFF2-40B4-BE49-F238E27FC236}">
                <a16:creationId xmlns:a16="http://schemas.microsoft.com/office/drawing/2014/main" id="{9EA0654C-9EDF-4A4F-9651-F46B4E6A1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179" y="870153"/>
            <a:ext cx="1863532" cy="4620284"/>
          </a:xfrm>
          <a:prstGeom prst="rect">
            <a:avLst/>
          </a:prstGeom>
        </p:spPr>
      </p:pic>
      <p:sp>
        <p:nvSpPr>
          <p:cNvPr id="12" name="TextBox 11">
            <a:extLst>
              <a:ext uri="{FF2B5EF4-FFF2-40B4-BE49-F238E27FC236}">
                <a16:creationId xmlns:a16="http://schemas.microsoft.com/office/drawing/2014/main" id="{80B3479C-0F75-42D3-B7BD-501850D022AF}"/>
              </a:ext>
            </a:extLst>
          </p:cNvPr>
          <p:cNvSpPr txBox="1"/>
          <p:nvPr/>
        </p:nvSpPr>
        <p:spPr>
          <a:xfrm>
            <a:off x="352910" y="1715503"/>
            <a:ext cx="4752489" cy="3970318"/>
          </a:xfrm>
          <a:prstGeom prst="rect">
            <a:avLst/>
          </a:prstGeom>
          <a:noFill/>
        </p:spPr>
        <p:txBody>
          <a:bodyPr wrap="square" rtlCol="0">
            <a:spAutoFit/>
          </a:bodyPr>
          <a:lstStyle/>
          <a:p>
            <a:r>
              <a:rPr lang="en-US" dirty="0">
                <a:latin typeface="Trebuchet MS" panose="020B0603020202020204" pitchFamily="34" charset="0"/>
              </a:rPr>
              <a:t>Janet notices small changes at first: the soil seems to be able to hold more moisture than before, the seedlings look stronger, and more seeds have sprouted.</a:t>
            </a:r>
          </a:p>
          <a:p>
            <a:endParaRPr lang="en-US" dirty="0">
              <a:latin typeface="Trebuchet MS" panose="020B0603020202020204" pitchFamily="34" charset="0"/>
            </a:endParaRPr>
          </a:p>
          <a:p>
            <a:r>
              <a:rPr lang="en-US" dirty="0">
                <a:latin typeface="Trebuchet MS" panose="020B0603020202020204" pitchFamily="34" charset="0"/>
              </a:rPr>
              <a:t>The hope within her starts to grow – maybe this is the beginning of a bumper harvest. She continues to tend her crop and speaks with her friends who were also in the training – their crops are showing encouraging signs too. </a:t>
            </a:r>
          </a:p>
          <a:p>
            <a:endParaRPr lang="en-US" dirty="0">
              <a:latin typeface="Trebuchet MS" panose="020B0603020202020204" pitchFamily="34" charset="0"/>
            </a:endParaRPr>
          </a:p>
          <a:p>
            <a:r>
              <a:rPr lang="en-US" dirty="0">
                <a:latin typeface="Trebuchet MS" panose="020B0603020202020204" pitchFamily="34" charset="0"/>
              </a:rPr>
              <a:t>Things are looking up for Janet. </a:t>
            </a:r>
          </a:p>
          <a:p>
            <a:endParaRPr lang="en-GB" dirty="0">
              <a:latin typeface="Trebuchet MS" panose="020B0603020202020204" pitchFamily="34" charset="0"/>
            </a:endParaRPr>
          </a:p>
        </p:txBody>
      </p:sp>
    </p:spTree>
    <p:extLst>
      <p:ext uri="{BB962C8B-B14F-4D97-AF65-F5344CB8AC3E}">
        <p14:creationId xmlns:p14="http://schemas.microsoft.com/office/powerpoint/2010/main" val="160447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TotalTime>
  <Words>1107</Words>
  <Application>Microsoft Office PowerPoint</Application>
  <PresentationFormat>On-screen Show (4:3)</PresentationFormat>
  <Paragraphs>109</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Trebuchet MS</vt:lpstr>
      <vt:lpstr>Office Theme</vt:lpstr>
      <vt:lpstr>HELPING-HAND 2021</vt:lpstr>
      <vt:lpstr>FEEDING HOPE</vt:lpstr>
      <vt:lpstr>PowerPoint Presentation</vt:lpstr>
      <vt:lpstr>PowerPoint Presentation</vt:lpstr>
      <vt:lpstr>PowerPoint Presentation</vt:lpstr>
      <vt:lpstr>JANET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HELPING-HAND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HELPING-HAND 2021</dc:title>
  <dc:creator>Aimee Margott</dc:creator>
  <cp:lastModifiedBy>Aimee Margott</cp:lastModifiedBy>
  <cp:revision>37</cp:revision>
  <dcterms:created xsi:type="dcterms:W3CDTF">2020-09-14T11:29:25Z</dcterms:created>
  <dcterms:modified xsi:type="dcterms:W3CDTF">2020-10-30T14:35:11Z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2020-08-28T00:00:00Z</vt:filetime>
  </property>
  <property fmtid="{D5CDD505-2E9C-101B-9397-08002B2CF9AE}" pid="3" name="Creator">
    <vt:lpwstr>Adobe InDesign 15.0 (Macintosh)</vt:lpwstr>
  </property>
  <property fmtid="{D5CDD505-2E9C-101B-9397-08002B2CF9AE}" pid="4" name="LastSaved">
    <vt:filetime>2020-09-14T00:00:00Z</vt:filetime>
  </property>
</Properties>
</file>