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67" r:id="rId4"/>
    <p:sldId id="279" r:id="rId5"/>
    <p:sldId id="278" r:id="rId6"/>
    <p:sldId id="260" r:id="rId7"/>
    <p:sldId id="276" r:id="rId8"/>
    <p:sldId id="280" r:id="rId9"/>
    <p:sldId id="285" r:id="rId10"/>
    <p:sldId id="286" r:id="rId11"/>
    <p:sldId id="287" r:id="rId12"/>
    <p:sldId id="288" r:id="rId13"/>
    <p:sldId id="283"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32D"/>
    <a:srgbClr val="F9DB8E"/>
    <a:srgbClr val="8DA23C"/>
    <a:srgbClr val="A75D1E"/>
    <a:srgbClr val="C89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45" autoAdjust="0"/>
  </p:normalViewPr>
  <p:slideViewPr>
    <p:cSldViewPr>
      <p:cViewPr varScale="1">
        <p:scale>
          <a:sx n="63" d="100"/>
          <a:sy n="63" d="100"/>
        </p:scale>
        <p:origin x="178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E065C70-E1EE-48E8-8379-416AB4D56A0B}" type="datetimeFigureOut">
              <a:rPr lang="en-GB" smtClean="0"/>
              <a:t>30/10/2020</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DDE1CFA-49D7-4E77-9A98-D89D0C730F61}" type="slidenum">
              <a:rPr lang="en-GB" smtClean="0"/>
              <a:t>‹#›</a:t>
            </a:fld>
            <a:endParaRPr lang="en-GB"/>
          </a:p>
        </p:txBody>
      </p:sp>
    </p:spTree>
    <p:extLst>
      <p:ext uri="{BB962C8B-B14F-4D97-AF65-F5344CB8AC3E}">
        <p14:creationId xmlns:p14="http://schemas.microsoft.com/office/powerpoint/2010/main" val="29448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Trebuchet MS" panose="020B0603020202020204" pitchFamily="34" charset="0"/>
              </a:rPr>
              <a:t>Through the </a:t>
            </a:r>
            <a:r>
              <a:rPr lang="en-GB" i="1" dirty="0">
                <a:latin typeface="Trebuchet MS" panose="020B0603020202020204" pitchFamily="34" charset="0"/>
              </a:rPr>
              <a:t>‘Feeding Hope’ </a:t>
            </a:r>
            <a:r>
              <a:rPr lang="en-GB" dirty="0">
                <a:latin typeface="Trebuchet MS" panose="020B0603020202020204" pitchFamily="34" charset="0"/>
              </a:rPr>
              <a:t>Campaign, you will get to know some farmers supported by the Salvation Army in Zimbabwe, although the funds we raise will support Food Sustainability Projects all over the world.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150" dirty="0">
                <a:solidFill>
                  <a:srgbClr val="F3C32D"/>
                </a:solidFill>
                <a:latin typeface="Trebuchet MS" panose="020B0603020202020204" pitchFamily="34" charset="0"/>
                <a:cs typeface="Arial"/>
              </a:rPr>
              <a:t>Food Security for everyone is a Global Sustainability Goal.</a:t>
            </a:r>
            <a:endParaRPr lang="en-GB" sz="1200" dirty="0">
              <a:latin typeface="Trebuchet MS"/>
              <a:cs typeface="Trebuchet MS"/>
            </a:endParaRPr>
          </a:p>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2</a:t>
            </a:fld>
            <a:endParaRPr lang="en-GB"/>
          </a:p>
        </p:txBody>
      </p:sp>
    </p:spTree>
    <p:extLst>
      <p:ext uri="{BB962C8B-B14F-4D97-AF65-F5344CB8AC3E}">
        <p14:creationId xmlns:p14="http://schemas.microsoft.com/office/powerpoint/2010/main" val="420046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few ways you can help</a:t>
            </a:r>
          </a:p>
          <a:p>
            <a:r>
              <a:rPr lang="en-GB" dirty="0"/>
              <a:t>There are many to include in prayers, you could…</a:t>
            </a:r>
          </a:p>
          <a:p>
            <a:pPr marL="171450" indent="-171450">
              <a:buFontTx/>
              <a:buChar char="-"/>
            </a:pPr>
            <a:r>
              <a:rPr lang="en-GB" dirty="0"/>
              <a:t>Pray for TSA in Zimbabwe (and other territories we work in on food security projects)</a:t>
            </a:r>
          </a:p>
          <a:p>
            <a:pPr marL="171450" indent="-171450">
              <a:buFontTx/>
              <a:buChar char="-"/>
            </a:pPr>
            <a:r>
              <a:rPr lang="en-GB" dirty="0"/>
              <a:t>Pray for the individual farmers</a:t>
            </a:r>
          </a:p>
          <a:p>
            <a:pPr marL="171450" indent="-171450">
              <a:buFontTx/>
              <a:buChar char="-"/>
            </a:pPr>
            <a:r>
              <a:rPr lang="en-GB" dirty="0"/>
              <a:t>Pray for the families</a:t>
            </a:r>
          </a:p>
          <a:p>
            <a:pPr marL="171450" indent="-171450">
              <a:buFontTx/>
              <a:buChar char="-"/>
            </a:pPr>
            <a:r>
              <a:rPr lang="en-GB" dirty="0"/>
              <a:t>Pray for the corps officers</a:t>
            </a:r>
          </a:p>
          <a:p>
            <a:pPr marL="171450" indent="-171450">
              <a:buFontTx/>
              <a:buChar char="-"/>
            </a:pPr>
            <a:r>
              <a:rPr lang="en-GB" dirty="0"/>
              <a:t>Engage with our online resources</a:t>
            </a:r>
          </a:p>
          <a:p>
            <a:pPr marL="171450" indent="-171450">
              <a:buFontTx/>
              <a:buChar char="-"/>
            </a:pPr>
            <a:r>
              <a:rPr lang="en-GB" dirty="0"/>
              <a:t>You can fundraise together - Social distance pizza night, online fashion show or bake off, plant up your own harvest and sell the produce – sweet peas, sunflowers, tomatoes, potatoes</a:t>
            </a:r>
          </a:p>
          <a:p>
            <a:pPr marL="171450" indent="-171450">
              <a:buFontTx/>
              <a:buChar char="-"/>
            </a:pPr>
            <a:r>
              <a:rPr lang="en-GB" dirty="0"/>
              <a:t>Make a donation online</a:t>
            </a:r>
          </a:p>
        </p:txBody>
      </p:sp>
      <p:sp>
        <p:nvSpPr>
          <p:cNvPr id="4" name="Slide Number Placeholder 3"/>
          <p:cNvSpPr>
            <a:spLocks noGrp="1"/>
          </p:cNvSpPr>
          <p:nvPr>
            <p:ph type="sldNum" sz="quarter" idx="5"/>
          </p:nvPr>
        </p:nvSpPr>
        <p:spPr/>
        <p:txBody>
          <a:bodyPr/>
          <a:lstStyle/>
          <a:p>
            <a:fld id="{2DDE1CFA-49D7-4E77-9A98-D89D0C730F61}" type="slidenum">
              <a:rPr lang="en-GB" smtClean="0"/>
              <a:t>11</a:t>
            </a:fld>
            <a:endParaRPr lang="en-GB"/>
          </a:p>
        </p:txBody>
      </p:sp>
    </p:spTree>
    <p:extLst>
      <p:ext uri="{BB962C8B-B14F-4D97-AF65-F5344CB8AC3E}">
        <p14:creationId xmlns:p14="http://schemas.microsoft.com/office/powerpoint/2010/main" val="394336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find both SAID UK and Family Ministries on social media! We’d love to find out what you are doing for Feeding Hope whether that be fundraising or through the resources you can find on our website www.salvationarmy.org.uk/feedinghope/</a:t>
            </a:r>
          </a:p>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12</a:t>
            </a:fld>
            <a:endParaRPr lang="en-GB"/>
          </a:p>
        </p:txBody>
      </p:sp>
    </p:spTree>
    <p:extLst>
      <p:ext uri="{BB962C8B-B14F-4D97-AF65-F5344CB8AC3E}">
        <p14:creationId xmlns:p14="http://schemas.microsoft.com/office/powerpoint/2010/main" val="394282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to </a:t>
            </a:r>
            <a:r>
              <a:rPr lang="en-GB"/>
              <a:t>us today!</a:t>
            </a:r>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13</a:t>
            </a:fld>
            <a:endParaRPr lang="en-GB"/>
          </a:p>
        </p:txBody>
      </p:sp>
    </p:spTree>
    <p:extLst>
      <p:ext uri="{BB962C8B-B14F-4D97-AF65-F5344CB8AC3E}">
        <p14:creationId xmlns:p14="http://schemas.microsoft.com/office/powerpoint/2010/main" val="213156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Food security, as defined by the United Nations’ Committee on World Food Security, means that </a:t>
            </a:r>
            <a:r>
              <a:rPr lang="en-GB" b="1" dirty="0"/>
              <a:t>all people, at all times, have physical, social and economic access to sufficient, safe and nutritious food that meets their food preferences and dietary needs for an active and healthy life. </a:t>
            </a:r>
          </a:p>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3</a:t>
            </a:fld>
            <a:endParaRPr lang="en-GB"/>
          </a:p>
        </p:txBody>
      </p:sp>
    </p:spTree>
    <p:extLst>
      <p:ext uri="{BB962C8B-B14F-4D97-AF65-F5344CB8AC3E}">
        <p14:creationId xmlns:p14="http://schemas.microsoft.com/office/powerpoint/2010/main" val="384226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When person doesn’t have access to enough food they are classified as being ‘food insecure’. It is the state of being without reliable access to sufficient, safe and nutritious food. </a:t>
            </a:r>
          </a:p>
          <a:p>
            <a:pPr algn="l"/>
            <a:r>
              <a:rPr lang="en-GB" dirty="0"/>
              <a:t> </a:t>
            </a:r>
          </a:p>
          <a:p>
            <a:pPr algn="l"/>
            <a:r>
              <a:rPr lang="en-GB" b="1" dirty="0"/>
              <a:t>Food insecurity is now a growing  problem. For decades, the world has made huge progress in reducing the total number of people who experience food insecurity, but in recent years this trend has reversed</a:t>
            </a:r>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4</a:t>
            </a:fld>
            <a:endParaRPr lang="en-GB"/>
          </a:p>
        </p:txBody>
      </p:sp>
    </p:spTree>
    <p:extLst>
      <p:ext uri="{BB962C8B-B14F-4D97-AF65-F5344CB8AC3E}">
        <p14:creationId xmlns:p14="http://schemas.microsoft.com/office/powerpoint/2010/main" val="324695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GB" dirty="0">
                <a:latin typeface="Trebuchet MS" panose="020B0603020202020204" pitchFamily="34" charset="0"/>
              </a:rPr>
              <a:t>Here’s Janet </a:t>
            </a:r>
            <a:r>
              <a:rPr lang="en-GB" dirty="0" err="1">
                <a:latin typeface="Trebuchet MS" panose="020B0603020202020204" pitchFamily="34" charset="0"/>
              </a:rPr>
              <a:t>Mazura</a:t>
            </a:r>
            <a:r>
              <a:rPr lang="en-GB" dirty="0">
                <a:latin typeface="Trebuchet MS" panose="020B0603020202020204" pitchFamily="34" charset="0"/>
              </a:rPr>
              <a:t>, a hard-working mother with her family of five children. She has inherited the family farm and traditional farming techniques from her mother. She is discovering that the traditional techniques are no longer suitable for the changing climate. </a:t>
            </a:r>
          </a:p>
          <a:p>
            <a:pPr marL="12700">
              <a:lnSpc>
                <a:spcPct val="100000"/>
              </a:lnSpc>
              <a:spcBef>
                <a:spcPts val="100"/>
              </a:spcBef>
            </a:pPr>
            <a:endParaRPr lang="en-GB" dirty="0">
              <a:latin typeface="Trebuchet MS" panose="020B0603020202020204" pitchFamily="34" charset="0"/>
            </a:endParaRPr>
          </a:p>
          <a:p>
            <a:pPr marL="12700">
              <a:lnSpc>
                <a:spcPct val="100000"/>
              </a:lnSpc>
              <a:spcBef>
                <a:spcPts val="100"/>
              </a:spcBef>
            </a:pPr>
            <a:r>
              <a:rPr lang="en-GB" dirty="0">
                <a:latin typeface="Trebuchet MS" panose="020B0603020202020204" pitchFamily="34" charset="0"/>
              </a:rPr>
              <a:t>The struggles she faces with the farm reflect the struggles she faces at home. Unable to pay the school fees for her children and unable to provide nutritious food, she often goes without so that her children are as well fed as they can be. </a:t>
            </a:r>
          </a:p>
          <a:p>
            <a:pPr marL="12700">
              <a:lnSpc>
                <a:spcPct val="100000"/>
              </a:lnSpc>
              <a:spcBef>
                <a:spcPts val="100"/>
              </a:spcBef>
            </a:pPr>
            <a:endParaRPr lang="en-GB" dirty="0">
              <a:latin typeface="Trebuchet MS" panose="020B0603020202020204" pitchFamily="34" charset="0"/>
            </a:endParaRPr>
          </a:p>
          <a:p>
            <a:pPr marL="12700">
              <a:lnSpc>
                <a:spcPct val="100000"/>
              </a:lnSpc>
              <a:spcBef>
                <a:spcPts val="100"/>
              </a:spcBef>
            </a:pPr>
            <a:r>
              <a:rPr lang="en-GB" dirty="0">
                <a:latin typeface="Trebuchet MS" panose="020B0603020202020204" pitchFamily="34" charset="0"/>
              </a:rPr>
              <a:t>This changes when she joins an agricultural training programme for farmers at her local corps. </a:t>
            </a:r>
            <a:endParaRPr lang="en-GB" dirty="0">
              <a:latin typeface="Trebuchet MS" panose="020B0603020202020204" pitchFamily="34" charset="0"/>
              <a:cs typeface="Trebuchet MS"/>
            </a:endParaRPr>
          </a:p>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5</a:t>
            </a:fld>
            <a:endParaRPr lang="en-GB"/>
          </a:p>
        </p:txBody>
      </p:sp>
    </p:spTree>
    <p:extLst>
      <p:ext uri="{BB962C8B-B14F-4D97-AF65-F5344CB8AC3E}">
        <p14:creationId xmlns:p14="http://schemas.microsoft.com/office/powerpoint/2010/main" val="384678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50"/>
              </a:spcBef>
            </a:pPr>
            <a:r>
              <a:rPr lang="en-US" dirty="0">
                <a:latin typeface="Trebuchet MS" panose="020B0603020202020204" pitchFamily="34" charset="0"/>
              </a:rPr>
              <a:t>The Corps compound which is hosting the training has a small plot of land no bigger than Janet’s own that the Corps Officer has used to grow some maize using some new growing techniques. </a:t>
            </a:r>
          </a:p>
          <a:p>
            <a:pPr algn="l">
              <a:spcBef>
                <a:spcPts val="50"/>
              </a:spcBef>
            </a:pPr>
            <a:endParaRPr lang="en-US" dirty="0">
              <a:latin typeface="Trebuchet MS" panose="020B0603020202020204" pitchFamily="34" charset="0"/>
            </a:endParaRPr>
          </a:p>
          <a:p>
            <a:pPr algn="l">
              <a:spcBef>
                <a:spcPts val="50"/>
              </a:spcBef>
            </a:pPr>
            <a:r>
              <a:rPr lang="en-US" dirty="0">
                <a:latin typeface="Trebuchet MS" panose="020B0603020202020204" pitchFamily="34" charset="0"/>
              </a:rPr>
              <a:t>It is already starting to produce a harvest bigger than hers. She is intrigued and wants to find out more. Janet attends a few sessions run in the Corps hall and listens closely to the Corps Officer and an agriculturalist from a local university who is leading the sessions. </a:t>
            </a:r>
          </a:p>
          <a:p>
            <a:pPr algn="l">
              <a:spcBef>
                <a:spcPts val="50"/>
              </a:spcBef>
            </a:pPr>
            <a:endParaRPr lang="en-US" dirty="0">
              <a:latin typeface="Trebuchet MS" panose="020B0603020202020204" pitchFamily="34" charset="0"/>
            </a:endParaRPr>
          </a:p>
          <a:p>
            <a:pPr algn="l">
              <a:spcBef>
                <a:spcPts val="50"/>
              </a:spcBef>
            </a:pPr>
            <a:r>
              <a:rPr lang="en-US" dirty="0">
                <a:latin typeface="Trebuchet MS" panose="020B0603020202020204" pitchFamily="34" charset="0"/>
              </a:rPr>
              <a:t>The techniques they are teaching are different from the ones that she has learnt as a child. She learnt how to better manage the water for her crops and recycle the nutrients back into the soil, so it doesn’t become depleted. </a:t>
            </a:r>
            <a:endParaRPr lang="en-GB" dirty="0">
              <a:latin typeface="Trebuchet MS" panose="020B0603020202020204" pitchFamily="34" charset="0"/>
            </a:endParaRPr>
          </a:p>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6</a:t>
            </a:fld>
            <a:endParaRPr lang="en-GB"/>
          </a:p>
        </p:txBody>
      </p:sp>
    </p:spTree>
    <p:extLst>
      <p:ext uri="{BB962C8B-B14F-4D97-AF65-F5344CB8AC3E}">
        <p14:creationId xmlns:p14="http://schemas.microsoft.com/office/powerpoint/2010/main" val="221220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rebuchet MS" panose="020B0603020202020204" pitchFamily="34" charset="0"/>
              </a:rPr>
              <a:t>MULCHING</a:t>
            </a:r>
          </a:p>
          <a:p>
            <a:r>
              <a:rPr lang="en-US" dirty="0">
                <a:latin typeface="Trebuchet MS" panose="020B0603020202020204" pitchFamily="34" charset="0"/>
              </a:rPr>
              <a:t>The small-scale farmers are trained on the importance of mulching their crops while ensuring minimal disturbance of the soil. </a:t>
            </a:r>
          </a:p>
          <a:p>
            <a:r>
              <a:rPr lang="en-US" dirty="0">
                <a:latin typeface="Trebuchet MS" panose="020B0603020202020204" pitchFamily="34" charset="0"/>
              </a:rPr>
              <a:t>This helps to protect the fertile top layer of soil from being eroded by rain or wind and conserves the soil moisture from evaporation. </a:t>
            </a:r>
          </a:p>
          <a:p>
            <a:r>
              <a:rPr lang="en-US" dirty="0">
                <a:latin typeface="Trebuchet MS" panose="020B0603020202020204" pitchFamily="34" charset="0"/>
              </a:rPr>
              <a:t>When the mulch materials decay, soil fertility is increased hence farmers do not require to purchase expensive synthetic fertilizers. </a:t>
            </a:r>
          </a:p>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7</a:t>
            </a:fld>
            <a:endParaRPr lang="en-GB"/>
          </a:p>
        </p:txBody>
      </p:sp>
    </p:spTree>
    <p:extLst>
      <p:ext uri="{BB962C8B-B14F-4D97-AF65-F5344CB8AC3E}">
        <p14:creationId xmlns:p14="http://schemas.microsoft.com/office/powerpoint/2010/main" val="260931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Trebuchet MS" panose="020B0603020202020204" pitchFamily="34" charset="0"/>
              </a:rPr>
              <a:t>PLANTING &amp; WEATHER</a:t>
            </a:r>
          </a:p>
          <a:p>
            <a:pPr algn="l"/>
            <a:r>
              <a:rPr lang="en-US" dirty="0">
                <a:latin typeface="Trebuchet MS" panose="020B0603020202020204" pitchFamily="34" charset="0"/>
              </a:rPr>
              <a:t>The farmers are also trained how to plant their seeds with precision using straight lines and holes and how to grow diverse crops to ensure continued food production and nutrition. When the seeds are planted at the onset of the rains, the young plants can thrive before the dry spells hit. The combination of these methods ensure farmers are saved from the laborious burden of constantly cultivating their land  and this reduces the expense </a:t>
            </a:r>
            <a:r>
              <a:rPr lang="en-US">
                <a:latin typeface="Trebuchet MS" panose="020B0603020202020204" pitchFamily="34" charset="0"/>
              </a:rPr>
              <a:t>and reliance </a:t>
            </a:r>
            <a:r>
              <a:rPr lang="en-US" dirty="0">
                <a:latin typeface="Trebuchet MS" panose="020B0603020202020204" pitchFamily="34" charset="0"/>
              </a:rPr>
              <a:t>on artificial fertilizer.</a:t>
            </a:r>
            <a:endParaRPr lang="en-GB" dirty="0">
              <a:latin typeface="Trebuchet MS" panose="020B0603020202020204" pitchFamily="34" charset="0"/>
            </a:endParaRPr>
          </a:p>
          <a:p>
            <a:pPr algn="l">
              <a:spcBef>
                <a:spcPts val="50"/>
              </a:spcBef>
            </a:pPr>
            <a:r>
              <a:rPr lang="en-US" dirty="0"/>
              <a:t> </a:t>
            </a:r>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8</a:t>
            </a:fld>
            <a:endParaRPr lang="en-GB"/>
          </a:p>
        </p:txBody>
      </p:sp>
    </p:spTree>
    <p:extLst>
      <p:ext uri="{BB962C8B-B14F-4D97-AF65-F5344CB8AC3E}">
        <p14:creationId xmlns:p14="http://schemas.microsoft.com/office/powerpoint/2010/main" val="3697284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Janet notices small changes at first: the soil seems to be able to hold more moisture than before, the seedlings look stronger, and more seeds have sprouted. The hope within her starts to grow – maybe this is the beginning of a bumper harvest. She continues to tend her crop and speaks with her friends who were also in the training – their crops are showing encouraging signs too. Things are looking up for Janet.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when it comes to the harvest, Janet cannot believe the results. Double what she has managed in the last year! For now, hunger is kept at bay for Janet and her large family. Janet is full of hope for the next growing season – she knows she might be able to grow even more next year. She has seen how small changes in the way she plants and nurtures her crops can make a huge difference. She has renewed hope for the future.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9</a:t>
            </a:fld>
            <a:endParaRPr lang="en-GB"/>
          </a:p>
        </p:txBody>
      </p:sp>
    </p:spTree>
    <p:extLst>
      <p:ext uri="{BB962C8B-B14F-4D97-AF65-F5344CB8AC3E}">
        <p14:creationId xmlns:p14="http://schemas.microsoft.com/office/powerpoint/2010/main" val="153127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latin typeface="Trebuchet MS" panose="020B0603020202020204" pitchFamily="34" charset="0"/>
              </a:rPr>
              <a:t>Through its food security programmes around the world, The Salvation Army provides training and confidence building so that individual families from one generation to another can thrive, whole communities can benefit, and The Salvation Army can grow through the planting of new corps.</a:t>
            </a:r>
          </a:p>
          <a:p>
            <a:pPr algn="l"/>
            <a:endParaRPr lang="en-GB" dirty="0">
              <a:latin typeface="Trebuchet MS" panose="020B0603020202020204" pitchFamily="34" charset="0"/>
            </a:endParaRPr>
          </a:p>
          <a:p>
            <a:pPr algn="l"/>
            <a:r>
              <a:rPr lang="en-GB" dirty="0">
                <a:latin typeface="Trebuchet MS" panose="020B0603020202020204" pitchFamily="34" charset="0"/>
              </a:rPr>
              <a:t> As you get to know the farmers and read more of their stories, you will see how this ‘virtuous relationship’ between people, environment and The Salvation Army works. </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10</a:t>
            </a:fld>
            <a:endParaRPr lang="en-GB"/>
          </a:p>
        </p:txBody>
      </p:sp>
    </p:spTree>
    <p:extLst>
      <p:ext uri="{BB962C8B-B14F-4D97-AF65-F5344CB8AC3E}">
        <p14:creationId xmlns:p14="http://schemas.microsoft.com/office/powerpoint/2010/main" val="195592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DA23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DA23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DA23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21640"/>
            <a:ext cx="8255000" cy="482600"/>
          </a:xfrm>
          <a:prstGeom prst="rect">
            <a:avLst/>
          </a:prstGeom>
        </p:spPr>
        <p:txBody>
          <a:bodyPr wrap="square" lIns="0" tIns="0" rIns="0" bIns="0">
            <a:spAutoFit/>
          </a:bodyPr>
          <a:lstStyle>
            <a:lvl1pPr>
              <a:defRPr sz="3000" b="1" i="0">
                <a:solidFill>
                  <a:srgbClr val="8DA23C"/>
                </a:solidFill>
                <a:latin typeface="Arial"/>
                <a:cs typeface="Arial"/>
              </a:defRPr>
            </a:lvl1pPr>
          </a:lstStyle>
          <a:p>
            <a:endParaRPr/>
          </a:p>
        </p:txBody>
      </p:sp>
      <p:sp>
        <p:nvSpPr>
          <p:cNvPr id="3" name="Holder 3"/>
          <p:cNvSpPr>
            <a:spLocks noGrp="1"/>
          </p:cNvSpPr>
          <p:nvPr>
            <p:ph type="body" idx="1"/>
          </p:nvPr>
        </p:nvSpPr>
        <p:spPr>
          <a:xfrm>
            <a:off x="444500" y="1215606"/>
            <a:ext cx="8255000" cy="4292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142" y="0"/>
            <a:ext cx="9188143" cy="6858001"/>
            <a:chOff x="-259397" y="0"/>
            <a:chExt cx="9662795" cy="6858507"/>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9397" y="0"/>
              <a:ext cx="9662795" cy="6858000"/>
            </a:xfrm>
            <a:custGeom>
              <a:avLst/>
              <a:gdLst/>
              <a:ahLst/>
              <a:cxnLst/>
              <a:rect l="l" t="t" r="r" b="b"/>
              <a:pathLst>
                <a:path w="9662795" h="6858000">
                  <a:moveTo>
                    <a:pt x="520700" y="0"/>
                  </a:moveTo>
                  <a:lnTo>
                    <a:pt x="0" y="0"/>
                  </a:lnTo>
                  <a:lnTo>
                    <a:pt x="0" y="6858000"/>
                  </a:lnTo>
                  <a:lnTo>
                    <a:pt x="520700" y="6858000"/>
                  </a:lnTo>
                  <a:lnTo>
                    <a:pt x="520700" y="0"/>
                  </a:lnTo>
                  <a:close/>
                </a:path>
                <a:path w="9662795" h="6858000">
                  <a:moveTo>
                    <a:pt x="9662795" y="0"/>
                  </a:moveTo>
                  <a:lnTo>
                    <a:pt x="9142095" y="0"/>
                  </a:lnTo>
                  <a:lnTo>
                    <a:pt x="9142095" y="6858000"/>
                  </a:lnTo>
                  <a:lnTo>
                    <a:pt x="9662795" y="6858000"/>
                  </a:lnTo>
                  <a:lnTo>
                    <a:pt x="9662795" y="0"/>
                  </a:lnTo>
                  <a:close/>
                </a:path>
              </a:pathLst>
            </a:custGeom>
            <a:solidFill>
              <a:srgbClr val="8DA23C"/>
            </a:solidFill>
          </p:spPr>
          <p:txBody>
            <a:bodyPr wrap="square" lIns="0" tIns="0" rIns="0" bIns="0" rtlCol="0"/>
            <a:lstStyle/>
            <a:p>
              <a:endParaRPr/>
            </a:p>
          </p:txBody>
        </p:sp>
        <p:sp>
          <p:nvSpPr>
            <p:cNvPr id="5" name="object 5"/>
            <p:cNvSpPr/>
            <p:nvPr/>
          </p:nvSpPr>
          <p:spPr>
            <a:xfrm>
              <a:off x="0" y="6120002"/>
              <a:ext cx="9144000" cy="738505"/>
            </a:xfrm>
            <a:custGeom>
              <a:avLst/>
              <a:gdLst/>
              <a:ahLst/>
              <a:cxnLst/>
              <a:rect l="l" t="t" r="r" b="b"/>
              <a:pathLst>
                <a:path w="9144000" h="738504">
                  <a:moveTo>
                    <a:pt x="9144000" y="0"/>
                  </a:moveTo>
                  <a:lnTo>
                    <a:pt x="0" y="0"/>
                  </a:lnTo>
                  <a:lnTo>
                    <a:pt x="0" y="538251"/>
                  </a:lnTo>
                  <a:lnTo>
                    <a:pt x="0" y="737997"/>
                  </a:lnTo>
                  <a:lnTo>
                    <a:pt x="9144000" y="737997"/>
                  </a:lnTo>
                  <a:lnTo>
                    <a:pt x="9144000" y="538251"/>
                  </a:lnTo>
                  <a:lnTo>
                    <a:pt x="9144000" y="0"/>
                  </a:lnTo>
                  <a:close/>
                </a:path>
              </a:pathLst>
            </a:custGeom>
            <a:solidFill>
              <a:srgbClr val="8DA23C"/>
            </a:solidFill>
          </p:spPr>
          <p:txBody>
            <a:bodyPr wrap="square" lIns="0" tIns="0" rIns="0" bIns="0" rtlCol="0"/>
            <a:lstStyle/>
            <a:p>
              <a:endParaRPr/>
            </a:p>
          </p:txBody>
        </p:sp>
        <p:sp>
          <p:nvSpPr>
            <p:cNvPr id="6" name="object 6"/>
            <p:cNvSpPr/>
            <p:nvPr/>
          </p:nvSpPr>
          <p:spPr>
            <a:xfrm>
              <a:off x="-244408" y="5335393"/>
              <a:ext cx="1775777" cy="584568"/>
            </a:xfrm>
            <a:prstGeom prst="rect">
              <a:avLst/>
            </a:prstGeom>
            <a:blipFill>
              <a:blip r:embed="rId3" cstate="print"/>
              <a:stretch>
                <a:fillRect/>
              </a:stretch>
            </a:blipFill>
          </p:spPr>
          <p:txBody>
            <a:bodyPr wrap="square" lIns="0" tIns="0" rIns="0" bIns="0" rtlCol="0"/>
            <a:lstStyle/>
            <a:p>
              <a:endParaRPr dirty="0"/>
            </a:p>
          </p:txBody>
        </p:sp>
      </p:grpSp>
      <p:sp>
        <p:nvSpPr>
          <p:cNvPr id="7" name="object 7"/>
          <p:cNvSpPr txBox="1"/>
          <p:nvPr/>
        </p:nvSpPr>
        <p:spPr>
          <a:xfrm>
            <a:off x="689099" y="5438473"/>
            <a:ext cx="618490" cy="389255"/>
          </a:xfrm>
          <a:prstGeom prst="rect">
            <a:avLst/>
          </a:prstGeom>
        </p:spPr>
        <p:txBody>
          <a:bodyPr vert="horz" wrap="square" lIns="0" tIns="12065" rIns="0" bIns="0" rtlCol="0">
            <a:spAutoFit/>
          </a:bodyPr>
          <a:lstStyle/>
          <a:p>
            <a:pPr marL="12700" marR="5080" algn="just">
              <a:lnSpc>
                <a:spcPct val="99500"/>
              </a:lnSpc>
              <a:spcBef>
                <a:spcPts val="95"/>
              </a:spcBef>
            </a:pPr>
            <a:r>
              <a:rPr sz="800" spc="-10" dirty="0">
                <a:latin typeface="Trebuchet MS"/>
                <a:cs typeface="Trebuchet MS"/>
              </a:rPr>
              <a:t>International  Development  </a:t>
            </a:r>
            <a:r>
              <a:rPr sz="800" spc="-15" dirty="0">
                <a:latin typeface="Trebuchet MS"/>
                <a:cs typeface="Trebuchet MS"/>
              </a:rPr>
              <a:t>UK</a:t>
            </a:r>
            <a:endParaRPr sz="800" dirty="0">
              <a:latin typeface="Trebuchet MS"/>
              <a:cs typeface="Trebuchet MS"/>
            </a:endParaRPr>
          </a:p>
        </p:txBody>
      </p:sp>
      <p:grpSp>
        <p:nvGrpSpPr>
          <p:cNvPr id="8" name="object 8"/>
          <p:cNvGrpSpPr/>
          <p:nvPr/>
        </p:nvGrpSpPr>
        <p:grpSpPr>
          <a:xfrm>
            <a:off x="1825104" y="863839"/>
            <a:ext cx="7318896" cy="5994161"/>
            <a:chOff x="1825104" y="863993"/>
            <a:chExt cx="7318896" cy="5994161"/>
          </a:xfrm>
        </p:grpSpPr>
        <p:sp>
          <p:nvSpPr>
            <p:cNvPr id="9" name="object 9"/>
            <p:cNvSpPr/>
            <p:nvPr/>
          </p:nvSpPr>
          <p:spPr>
            <a:xfrm>
              <a:off x="4578350" y="2835429"/>
              <a:ext cx="4565650" cy="4022725"/>
            </a:xfrm>
            <a:custGeom>
              <a:avLst/>
              <a:gdLst/>
              <a:ahLst/>
              <a:cxnLst/>
              <a:rect l="l" t="t" r="r" b="b"/>
              <a:pathLst>
                <a:path w="4565650" h="4022725">
                  <a:moveTo>
                    <a:pt x="2333650" y="0"/>
                  </a:moveTo>
                  <a:lnTo>
                    <a:pt x="2285435" y="488"/>
                  </a:lnTo>
                  <a:lnTo>
                    <a:pt x="2237457" y="1946"/>
                  </a:lnTo>
                  <a:lnTo>
                    <a:pt x="2189728" y="4365"/>
                  </a:lnTo>
                  <a:lnTo>
                    <a:pt x="2142255" y="7736"/>
                  </a:lnTo>
                  <a:lnTo>
                    <a:pt x="2095049" y="12048"/>
                  </a:lnTo>
                  <a:lnTo>
                    <a:pt x="2048118" y="17293"/>
                  </a:lnTo>
                  <a:lnTo>
                    <a:pt x="2001472" y="23461"/>
                  </a:lnTo>
                  <a:lnTo>
                    <a:pt x="1955121" y="30543"/>
                  </a:lnTo>
                  <a:lnTo>
                    <a:pt x="1909074" y="38530"/>
                  </a:lnTo>
                  <a:lnTo>
                    <a:pt x="1863340" y="47411"/>
                  </a:lnTo>
                  <a:lnTo>
                    <a:pt x="1817928" y="57178"/>
                  </a:lnTo>
                  <a:lnTo>
                    <a:pt x="1772848" y="67822"/>
                  </a:lnTo>
                  <a:lnTo>
                    <a:pt x="1728110" y="79332"/>
                  </a:lnTo>
                  <a:lnTo>
                    <a:pt x="1683723" y="91700"/>
                  </a:lnTo>
                  <a:lnTo>
                    <a:pt x="1639696" y="104916"/>
                  </a:lnTo>
                  <a:lnTo>
                    <a:pt x="1596038" y="118971"/>
                  </a:lnTo>
                  <a:lnTo>
                    <a:pt x="1552759" y="133855"/>
                  </a:lnTo>
                  <a:lnTo>
                    <a:pt x="1509869" y="149559"/>
                  </a:lnTo>
                  <a:lnTo>
                    <a:pt x="1467376" y="166074"/>
                  </a:lnTo>
                  <a:lnTo>
                    <a:pt x="1425290" y="183390"/>
                  </a:lnTo>
                  <a:lnTo>
                    <a:pt x="1383621" y="201498"/>
                  </a:lnTo>
                  <a:lnTo>
                    <a:pt x="1342377" y="220388"/>
                  </a:lnTo>
                  <a:lnTo>
                    <a:pt x="1301569" y="240051"/>
                  </a:lnTo>
                  <a:lnTo>
                    <a:pt x="1261206" y="260478"/>
                  </a:lnTo>
                  <a:lnTo>
                    <a:pt x="1221296" y="281660"/>
                  </a:lnTo>
                  <a:lnTo>
                    <a:pt x="1181850" y="303586"/>
                  </a:lnTo>
                  <a:lnTo>
                    <a:pt x="1142876" y="326247"/>
                  </a:lnTo>
                  <a:lnTo>
                    <a:pt x="1104385" y="349635"/>
                  </a:lnTo>
                  <a:lnTo>
                    <a:pt x="1066385" y="373740"/>
                  </a:lnTo>
                  <a:lnTo>
                    <a:pt x="1028886" y="398552"/>
                  </a:lnTo>
                  <a:lnTo>
                    <a:pt x="991898" y="424062"/>
                  </a:lnTo>
                  <a:lnTo>
                    <a:pt x="955429" y="450260"/>
                  </a:lnTo>
                  <a:lnTo>
                    <a:pt x="919489" y="477138"/>
                  </a:lnTo>
                  <a:lnTo>
                    <a:pt x="884087" y="504686"/>
                  </a:lnTo>
                  <a:lnTo>
                    <a:pt x="849234" y="532894"/>
                  </a:lnTo>
                  <a:lnTo>
                    <a:pt x="814937" y="561753"/>
                  </a:lnTo>
                  <a:lnTo>
                    <a:pt x="781208" y="591253"/>
                  </a:lnTo>
                  <a:lnTo>
                    <a:pt x="748054" y="621386"/>
                  </a:lnTo>
                  <a:lnTo>
                    <a:pt x="715486" y="652142"/>
                  </a:lnTo>
                  <a:lnTo>
                    <a:pt x="683512" y="683512"/>
                  </a:lnTo>
                  <a:lnTo>
                    <a:pt x="652142" y="715486"/>
                  </a:lnTo>
                  <a:lnTo>
                    <a:pt x="621386" y="748054"/>
                  </a:lnTo>
                  <a:lnTo>
                    <a:pt x="591253" y="781208"/>
                  </a:lnTo>
                  <a:lnTo>
                    <a:pt x="561753" y="814937"/>
                  </a:lnTo>
                  <a:lnTo>
                    <a:pt x="532894" y="849234"/>
                  </a:lnTo>
                  <a:lnTo>
                    <a:pt x="504686" y="884087"/>
                  </a:lnTo>
                  <a:lnTo>
                    <a:pt x="477138" y="919489"/>
                  </a:lnTo>
                  <a:lnTo>
                    <a:pt x="450260" y="955429"/>
                  </a:lnTo>
                  <a:lnTo>
                    <a:pt x="424062" y="991898"/>
                  </a:lnTo>
                  <a:lnTo>
                    <a:pt x="398552" y="1028886"/>
                  </a:lnTo>
                  <a:lnTo>
                    <a:pt x="373740" y="1066385"/>
                  </a:lnTo>
                  <a:lnTo>
                    <a:pt x="349635" y="1104385"/>
                  </a:lnTo>
                  <a:lnTo>
                    <a:pt x="326247" y="1142876"/>
                  </a:lnTo>
                  <a:lnTo>
                    <a:pt x="303586" y="1181850"/>
                  </a:lnTo>
                  <a:lnTo>
                    <a:pt x="281660" y="1221296"/>
                  </a:lnTo>
                  <a:lnTo>
                    <a:pt x="260478" y="1261206"/>
                  </a:lnTo>
                  <a:lnTo>
                    <a:pt x="240051" y="1301569"/>
                  </a:lnTo>
                  <a:lnTo>
                    <a:pt x="220388" y="1342377"/>
                  </a:lnTo>
                  <a:lnTo>
                    <a:pt x="201498" y="1383621"/>
                  </a:lnTo>
                  <a:lnTo>
                    <a:pt x="183390" y="1425290"/>
                  </a:lnTo>
                  <a:lnTo>
                    <a:pt x="166074" y="1467376"/>
                  </a:lnTo>
                  <a:lnTo>
                    <a:pt x="149559" y="1509869"/>
                  </a:lnTo>
                  <a:lnTo>
                    <a:pt x="133855" y="1552759"/>
                  </a:lnTo>
                  <a:lnTo>
                    <a:pt x="118971" y="1596038"/>
                  </a:lnTo>
                  <a:lnTo>
                    <a:pt x="104916" y="1639696"/>
                  </a:lnTo>
                  <a:lnTo>
                    <a:pt x="91700" y="1683723"/>
                  </a:lnTo>
                  <a:lnTo>
                    <a:pt x="79332" y="1728110"/>
                  </a:lnTo>
                  <a:lnTo>
                    <a:pt x="67822" y="1772848"/>
                  </a:lnTo>
                  <a:lnTo>
                    <a:pt x="57178" y="1817928"/>
                  </a:lnTo>
                  <a:lnTo>
                    <a:pt x="47411" y="1863340"/>
                  </a:lnTo>
                  <a:lnTo>
                    <a:pt x="38530" y="1909074"/>
                  </a:lnTo>
                  <a:lnTo>
                    <a:pt x="30543" y="1955121"/>
                  </a:lnTo>
                  <a:lnTo>
                    <a:pt x="23461" y="2001472"/>
                  </a:lnTo>
                  <a:lnTo>
                    <a:pt x="17293" y="2048118"/>
                  </a:lnTo>
                  <a:lnTo>
                    <a:pt x="12048" y="2095049"/>
                  </a:lnTo>
                  <a:lnTo>
                    <a:pt x="7736" y="2142255"/>
                  </a:lnTo>
                  <a:lnTo>
                    <a:pt x="4365" y="2189728"/>
                  </a:lnTo>
                  <a:lnTo>
                    <a:pt x="1946" y="2237457"/>
                  </a:lnTo>
                  <a:lnTo>
                    <a:pt x="488" y="2285435"/>
                  </a:lnTo>
                  <a:lnTo>
                    <a:pt x="0" y="2333650"/>
                  </a:lnTo>
                  <a:lnTo>
                    <a:pt x="488" y="2381865"/>
                  </a:lnTo>
                  <a:lnTo>
                    <a:pt x="1946" y="2429842"/>
                  </a:lnTo>
                  <a:lnTo>
                    <a:pt x="4365" y="2477572"/>
                  </a:lnTo>
                  <a:lnTo>
                    <a:pt x="7736" y="2525045"/>
                  </a:lnTo>
                  <a:lnTo>
                    <a:pt x="12048" y="2572251"/>
                  </a:lnTo>
                  <a:lnTo>
                    <a:pt x="17293" y="2619182"/>
                  </a:lnTo>
                  <a:lnTo>
                    <a:pt x="23461" y="2665828"/>
                  </a:lnTo>
                  <a:lnTo>
                    <a:pt x="30543" y="2712179"/>
                  </a:lnTo>
                  <a:lnTo>
                    <a:pt x="38530" y="2758226"/>
                  </a:lnTo>
                  <a:lnTo>
                    <a:pt x="47411" y="2803960"/>
                  </a:lnTo>
                  <a:lnTo>
                    <a:pt x="57178" y="2849372"/>
                  </a:lnTo>
                  <a:lnTo>
                    <a:pt x="67822" y="2894451"/>
                  </a:lnTo>
                  <a:lnTo>
                    <a:pt x="79332" y="2939189"/>
                  </a:lnTo>
                  <a:lnTo>
                    <a:pt x="91700" y="2983577"/>
                  </a:lnTo>
                  <a:lnTo>
                    <a:pt x="104916" y="3027604"/>
                  </a:lnTo>
                  <a:lnTo>
                    <a:pt x="118971" y="3071262"/>
                  </a:lnTo>
                  <a:lnTo>
                    <a:pt x="133855" y="3114541"/>
                  </a:lnTo>
                  <a:lnTo>
                    <a:pt x="149559" y="3157431"/>
                  </a:lnTo>
                  <a:lnTo>
                    <a:pt x="166074" y="3199924"/>
                  </a:lnTo>
                  <a:lnTo>
                    <a:pt x="183390" y="3242010"/>
                  </a:lnTo>
                  <a:lnTo>
                    <a:pt x="201498" y="3283679"/>
                  </a:lnTo>
                  <a:lnTo>
                    <a:pt x="220388" y="3324922"/>
                  </a:lnTo>
                  <a:lnTo>
                    <a:pt x="240051" y="3365731"/>
                  </a:lnTo>
                  <a:lnTo>
                    <a:pt x="260478" y="3406094"/>
                  </a:lnTo>
                  <a:lnTo>
                    <a:pt x="281660" y="3446004"/>
                  </a:lnTo>
                  <a:lnTo>
                    <a:pt x="303586" y="3485450"/>
                  </a:lnTo>
                  <a:lnTo>
                    <a:pt x="326247" y="3524424"/>
                  </a:lnTo>
                  <a:lnTo>
                    <a:pt x="349635" y="3562915"/>
                  </a:lnTo>
                  <a:lnTo>
                    <a:pt x="373740" y="3600915"/>
                  </a:lnTo>
                  <a:lnTo>
                    <a:pt x="398552" y="3638414"/>
                  </a:lnTo>
                  <a:lnTo>
                    <a:pt x="424062" y="3675402"/>
                  </a:lnTo>
                  <a:lnTo>
                    <a:pt x="450260" y="3711871"/>
                  </a:lnTo>
                  <a:lnTo>
                    <a:pt x="477138" y="3747811"/>
                  </a:lnTo>
                  <a:lnTo>
                    <a:pt x="504686" y="3783212"/>
                  </a:lnTo>
                  <a:lnTo>
                    <a:pt x="532894" y="3818066"/>
                  </a:lnTo>
                  <a:lnTo>
                    <a:pt x="561753" y="3852362"/>
                  </a:lnTo>
                  <a:lnTo>
                    <a:pt x="591253" y="3886092"/>
                  </a:lnTo>
                  <a:lnTo>
                    <a:pt x="621386" y="3919246"/>
                  </a:lnTo>
                  <a:lnTo>
                    <a:pt x="652142" y="3951814"/>
                  </a:lnTo>
                  <a:lnTo>
                    <a:pt x="683512" y="3983788"/>
                  </a:lnTo>
                  <a:lnTo>
                    <a:pt x="715486" y="4015157"/>
                  </a:lnTo>
                  <a:lnTo>
                    <a:pt x="723335" y="4022570"/>
                  </a:lnTo>
                  <a:lnTo>
                    <a:pt x="3943965" y="4022570"/>
                  </a:lnTo>
                  <a:lnTo>
                    <a:pt x="3983788" y="3983788"/>
                  </a:lnTo>
                  <a:lnTo>
                    <a:pt x="4015157" y="3951814"/>
                  </a:lnTo>
                  <a:lnTo>
                    <a:pt x="4045913" y="3919246"/>
                  </a:lnTo>
                  <a:lnTo>
                    <a:pt x="4076046" y="3886092"/>
                  </a:lnTo>
                  <a:lnTo>
                    <a:pt x="4105547" y="3852362"/>
                  </a:lnTo>
                  <a:lnTo>
                    <a:pt x="4134406" y="3818066"/>
                  </a:lnTo>
                  <a:lnTo>
                    <a:pt x="4162614" y="3783212"/>
                  </a:lnTo>
                  <a:lnTo>
                    <a:pt x="4190162" y="3747811"/>
                  </a:lnTo>
                  <a:lnTo>
                    <a:pt x="4217040" y="3711871"/>
                  </a:lnTo>
                  <a:lnTo>
                    <a:pt x="4243238" y="3675402"/>
                  </a:lnTo>
                  <a:lnTo>
                    <a:pt x="4268748" y="3638414"/>
                  </a:lnTo>
                  <a:lnTo>
                    <a:pt x="4293560" y="3600915"/>
                  </a:lnTo>
                  <a:lnTo>
                    <a:pt x="4317665" y="3562915"/>
                  </a:lnTo>
                  <a:lnTo>
                    <a:pt x="4341052" y="3524424"/>
                  </a:lnTo>
                  <a:lnTo>
                    <a:pt x="4363714" y="3485450"/>
                  </a:lnTo>
                  <a:lnTo>
                    <a:pt x="4385640" y="3446004"/>
                  </a:lnTo>
                  <a:lnTo>
                    <a:pt x="4406821" y="3406094"/>
                  </a:lnTo>
                  <a:lnTo>
                    <a:pt x="4427248" y="3365731"/>
                  </a:lnTo>
                  <a:lnTo>
                    <a:pt x="4446912" y="3324922"/>
                  </a:lnTo>
                  <a:lnTo>
                    <a:pt x="4465802" y="3283679"/>
                  </a:lnTo>
                  <a:lnTo>
                    <a:pt x="4483910" y="3242010"/>
                  </a:lnTo>
                  <a:lnTo>
                    <a:pt x="4501226" y="3199924"/>
                  </a:lnTo>
                  <a:lnTo>
                    <a:pt x="4517740" y="3157431"/>
                  </a:lnTo>
                  <a:lnTo>
                    <a:pt x="4533445" y="3114541"/>
                  </a:lnTo>
                  <a:lnTo>
                    <a:pt x="4548329" y="3071262"/>
                  </a:lnTo>
                  <a:lnTo>
                    <a:pt x="4562384" y="3027604"/>
                  </a:lnTo>
                  <a:lnTo>
                    <a:pt x="4565649" y="3016725"/>
                  </a:lnTo>
                  <a:lnTo>
                    <a:pt x="4565649" y="1650575"/>
                  </a:lnTo>
                  <a:lnTo>
                    <a:pt x="4548329" y="1596038"/>
                  </a:lnTo>
                  <a:lnTo>
                    <a:pt x="4533445" y="1552759"/>
                  </a:lnTo>
                  <a:lnTo>
                    <a:pt x="4517740" y="1509869"/>
                  </a:lnTo>
                  <a:lnTo>
                    <a:pt x="4501226" y="1467376"/>
                  </a:lnTo>
                  <a:lnTo>
                    <a:pt x="4483910" y="1425290"/>
                  </a:lnTo>
                  <a:lnTo>
                    <a:pt x="4465802" y="1383621"/>
                  </a:lnTo>
                  <a:lnTo>
                    <a:pt x="4446912" y="1342377"/>
                  </a:lnTo>
                  <a:lnTo>
                    <a:pt x="4427248" y="1301569"/>
                  </a:lnTo>
                  <a:lnTo>
                    <a:pt x="4406821" y="1261206"/>
                  </a:lnTo>
                  <a:lnTo>
                    <a:pt x="4385640" y="1221296"/>
                  </a:lnTo>
                  <a:lnTo>
                    <a:pt x="4363714" y="1181850"/>
                  </a:lnTo>
                  <a:lnTo>
                    <a:pt x="4341052" y="1142876"/>
                  </a:lnTo>
                  <a:lnTo>
                    <a:pt x="4317665" y="1104385"/>
                  </a:lnTo>
                  <a:lnTo>
                    <a:pt x="4293560" y="1066385"/>
                  </a:lnTo>
                  <a:lnTo>
                    <a:pt x="4268748" y="1028886"/>
                  </a:lnTo>
                  <a:lnTo>
                    <a:pt x="4243238" y="991898"/>
                  </a:lnTo>
                  <a:lnTo>
                    <a:pt x="4217040" y="955429"/>
                  </a:lnTo>
                  <a:lnTo>
                    <a:pt x="4190162" y="919489"/>
                  </a:lnTo>
                  <a:lnTo>
                    <a:pt x="4162614" y="884087"/>
                  </a:lnTo>
                  <a:lnTo>
                    <a:pt x="4134406" y="849234"/>
                  </a:lnTo>
                  <a:lnTo>
                    <a:pt x="4105547" y="814937"/>
                  </a:lnTo>
                  <a:lnTo>
                    <a:pt x="4076046" y="781208"/>
                  </a:lnTo>
                  <a:lnTo>
                    <a:pt x="4045913" y="748054"/>
                  </a:lnTo>
                  <a:lnTo>
                    <a:pt x="4015157" y="715486"/>
                  </a:lnTo>
                  <a:lnTo>
                    <a:pt x="3983788" y="683512"/>
                  </a:lnTo>
                  <a:lnTo>
                    <a:pt x="3951814" y="652142"/>
                  </a:lnTo>
                  <a:lnTo>
                    <a:pt x="3919246" y="621386"/>
                  </a:lnTo>
                  <a:lnTo>
                    <a:pt x="3886092" y="591253"/>
                  </a:lnTo>
                  <a:lnTo>
                    <a:pt x="3852362" y="561753"/>
                  </a:lnTo>
                  <a:lnTo>
                    <a:pt x="3818066" y="532894"/>
                  </a:lnTo>
                  <a:lnTo>
                    <a:pt x="3783212" y="504686"/>
                  </a:lnTo>
                  <a:lnTo>
                    <a:pt x="3747811" y="477138"/>
                  </a:lnTo>
                  <a:lnTo>
                    <a:pt x="3711871" y="450260"/>
                  </a:lnTo>
                  <a:lnTo>
                    <a:pt x="3675402" y="424062"/>
                  </a:lnTo>
                  <a:lnTo>
                    <a:pt x="3638414" y="398552"/>
                  </a:lnTo>
                  <a:lnTo>
                    <a:pt x="3600915" y="373740"/>
                  </a:lnTo>
                  <a:lnTo>
                    <a:pt x="3562915" y="349635"/>
                  </a:lnTo>
                  <a:lnTo>
                    <a:pt x="3524424" y="326247"/>
                  </a:lnTo>
                  <a:lnTo>
                    <a:pt x="3485450" y="303586"/>
                  </a:lnTo>
                  <a:lnTo>
                    <a:pt x="3446004" y="281660"/>
                  </a:lnTo>
                  <a:lnTo>
                    <a:pt x="3406094" y="260478"/>
                  </a:lnTo>
                  <a:lnTo>
                    <a:pt x="3365731" y="240051"/>
                  </a:lnTo>
                  <a:lnTo>
                    <a:pt x="3324922" y="220388"/>
                  </a:lnTo>
                  <a:lnTo>
                    <a:pt x="3283679" y="201498"/>
                  </a:lnTo>
                  <a:lnTo>
                    <a:pt x="3242010" y="183390"/>
                  </a:lnTo>
                  <a:lnTo>
                    <a:pt x="3199924" y="166074"/>
                  </a:lnTo>
                  <a:lnTo>
                    <a:pt x="3157431" y="149559"/>
                  </a:lnTo>
                  <a:lnTo>
                    <a:pt x="3114541" y="133855"/>
                  </a:lnTo>
                  <a:lnTo>
                    <a:pt x="3071262" y="118971"/>
                  </a:lnTo>
                  <a:lnTo>
                    <a:pt x="3027604" y="104916"/>
                  </a:lnTo>
                  <a:lnTo>
                    <a:pt x="2983577" y="91700"/>
                  </a:lnTo>
                  <a:lnTo>
                    <a:pt x="2939189" y="79332"/>
                  </a:lnTo>
                  <a:lnTo>
                    <a:pt x="2894451" y="67822"/>
                  </a:lnTo>
                  <a:lnTo>
                    <a:pt x="2849372" y="57178"/>
                  </a:lnTo>
                  <a:lnTo>
                    <a:pt x="2803960" y="47411"/>
                  </a:lnTo>
                  <a:lnTo>
                    <a:pt x="2758226" y="38530"/>
                  </a:lnTo>
                  <a:lnTo>
                    <a:pt x="2712179" y="30543"/>
                  </a:lnTo>
                  <a:lnTo>
                    <a:pt x="2665828" y="23461"/>
                  </a:lnTo>
                  <a:lnTo>
                    <a:pt x="2619182" y="17293"/>
                  </a:lnTo>
                  <a:lnTo>
                    <a:pt x="2572251" y="12048"/>
                  </a:lnTo>
                  <a:lnTo>
                    <a:pt x="2525045" y="7736"/>
                  </a:lnTo>
                  <a:lnTo>
                    <a:pt x="2477572" y="4365"/>
                  </a:lnTo>
                  <a:lnTo>
                    <a:pt x="2429842" y="1946"/>
                  </a:lnTo>
                  <a:lnTo>
                    <a:pt x="2381865" y="488"/>
                  </a:lnTo>
                  <a:lnTo>
                    <a:pt x="2333650" y="0"/>
                  </a:lnTo>
                  <a:close/>
                </a:path>
              </a:pathLst>
            </a:custGeom>
            <a:solidFill>
              <a:srgbClr val="8DA23C"/>
            </a:solidFill>
          </p:spPr>
          <p:txBody>
            <a:bodyPr wrap="square" lIns="0" tIns="0" rIns="0" bIns="0" rtlCol="0"/>
            <a:lstStyle/>
            <a:p>
              <a:endParaRPr/>
            </a:p>
          </p:txBody>
        </p:sp>
        <p:sp>
          <p:nvSpPr>
            <p:cNvPr id="10" name="object 10"/>
            <p:cNvSpPr/>
            <p:nvPr/>
          </p:nvSpPr>
          <p:spPr>
            <a:xfrm>
              <a:off x="4578350" y="2835429"/>
              <a:ext cx="4565650" cy="4022725"/>
            </a:xfrm>
            <a:custGeom>
              <a:avLst/>
              <a:gdLst/>
              <a:ahLst/>
              <a:cxnLst/>
              <a:rect l="l" t="t" r="r" b="b"/>
              <a:pathLst>
                <a:path w="4565650" h="4022725">
                  <a:moveTo>
                    <a:pt x="3943965" y="4022570"/>
                  </a:moveTo>
                  <a:lnTo>
                    <a:pt x="3983788" y="3983788"/>
                  </a:lnTo>
                  <a:lnTo>
                    <a:pt x="4015157" y="3951814"/>
                  </a:lnTo>
                  <a:lnTo>
                    <a:pt x="4045913" y="3919246"/>
                  </a:lnTo>
                  <a:lnTo>
                    <a:pt x="4076046" y="3886092"/>
                  </a:lnTo>
                  <a:lnTo>
                    <a:pt x="4105547" y="3852362"/>
                  </a:lnTo>
                  <a:lnTo>
                    <a:pt x="4134406" y="3818066"/>
                  </a:lnTo>
                  <a:lnTo>
                    <a:pt x="4162614" y="3783212"/>
                  </a:lnTo>
                  <a:lnTo>
                    <a:pt x="4190162" y="3747811"/>
                  </a:lnTo>
                  <a:lnTo>
                    <a:pt x="4217040" y="3711871"/>
                  </a:lnTo>
                  <a:lnTo>
                    <a:pt x="4243238" y="3675402"/>
                  </a:lnTo>
                  <a:lnTo>
                    <a:pt x="4268748" y="3638414"/>
                  </a:lnTo>
                  <a:lnTo>
                    <a:pt x="4293560" y="3600915"/>
                  </a:lnTo>
                  <a:lnTo>
                    <a:pt x="4317665" y="3562915"/>
                  </a:lnTo>
                  <a:lnTo>
                    <a:pt x="4341052" y="3524424"/>
                  </a:lnTo>
                  <a:lnTo>
                    <a:pt x="4363714" y="3485450"/>
                  </a:lnTo>
                  <a:lnTo>
                    <a:pt x="4385640" y="3446004"/>
                  </a:lnTo>
                  <a:lnTo>
                    <a:pt x="4406821" y="3406094"/>
                  </a:lnTo>
                  <a:lnTo>
                    <a:pt x="4427248" y="3365731"/>
                  </a:lnTo>
                  <a:lnTo>
                    <a:pt x="4446912" y="3324922"/>
                  </a:lnTo>
                  <a:lnTo>
                    <a:pt x="4465802" y="3283679"/>
                  </a:lnTo>
                  <a:lnTo>
                    <a:pt x="4483910" y="3242010"/>
                  </a:lnTo>
                  <a:lnTo>
                    <a:pt x="4501226" y="3199924"/>
                  </a:lnTo>
                  <a:lnTo>
                    <a:pt x="4517740" y="3157431"/>
                  </a:lnTo>
                  <a:lnTo>
                    <a:pt x="4533445" y="3114541"/>
                  </a:lnTo>
                  <a:lnTo>
                    <a:pt x="4548329" y="3071262"/>
                  </a:lnTo>
                  <a:lnTo>
                    <a:pt x="4562384" y="3027604"/>
                  </a:lnTo>
                  <a:lnTo>
                    <a:pt x="4565649" y="3016725"/>
                  </a:lnTo>
                </a:path>
                <a:path w="4565650" h="4022725">
                  <a:moveTo>
                    <a:pt x="4565649" y="1650575"/>
                  </a:moveTo>
                  <a:lnTo>
                    <a:pt x="4548329" y="1596038"/>
                  </a:lnTo>
                  <a:lnTo>
                    <a:pt x="4533445" y="1552759"/>
                  </a:lnTo>
                  <a:lnTo>
                    <a:pt x="4517740" y="1509869"/>
                  </a:lnTo>
                  <a:lnTo>
                    <a:pt x="4501226" y="1467376"/>
                  </a:lnTo>
                  <a:lnTo>
                    <a:pt x="4483910" y="1425290"/>
                  </a:lnTo>
                  <a:lnTo>
                    <a:pt x="4465802" y="1383621"/>
                  </a:lnTo>
                  <a:lnTo>
                    <a:pt x="4446912" y="1342377"/>
                  </a:lnTo>
                  <a:lnTo>
                    <a:pt x="4427248" y="1301569"/>
                  </a:lnTo>
                  <a:lnTo>
                    <a:pt x="4406821" y="1261206"/>
                  </a:lnTo>
                  <a:lnTo>
                    <a:pt x="4385640" y="1221296"/>
                  </a:lnTo>
                  <a:lnTo>
                    <a:pt x="4363714" y="1181850"/>
                  </a:lnTo>
                  <a:lnTo>
                    <a:pt x="4341052" y="1142876"/>
                  </a:lnTo>
                  <a:lnTo>
                    <a:pt x="4317665" y="1104385"/>
                  </a:lnTo>
                  <a:lnTo>
                    <a:pt x="4293560" y="1066385"/>
                  </a:lnTo>
                  <a:lnTo>
                    <a:pt x="4268748" y="1028886"/>
                  </a:lnTo>
                  <a:lnTo>
                    <a:pt x="4243238" y="991898"/>
                  </a:lnTo>
                  <a:lnTo>
                    <a:pt x="4217040" y="955429"/>
                  </a:lnTo>
                  <a:lnTo>
                    <a:pt x="4190162" y="919489"/>
                  </a:lnTo>
                  <a:lnTo>
                    <a:pt x="4162614" y="884087"/>
                  </a:lnTo>
                  <a:lnTo>
                    <a:pt x="4134406" y="849234"/>
                  </a:lnTo>
                  <a:lnTo>
                    <a:pt x="4105547" y="814937"/>
                  </a:lnTo>
                  <a:lnTo>
                    <a:pt x="4076046" y="781208"/>
                  </a:lnTo>
                  <a:lnTo>
                    <a:pt x="4045913" y="748054"/>
                  </a:lnTo>
                  <a:lnTo>
                    <a:pt x="4015157" y="715486"/>
                  </a:lnTo>
                  <a:lnTo>
                    <a:pt x="3983788" y="683512"/>
                  </a:lnTo>
                  <a:lnTo>
                    <a:pt x="3951814" y="652142"/>
                  </a:lnTo>
                  <a:lnTo>
                    <a:pt x="3919246" y="621386"/>
                  </a:lnTo>
                  <a:lnTo>
                    <a:pt x="3886092" y="591253"/>
                  </a:lnTo>
                  <a:lnTo>
                    <a:pt x="3852362" y="561753"/>
                  </a:lnTo>
                  <a:lnTo>
                    <a:pt x="3818066" y="532894"/>
                  </a:lnTo>
                  <a:lnTo>
                    <a:pt x="3783212" y="504686"/>
                  </a:lnTo>
                  <a:lnTo>
                    <a:pt x="3747811" y="477138"/>
                  </a:lnTo>
                  <a:lnTo>
                    <a:pt x="3711871" y="450260"/>
                  </a:lnTo>
                  <a:lnTo>
                    <a:pt x="3675402" y="424062"/>
                  </a:lnTo>
                  <a:lnTo>
                    <a:pt x="3638414" y="398552"/>
                  </a:lnTo>
                  <a:lnTo>
                    <a:pt x="3600915" y="373740"/>
                  </a:lnTo>
                  <a:lnTo>
                    <a:pt x="3562915" y="349635"/>
                  </a:lnTo>
                  <a:lnTo>
                    <a:pt x="3524424" y="326247"/>
                  </a:lnTo>
                  <a:lnTo>
                    <a:pt x="3485450" y="303586"/>
                  </a:lnTo>
                  <a:lnTo>
                    <a:pt x="3446004" y="281660"/>
                  </a:lnTo>
                  <a:lnTo>
                    <a:pt x="3406094" y="260478"/>
                  </a:lnTo>
                  <a:lnTo>
                    <a:pt x="3365731" y="240051"/>
                  </a:lnTo>
                  <a:lnTo>
                    <a:pt x="3324922" y="220388"/>
                  </a:lnTo>
                  <a:lnTo>
                    <a:pt x="3283679" y="201498"/>
                  </a:lnTo>
                  <a:lnTo>
                    <a:pt x="3242010" y="183390"/>
                  </a:lnTo>
                  <a:lnTo>
                    <a:pt x="3199924" y="166074"/>
                  </a:lnTo>
                  <a:lnTo>
                    <a:pt x="3157431" y="149559"/>
                  </a:lnTo>
                  <a:lnTo>
                    <a:pt x="3114541" y="133855"/>
                  </a:lnTo>
                  <a:lnTo>
                    <a:pt x="3071262" y="118971"/>
                  </a:lnTo>
                  <a:lnTo>
                    <a:pt x="3027604" y="104916"/>
                  </a:lnTo>
                  <a:lnTo>
                    <a:pt x="2983577" y="91700"/>
                  </a:lnTo>
                  <a:lnTo>
                    <a:pt x="2939189" y="79332"/>
                  </a:lnTo>
                  <a:lnTo>
                    <a:pt x="2894451" y="67822"/>
                  </a:lnTo>
                  <a:lnTo>
                    <a:pt x="2849372" y="57178"/>
                  </a:lnTo>
                  <a:lnTo>
                    <a:pt x="2803960" y="47411"/>
                  </a:lnTo>
                  <a:lnTo>
                    <a:pt x="2758226" y="38530"/>
                  </a:lnTo>
                  <a:lnTo>
                    <a:pt x="2712179" y="30543"/>
                  </a:lnTo>
                  <a:lnTo>
                    <a:pt x="2665828" y="23461"/>
                  </a:lnTo>
                  <a:lnTo>
                    <a:pt x="2619182" y="17293"/>
                  </a:lnTo>
                  <a:lnTo>
                    <a:pt x="2572251" y="12048"/>
                  </a:lnTo>
                  <a:lnTo>
                    <a:pt x="2525045" y="7736"/>
                  </a:lnTo>
                  <a:lnTo>
                    <a:pt x="2477572" y="4365"/>
                  </a:lnTo>
                  <a:lnTo>
                    <a:pt x="2429842" y="1946"/>
                  </a:lnTo>
                  <a:lnTo>
                    <a:pt x="2381865" y="488"/>
                  </a:lnTo>
                  <a:lnTo>
                    <a:pt x="2333650" y="0"/>
                  </a:lnTo>
                  <a:lnTo>
                    <a:pt x="2285435" y="488"/>
                  </a:lnTo>
                  <a:lnTo>
                    <a:pt x="2237457" y="1946"/>
                  </a:lnTo>
                  <a:lnTo>
                    <a:pt x="2189728" y="4365"/>
                  </a:lnTo>
                  <a:lnTo>
                    <a:pt x="2142255" y="7736"/>
                  </a:lnTo>
                  <a:lnTo>
                    <a:pt x="2095049" y="12048"/>
                  </a:lnTo>
                  <a:lnTo>
                    <a:pt x="2048118" y="17293"/>
                  </a:lnTo>
                  <a:lnTo>
                    <a:pt x="2001472" y="23461"/>
                  </a:lnTo>
                  <a:lnTo>
                    <a:pt x="1955121" y="30543"/>
                  </a:lnTo>
                  <a:lnTo>
                    <a:pt x="1909074" y="38530"/>
                  </a:lnTo>
                  <a:lnTo>
                    <a:pt x="1863340" y="47411"/>
                  </a:lnTo>
                  <a:lnTo>
                    <a:pt x="1817928" y="57178"/>
                  </a:lnTo>
                  <a:lnTo>
                    <a:pt x="1772848" y="67822"/>
                  </a:lnTo>
                  <a:lnTo>
                    <a:pt x="1728110" y="79332"/>
                  </a:lnTo>
                  <a:lnTo>
                    <a:pt x="1683723" y="91700"/>
                  </a:lnTo>
                  <a:lnTo>
                    <a:pt x="1639696" y="104916"/>
                  </a:lnTo>
                  <a:lnTo>
                    <a:pt x="1596038" y="118971"/>
                  </a:lnTo>
                  <a:lnTo>
                    <a:pt x="1552759" y="133855"/>
                  </a:lnTo>
                  <a:lnTo>
                    <a:pt x="1509869" y="149559"/>
                  </a:lnTo>
                  <a:lnTo>
                    <a:pt x="1467376" y="166074"/>
                  </a:lnTo>
                  <a:lnTo>
                    <a:pt x="1425290" y="183390"/>
                  </a:lnTo>
                  <a:lnTo>
                    <a:pt x="1383621" y="201498"/>
                  </a:lnTo>
                  <a:lnTo>
                    <a:pt x="1342377" y="220388"/>
                  </a:lnTo>
                  <a:lnTo>
                    <a:pt x="1301569" y="240051"/>
                  </a:lnTo>
                  <a:lnTo>
                    <a:pt x="1261206" y="260478"/>
                  </a:lnTo>
                  <a:lnTo>
                    <a:pt x="1221296" y="281660"/>
                  </a:lnTo>
                  <a:lnTo>
                    <a:pt x="1181850" y="303586"/>
                  </a:lnTo>
                  <a:lnTo>
                    <a:pt x="1142876" y="326247"/>
                  </a:lnTo>
                  <a:lnTo>
                    <a:pt x="1104385" y="349635"/>
                  </a:lnTo>
                  <a:lnTo>
                    <a:pt x="1066385" y="373740"/>
                  </a:lnTo>
                  <a:lnTo>
                    <a:pt x="1028886" y="398552"/>
                  </a:lnTo>
                  <a:lnTo>
                    <a:pt x="991898" y="424062"/>
                  </a:lnTo>
                  <a:lnTo>
                    <a:pt x="955429" y="450260"/>
                  </a:lnTo>
                  <a:lnTo>
                    <a:pt x="919489" y="477138"/>
                  </a:lnTo>
                  <a:lnTo>
                    <a:pt x="884087" y="504686"/>
                  </a:lnTo>
                  <a:lnTo>
                    <a:pt x="849234" y="532894"/>
                  </a:lnTo>
                  <a:lnTo>
                    <a:pt x="814937" y="561753"/>
                  </a:lnTo>
                  <a:lnTo>
                    <a:pt x="781208" y="591253"/>
                  </a:lnTo>
                  <a:lnTo>
                    <a:pt x="748054" y="621386"/>
                  </a:lnTo>
                  <a:lnTo>
                    <a:pt x="715486" y="652142"/>
                  </a:lnTo>
                  <a:lnTo>
                    <a:pt x="683512" y="683512"/>
                  </a:lnTo>
                  <a:lnTo>
                    <a:pt x="652142" y="715486"/>
                  </a:lnTo>
                  <a:lnTo>
                    <a:pt x="621386" y="748054"/>
                  </a:lnTo>
                  <a:lnTo>
                    <a:pt x="591253" y="781208"/>
                  </a:lnTo>
                  <a:lnTo>
                    <a:pt x="561753" y="814937"/>
                  </a:lnTo>
                  <a:lnTo>
                    <a:pt x="532894" y="849234"/>
                  </a:lnTo>
                  <a:lnTo>
                    <a:pt x="504686" y="884087"/>
                  </a:lnTo>
                  <a:lnTo>
                    <a:pt x="477138" y="919489"/>
                  </a:lnTo>
                  <a:lnTo>
                    <a:pt x="450260" y="955429"/>
                  </a:lnTo>
                  <a:lnTo>
                    <a:pt x="424062" y="991898"/>
                  </a:lnTo>
                  <a:lnTo>
                    <a:pt x="398552" y="1028886"/>
                  </a:lnTo>
                  <a:lnTo>
                    <a:pt x="373740" y="1066385"/>
                  </a:lnTo>
                  <a:lnTo>
                    <a:pt x="349635" y="1104385"/>
                  </a:lnTo>
                  <a:lnTo>
                    <a:pt x="326247" y="1142876"/>
                  </a:lnTo>
                  <a:lnTo>
                    <a:pt x="303586" y="1181850"/>
                  </a:lnTo>
                  <a:lnTo>
                    <a:pt x="281660" y="1221296"/>
                  </a:lnTo>
                  <a:lnTo>
                    <a:pt x="260478" y="1261206"/>
                  </a:lnTo>
                  <a:lnTo>
                    <a:pt x="240051" y="1301569"/>
                  </a:lnTo>
                  <a:lnTo>
                    <a:pt x="220388" y="1342377"/>
                  </a:lnTo>
                  <a:lnTo>
                    <a:pt x="201498" y="1383621"/>
                  </a:lnTo>
                  <a:lnTo>
                    <a:pt x="183390" y="1425290"/>
                  </a:lnTo>
                  <a:lnTo>
                    <a:pt x="166074" y="1467376"/>
                  </a:lnTo>
                  <a:lnTo>
                    <a:pt x="149559" y="1509869"/>
                  </a:lnTo>
                  <a:lnTo>
                    <a:pt x="133855" y="1552759"/>
                  </a:lnTo>
                  <a:lnTo>
                    <a:pt x="118971" y="1596038"/>
                  </a:lnTo>
                  <a:lnTo>
                    <a:pt x="104916" y="1639696"/>
                  </a:lnTo>
                  <a:lnTo>
                    <a:pt x="91700" y="1683723"/>
                  </a:lnTo>
                  <a:lnTo>
                    <a:pt x="79332" y="1728110"/>
                  </a:lnTo>
                  <a:lnTo>
                    <a:pt x="67822" y="1772848"/>
                  </a:lnTo>
                  <a:lnTo>
                    <a:pt x="57178" y="1817928"/>
                  </a:lnTo>
                  <a:lnTo>
                    <a:pt x="47411" y="1863340"/>
                  </a:lnTo>
                  <a:lnTo>
                    <a:pt x="38530" y="1909074"/>
                  </a:lnTo>
                  <a:lnTo>
                    <a:pt x="30543" y="1955121"/>
                  </a:lnTo>
                  <a:lnTo>
                    <a:pt x="23461" y="2001472"/>
                  </a:lnTo>
                  <a:lnTo>
                    <a:pt x="17293" y="2048118"/>
                  </a:lnTo>
                  <a:lnTo>
                    <a:pt x="12048" y="2095049"/>
                  </a:lnTo>
                  <a:lnTo>
                    <a:pt x="7736" y="2142255"/>
                  </a:lnTo>
                  <a:lnTo>
                    <a:pt x="4365" y="2189728"/>
                  </a:lnTo>
                  <a:lnTo>
                    <a:pt x="1946" y="2237457"/>
                  </a:lnTo>
                  <a:lnTo>
                    <a:pt x="488" y="2285435"/>
                  </a:lnTo>
                  <a:lnTo>
                    <a:pt x="0" y="2333650"/>
                  </a:lnTo>
                  <a:lnTo>
                    <a:pt x="488" y="2381865"/>
                  </a:lnTo>
                  <a:lnTo>
                    <a:pt x="1946" y="2429842"/>
                  </a:lnTo>
                  <a:lnTo>
                    <a:pt x="4365" y="2477572"/>
                  </a:lnTo>
                  <a:lnTo>
                    <a:pt x="7736" y="2525045"/>
                  </a:lnTo>
                  <a:lnTo>
                    <a:pt x="12048" y="2572251"/>
                  </a:lnTo>
                  <a:lnTo>
                    <a:pt x="17293" y="2619182"/>
                  </a:lnTo>
                  <a:lnTo>
                    <a:pt x="23461" y="2665828"/>
                  </a:lnTo>
                  <a:lnTo>
                    <a:pt x="30543" y="2712179"/>
                  </a:lnTo>
                  <a:lnTo>
                    <a:pt x="38530" y="2758226"/>
                  </a:lnTo>
                  <a:lnTo>
                    <a:pt x="47411" y="2803960"/>
                  </a:lnTo>
                  <a:lnTo>
                    <a:pt x="57178" y="2849372"/>
                  </a:lnTo>
                  <a:lnTo>
                    <a:pt x="67822" y="2894451"/>
                  </a:lnTo>
                  <a:lnTo>
                    <a:pt x="79332" y="2939189"/>
                  </a:lnTo>
                  <a:lnTo>
                    <a:pt x="91700" y="2983577"/>
                  </a:lnTo>
                  <a:lnTo>
                    <a:pt x="104916" y="3027604"/>
                  </a:lnTo>
                  <a:lnTo>
                    <a:pt x="118971" y="3071262"/>
                  </a:lnTo>
                  <a:lnTo>
                    <a:pt x="133855" y="3114541"/>
                  </a:lnTo>
                  <a:lnTo>
                    <a:pt x="149559" y="3157431"/>
                  </a:lnTo>
                  <a:lnTo>
                    <a:pt x="166074" y="3199924"/>
                  </a:lnTo>
                  <a:lnTo>
                    <a:pt x="183390" y="3242010"/>
                  </a:lnTo>
                  <a:lnTo>
                    <a:pt x="201498" y="3283679"/>
                  </a:lnTo>
                  <a:lnTo>
                    <a:pt x="220388" y="3324922"/>
                  </a:lnTo>
                  <a:lnTo>
                    <a:pt x="240051" y="3365731"/>
                  </a:lnTo>
                  <a:lnTo>
                    <a:pt x="260478" y="3406094"/>
                  </a:lnTo>
                  <a:lnTo>
                    <a:pt x="281660" y="3446004"/>
                  </a:lnTo>
                  <a:lnTo>
                    <a:pt x="303586" y="3485450"/>
                  </a:lnTo>
                  <a:lnTo>
                    <a:pt x="326247" y="3524424"/>
                  </a:lnTo>
                  <a:lnTo>
                    <a:pt x="349635" y="3562915"/>
                  </a:lnTo>
                  <a:lnTo>
                    <a:pt x="373740" y="3600915"/>
                  </a:lnTo>
                  <a:lnTo>
                    <a:pt x="398552" y="3638414"/>
                  </a:lnTo>
                  <a:lnTo>
                    <a:pt x="424062" y="3675402"/>
                  </a:lnTo>
                  <a:lnTo>
                    <a:pt x="450260" y="3711871"/>
                  </a:lnTo>
                  <a:lnTo>
                    <a:pt x="477138" y="3747811"/>
                  </a:lnTo>
                  <a:lnTo>
                    <a:pt x="504686" y="3783212"/>
                  </a:lnTo>
                  <a:lnTo>
                    <a:pt x="532894" y="3818066"/>
                  </a:lnTo>
                  <a:lnTo>
                    <a:pt x="561753" y="3852362"/>
                  </a:lnTo>
                  <a:lnTo>
                    <a:pt x="591253" y="3886092"/>
                  </a:lnTo>
                  <a:lnTo>
                    <a:pt x="621386" y="3919246"/>
                  </a:lnTo>
                  <a:lnTo>
                    <a:pt x="652142" y="3951814"/>
                  </a:lnTo>
                  <a:lnTo>
                    <a:pt x="683512" y="3983788"/>
                  </a:lnTo>
                  <a:lnTo>
                    <a:pt x="715486" y="4015157"/>
                  </a:lnTo>
                  <a:lnTo>
                    <a:pt x="723335" y="4022570"/>
                  </a:lnTo>
                </a:path>
              </a:pathLst>
            </a:custGeom>
            <a:ln w="12700">
              <a:solidFill>
                <a:srgbClr val="8DA23C"/>
              </a:solidFill>
            </a:ln>
          </p:spPr>
          <p:txBody>
            <a:bodyPr wrap="square" lIns="0" tIns="0" rIns="0" bIns="0" rtlCol="0"/>
            <a:lstStyle/>
            <a:p>
              <a:endParaRPr/>
            </a:p>
          </p:txBody>
        </p:sp>
        <p:sp>
          <p:nvSpPr>
            <p:cNvPr id="12" name="object 12"/>
            <p:cNvSpPr/>
            <p:nvPr/>
          </p:nvSpPr>
          <p:spPr>
            <a:xfrm>
              <a:off x="4508632" y="2560594"/>
              <a:ext cx="4199724" cy="3988175"/>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3414369" y="956830"/>
              <a:ext cx="251929" cy="32131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720071" y="955535"/>
              <a:ext cx="509270" cy="317500"/>
            </a:xfrm>
            <a:custGeom>
              <a:avLst/>
              <a:gdLst/>
              <a:ahLst/>
              <a:cxnLst/>
              <a:rect l="l" t="t" r="r" b="b"/>
              <a:pathLst>
                <a:path w="509270" h="317500">
                  <a:moveTo>
                    <a:pt x="231660" y="248666"/>
                  </a:moveTo>
                  <a:lnTo>
                    <a:pt x="221653" y="246583"/>
                  </a:lnTo>
                  <a:lnTo>
                    <a:pt x="209854" y="260718"/>
                  </a:lnTo>
                  <a:lnTo>
                    <a:pt x="198158" y="272326"/>
                  </a:lnTo>
                  <a:lnTo>
                    <a:pt x="162560" y="292608"/>
                  </a:lnTo>
                  <a:lnTo>
                    <a:pt x="131368" y="297167"/>
                  </a:lnTo>
                  <a:lnTo>
                    <a:pt x="88455" y="297141"/>
                  </a:lnTo>
                  <a:lnTo>
                    <a:pt x="82130" y="290842"/>
                  </a:lnTo>
                  <a:lnTo>
                    <a:pt x="82130" y="157962"/>
                  </a:lnTo>
                  <a:lnTo>
                    <a:pt x="165023" y="157962"/>
                  </a:lnTo>
                  <a:lnTo>
                    <a:pt x="168490" y="163347"/>
                  </a:lnTo>
                  <a:lnTo>
                    <a:pt x="172313" y="174117"/>
                  </a:lnTo>
                  <a:lnTo>
                    <a:pt x="174409" y="180733"/>
                  </a:lnTo>
                  <a:lnTo>
                    <a:pt x="178066" y="194449"/>
                  </a:lnTo>
                  <a:lnTo>
                    <a:pt x="181711" y="194449"/>
                  </a:lnTo>
                  <a:lnTo>
                    <a:pt x="184670" y="185686"/>
                  </a:lnTo>
                  <a:lnTo>
                    <a:pt x="186778" y="171907"/>
                  </a:lnTo>
                  <a:lnTo>
                    <a:pt x="188048" y="153111"/>
                  </a:lnTo>
                  <a:lnTo>
                    <a:pt x="188480" y="129286"/>
                  </a:lnTo>
                  <a:lnTo>
                    <a:pt x="188175" y="116522"/>
                  </a:lnTo>
                  <a:lnTo>
                    <a:pt x="187299" y="105829"/>
                  </a:lnTo>
                  <a:lnTo>
                    <a:pt x="185839" y="97231"/>
                  </a:lnTo>
                  <a:lnTo>
                    <a:pt x="183794" y="90703"/>
                  </a:lnTo>
                  <a:lnTo>
                    <a:pt x="175971" y="89674"/>
                  </a:lnTo>
                  <a:lnTo>
                    <a:pt x="161201" y="128765"/>
                  </a:lnTo>
                  <a:lnTo>
                    <a:pt x="156679" y="133375"/>
                  </a:lnTo>
                  <a:lnTo>
                    <a:pt x="150431" y="135280"/>
                  </a:lnTo>
                  <a:lnTo>
                    <a:pt x="144462" y="136512"/>
                  </a:lnTo>
                  <a:lnTo>
                    <a:pt x="135953" y="137312"/>
                  </a:lnTo>
                  <a:lnTo>
                    <a:pt x="124904" y="137680"/>
                  </a:lnTo>
                  <a:lnTo>
                    <a:pt x="82130" y="137617"/>
                  </a:lnTo>
                  <a:lnTo>
                    <a:pt x="82130" y="20358"/>
                  </a:lnTo>
                  <a:lnTo>
                    <a:pt x="90678" y="18529"/>
                  </a:lnTo>
                  <a:lnTo>
                    <a:pt x="99504" y="17221"/>
                  </a:lnTo>
                  <a:lnTo>
                    <a:pt x="108585" y="16433"/>
                  </a:lnTo>
                  <a:lnTo>
                    <a:pt x="117932" y="16167"/>
                  </a:lnTo>
                  <a:lnTo>
                    <a:pt x="134213" y="16725"/>
                  </a:lnTo>
                  <a:lnTo>
                    <a:pt x="174599" y="31546"/>
                  </a:lnTo>
                  <a:lnTo>
                    <a:pt x="189014" y="66725"/>
                  </a:lnTo>
                  <a:lnTo>
                    <a:pt x="196913" y="71412"/>
                  </a:lnTo>
                  <a:lnTo>
                    <a:pt x="201650" y="38938"/>
                  </a:lnTo>
                  <a:lnTo>
                    <a:pt x="200329" y="11722"/>
                  </a:lnTo>
                  <a:lnTo>
                    <a:pt x="200075" y="0"/>
                  </a:lnTo>
                  <a:lnTo>
                    <a:pt x="2108" y="0"/>
                  </a:lnTo>
                  <a:lnTo>
                    <a:pt x="698" y="3822"/>
                  </a:lnTo>
                  <a:lnTo>
                    <a:pt x="0" y="7823"/>
                  </a:lnTo>
                  <a:lnTo>
                    <a:pt x="0" y="11988"/>
                  </a:lnTo>
                  <a:lnTo>
                    <a:pt x="1028" y="14084"/>
                  </a:lnTo>
                  <a:lnTo>
                    <a:pt x="11290" y="13030"/>
                  </a:lnTo>
                  <a:lnTo>
                    <a:pt x="17957" y="13385"/>
                  </a:lnTo>
                  <a:lnTo>
                    <a:pt x="36449" y="55791"/>
                  </a:lnTo>
                  <a:lnTo>
                    <a:pt x="40297" y="99961"/>
                  </a:lnTo>
                  <a:lnTo>
                    <a:pt x="41592" y="160032"/>
                  </a:lnTo>
                  <a:lnTo>
                    <a:pt x="41592" y="288112"/>
                  </a:lnTo>
                  <a:lnTo>
                    <a:pt x="37020" y="292277"/>
                  </a:lnTo>
                  <a:lnTo>
                    <a:pt x="17729" y="302361"/>
                  </a:lnTo>
                  <a:lnTo>
                    <a:pt x="11760" y="307047"/>
                  </a:lnTo>
                  <a:lnTo>
                    <a:pt x="10007" y="311213"/>
                  </a:lnTo>
                  <a:lnTo>
                    <a:pt x="10007" y="312267"/>
                  </a:lnTo>
                  <a:lnTo>
                    <a:pt x="23418" y="314553"/>
                  </a:lnTo>
                  <a:lnTo>
                    <a:pt x="53162" y="316179"/>
                  </a:lnTo>
                  <a:lnTo>
                    <a:pt x="99237" y="317157"/>
                  </a:lnTo>
                  <a:lnTo>
                    <a:pt x="161632" y="317474"/>
                  </a:lnTo>
                  <a:lnTo>
                    <a:pt x="175082" y="317258"/>
                  </a:lnTo>
                  <a:lnTo>
                    <a:pt x="213220" y="307530"/>
                  </a:lnTo>
                  <a:lnTo>
                    <a:pt x="227507" y="272059"/>
                  </a:lnTo>
                  <a:lnTo>
                    <a:pt x="231190" y="256019"/>
                  </a:lnTo>
                  <a:lnTo>
                    <a:pt x="231660" y="248666"/>
                  </a:lnTo>
                  <a:close/>
                </a:path>
                <a:path w="509270" h="317500">
                  <a:moveTo>
                    <a:pt x="509079" y="248666"/>
                  </a:moveTo>
                  <a:lnTo>
                    <a:pt x="499071" y="246583"/>
                  </a:lnTo>
                  <a:lnTo>
                    <a:pt x="487273" y="260718"/>
                  </a:lnTo>
                  <a:lnTo>
                    <a:pt x="475576" y="272326"/>
                  </a:lnTo>
                  <a:lnTo>
                    <a:pt x="439978" y="292608"/>
                  </a:lnTo>
                  <a:lnTo>
                    <a:pt x="408787" y="297167"/>
                  </a:lnTo>
                  <a:lnTo>
                    <a:pt x="365874" y="297141"/>
                  </a:lnTo>
                  <a:lnTo>
                    <a:pt x="359549" y="290842"/>
                  </a:lnTo>
                  <a:lnTo>
                    <a:pt x="359549" y="157962"/>
                  </a:lnTo>
                  <a:lnTo>
                    <a:pt x="442442" y="157962"/>
                  </a:lnTo>
                  <a:lnTo>
                    <a:pt x="445909" y="163347"/>
                  </a:lnTo>
                  <a:lnTo>
                    <a:pt x="449732" y="174117"/>
                  </a:lnTo>
                  <a:lnTo>
                    <a:pt x="451827" y="180733"/>
                  </a:lnTo>
                  <a:lnTo>
                    <a:pt x="455485" y="194449"/>
                  </a:lnTo>
                  <a:lnTo>
                    <a:pt x="459130" y="194449"/>
                  </a:lnTo>
                  <a:lnTo>
                    <a:pt x="462089" y="185686"/>
                  </a:lnTo>
                  <a:lnTo>
                    <a:pt x="464197" y="171907"/>
                  </a:lnTo>
                  <a:lnTo>
                    <a:pt x="465467" y="153111"/>
                  </a:lnTo>
                  <a:lnTo>
                    <a:pt x="465899" y="129286"/>
                  </a:lnTo>
                  <a:lnTo>
                    <a:pt x="465594" y="116522"/>
                  </a:lnTo>
                  <a:lnTo>
                    <a:pt x="464718" y="105829"/>
                  </a:lnTo>
                  <a:lnTo>
                    <a:pt x="463257" y="97231"/>
                  </a:lnTo>
                  <a:lnTo>
                    <a:pt x="461213" y="90703"/>
                  </a:lnTo>
                  <a:lnTo>
                    <a:pt x="453390" y="89674"/>
                  </a:lnTo>
                  <a:lnTo>
                    <a:pt x="438619" y="128765"/>
                  </a:lnTo>
                  <a:lnTo>
                    <a:pt x="434098" y="133375"/>
                  </a:lnTo>
                  <a:lnTo>
                    <a:pt x="427850" y="135280"/>
                  </a:lnTo>
                  <a:lnTo>
                    <a:pt x="421881" y="136512"/>
                  </a:lnTo>
                  <a:lnTo>
                    <a:pt x="413372" y="137312"/>
                  </a:lnTo>
                  <a:lnTo>
                    <a:pt x="402323" y="137680"/>
                  </a:lnTo>
                  <a:lnTo>
                    <a:pt x="359549" y="137617"/>
                  </a:lnTo>
                  <a:lnTo>
                    <a:pt x="359549" y="20358"/>
                  </a:lnTo>
                  <a:lnTo>
                    <a:pt x="368096" y="18529"/>
                  </a:lnTo>
                  <a:lnTo>
                    <a:pt x="376923" y="17221"/>
                  </a:lnTo>
                  <a:lnTo>
                    <a:pt x="386003" y="16433"/>
                  </a:lnTo>
                  <a:lnTo>
                    <a:pt x="395351" y="16167"/>
                  </a:lnTo>
                  <a:lnTo>
                    <a:pt x="411632" y="16725"/>
                  </a:lnTo>
                  <a:lnTo>
                    <a:pt x="452018" y="31546"/>
                  </a:lnTo>
                  <a:lnTo>
                    <a:pt x="466432" y="66725"/>
                  </a:lnTo>
                  <a:lnTo>
                    <a:pt x="474332" y="71412"/>
                  </a:lnTo>
                  <a:lnTo>
                    <a:pt x="479069" y="38938"/>
                  </a:lnTo>
                  <a:lnTo>
                    <a:pt x="477748" y="11722"/>
                  </a:lnTo>
                  <a:lnTo>
                    <a:pt x="477494" y="0"/>
                  </a:lnTo>
                  <a:lnTo>
                    <a:pt x="279527" y="0"/>
                  </a:lnTo>
                  <a:lnTo>
                    <a:pt x="278117" y="3822"/>
                  </a:lnTo>
                  <a:lnTo>
                    <a:pt x="277418" y="7823"/>
                  </a:lnTo>
                  <a:lnTo>
                    <a:pt x="277418" y="11988"/>
                  </a:lnTo>
                  <a:lnTo>
                    <a:pt x="278447" y="14084"/>
                  </a:lnTo>
                  <a:lnTo>
                    <a:pt x="288709" y="13030"/>
                  </a:lnTo>
                  <a:lnTo>
                    <a:pt x="295376" y="13385"/>
                  </a:lnTo>
                  <a:lnTo>
                    <a:pt x="313867" y="55791"/>
                  </a:lnTo>
                  <a:lnTo>
                    <a:pt x="317715" y="99961"/>
                  </a:lnTo>
                  <a:lnTo>
                    <a:pt x="319011" y="160032"/>
                  </a:lnTo>
                  <a:lnTo>
                    <a:pt x="319011" y="288112"/>
                  </a:lnTo>
                  <a:lnTo>
                    <a:pt x="314439" y="292277"/>
                  </a:lnTo>
                  <a:lnTo>
                    <a:pt x="295148" y="302361"/>
                  </a:lnTo>
                  <a:lnTo>
                    <a:pt x="289179" y="307047"/>
                  </a:lnTo>
                  <a:lnTo>
                    <a:pt x="287426" y="311213"/>
                  </a:lnTo>
                  <a:lnTo>
                    <a:pt x="287426" y="312267"/>
                  </a:lnTo>
                  <a:lnTo>
                    <a:pt x="300837" y="314553"/>
                  </a:lnTo>
                  <a:lnTo>
                    <a:pt x="330581" y="316179"/>
                  </a:lnTo>
                  <a:lnTo>
                    <a:pt x="376656" y="317157"/>
                  </a:lnTo>
                  <a:lnTo>
                    <a:pt x="439051" y="317474"/>
                  </a:lnTo>
                  <a:lnTo>
                    <a:pt x="452501" y="317258"/>
                  </a:lnTo>
                  <a:lnTo>
                    <a:pt x="490639" y="307530"/>
                  </a:lnTo>
                  <a:lnTo>
                    <a:pt x="504926" y="272059"/>
                  </a:lnTo>
                  <a:lnTo>
                    <a:pt x="508609" y="256019"/>
                  </a:lnTo>
                  <a:lnTo>
                    <a:pt x="509079" y="248666"/>
                  </a:lnTo>
                  <a:close/>
                </a:path>
              </a:pathLst>
            </a:custGeom>
            <a:solidFill>
              <a:srgbClr val="4D702C"/>
            </a:solidFill>
          </p:spPr>
          <p:txBody>
            <a:bodyPr wrap="square" lIns="0" tIns="0" rIns="0" bIns="0" rtlCol="0"/>
            <a:lstStyle/>
            <a:p>
              <a:endParaRPr/>
            </a:p>
          </p:txBody>
        </p:sp>
        <p:sp>
          <p:nvSpPr>
            <p:cNvPr id="16" name="object 16"/>
            <p:cNvSpPr/>
            <p:nvPr/>
          </p:nvSpPr>
          <p:spPr>
            <a:xfrm>
              <a:off x="4280230" y="936205"/>
              <a:ext cx="1167714" cy="60998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487784" y="863993"/>
              <a:ext cx="302260" cy="361315"/>
            </a:xfrm>
            <a:custGeom>
              <a:avLst/>
              <a:gdLst/>
              <a:ahLst/>
              <a:cxnLst/>
              <a:rect l="l" t="t" r="r" b="b"/>
              <a:pathLst>
                <a:path w="302260" h="361315">
                  <a:moveTo>
                    <a:pt x="109753" y="0"/>
                  </a:moveTo>
                  <a:lnTo>
                    <a:pt x="101954" y="22540"/>
                  </a:lnTo>
                  <a:lnTo>
                    <a:pt x="94707" y="51468"/>
                  </a:lnTo>
                  <a:lnTo>
                    <a:pt x="89865" y="86094"/>
                  </a:lnTo>
                  <a:lnTo>
                    <a:pt x="89280" y="125730"/>
                  </a:lnTo>
                  <a:lnTo>
                    <a:pt x="90249" y="138861"/>
                  </a:lnTo>
                  <a:lnTo>
                    <a:pt x="91746" y="151526"/>
                  </a:lnTo>
                  <a:lnTo>
                    <a:pt x="93711" y="163720"/>
                  </a:lnTo>
                  <a:lnTo>
                    <a:pt x="96088" y="175437"/>
                  </a:lnTo>
                  <a:lnTo>
                    <a:pt x="91541" y="194236"/>
                  </a:lnTo>
                  <a:lnTo>
                    <a:pt x="90093" y="200964"/>
                  </a:lnTo>
                  <a:lnTo>
                    <a:pt x="81809" y="193791"/>
                  </a:lnTo>
                  <a:lnTo>
                    <a:pt x="71607" y="187364"/>
                  </a:lnTo>
                  <a:lnTo>
                    <a:pt x="59573" y="182835"/>
                  </a:lnTo>
                  <a:lnTo>
                    <a:pt x="45796" y="181356"/>
                  </a:lnTo>
                  <a:lnTo>
                    <a:pt x="27894" y="185073"/>
                  </a:lnTo>
                  <a:lnTo>
                    <a:pt x="13996" y="192766"/>
                  </a:lnTo>
                  <a:lnTo>
                    <a:pt x="4549" y="200937"/>
                  </a:lnTo>
                  <a:lnTo>
                    <a:pt x="0" y="206082"/>
                  </a:lnTo>
                  <a:lnTo>
                    <a:pt x="7703" y="204870"/>
                  </a:lnTo>
                  <a:lnTo>
                    <a:pt x="16413" y="204430"/>
                  </a:lnTo>
                  <a:lnTo>
                    <a:pt x="52555" y="228199"/>
                  </a:lnTo>
                  <a:lnTo>
                    <a:pt x="61785" y="276796"/>
                  </a:lnTo>
                  <a:lnTo>
                    <a:pt x="66433" y="280758"/>
                  </a:lnTo>
                  <a:lnTo>
                    <a:pt x="71246" y="285216"/>
                  </a:lnTo>
                  <a:lnTo>
                    <a:pt x="83883" y="298069"/>
                  </a:lnTo>
                  <a:lnTo>
                    <a:pt x="91224" y="306565"/>
                  </a:lnTo>
                  <a:lnTo>
                    <a:pt x="98535" y="249339"/>
                  </a:lnTo>
                  <a:lnTo>
                    <a:pt x="108330" y="196075"/>
                  </a:lnTo>
                  <a:lnTo>
                    <a:pt x="120916" y="151803"/>
                  </a:lnTo>
                  <a:lnTo>
                    <a:pt x="136600" y="121551"/>
                  </a:lnTo>
                  <a:lnTo>
                    <a:pt x="155689" y="110350"/>
                  </a:lnTo>
                  <a:lnTo>
                    <a:pt x="174781" y="121422"/>
                  </a:lnTo>
                  <a:lnTo>
                    <a:pt x="203028" y="195183"/>
                  </a:lnTo>
                  <a:lnTo>
                    <a:pt x="212805" y="247991"/>
                  </a:lnTo>
                  <a:lnTo>
                    <a:pt x="220099" y="304833"/>
                  </a:lnTo>
                  <a:lnTo>
                    <a:pt x="225221" y="360768"/>
                  </a:lnTo>
                  <a:lnTo>
                    <a:pt x="230352" y="357568"/>
                  </a:lnTo>
                  <a:lnTo>
                    <a:pt x="235737" y="354787"/>
                  </a:lnTo>
                  <a:lnTo>
                    <a:pt x="241363" y="352513"/>
                  </a:lnTo>
                  <a:lnTo>
                    <a:pt x="237909" y="314224"/>
                  </a:lnTo>
                  <a:lnTo>
                    <a:pt x="233502" y="275259"/>
                  </a:lnTo>
                  <a:lnTo>
                    <a:pt x="236775" y="253505"/>
                  </a:lnTo>
                  <a:lnTo>
                    <a:pt x="241771" y="229287"/>
                  </a:lnTo>
                  <a:lnTo>
                    <a:pt x="259651" y="176276"/>
                  </a:lnTo>
                  <a:lnTo>
                    <a:pt x="281257" y="136931"/>
                  </a:lnTo>
                  <a:lnTo>
                    <a:pt x="302005" y="109207"/>
                  </a:lnTo>
                  <a:lnTo>
                    <a:pt x="295354" y="110240"/>
                  </a:lnTo>
                  <a:lnTo>
                    <a:pt x="254184" y="128490"/>
                  </a:lnTo>
                  <a:lnTo>
                    <a:pt x="226340" y="159391"/>
                  </a:lnTo>
                  <a:lnTo>
                    <a:pt x="216230" y="178371"/>
                  </a:lnTo>
                  <a:lnTo>
                    <a:pt x="204195" y="140730"/>
                  </a:lnTo>
                  <a:lnTo>
                    <a:pt x="190217" y="114360"/>
                  </a:lnTo>
                  <a:lnTo>
                    <a:pt x="174110" y="98843"/>
                  </a:lnTo>
                  <a:lnTo>
                    <a:pt x="155689" y="93764"/>
                  </a:lnTo>
                  <a:lnTo>
                    <a:pt x="146195" y="95034"/>
                  </a:lnTo>
                  <a:lnTo>
                    <a:pt x="137301" y="98877"/>
                  </a:lnTo>
                  <a:lnTo>
                    <a:pt x="128980" y="105342"/>
                  </a:lnTo>
                  <a:lnTo>
                    <a:pt x="121208" y="114477"/>
                  </a:lnTo>
                  <a:lnTo>
                    <a:pt x="117006" y="91700"/>
                  </a:lnTo>
                  <a:lnTo>
                    <a:pt x="113609" y="65230"/>
                  </a:lnTo>
                  <a:lnTo>
                    <a:pt x="111148" y="34764"/>
                  </a:lnTo>
                  <a:lnTo>
                    <a:pt x="109753" y="0"/>
                  </a:lnTo>
                  <a:close/>
                </a:path>
              </a:pathLst>
            </a:custGeom>
            <a:solidFill>
              <a:srgbClr val="EABD00"/>
            </a:solidFill>
          </p:spPr>
          <p:txBody>
            <a:bodyPr wrap="square" lIns="0" tIns="0" rIns="0" bIns="0" rtlCol="0"/>
            <a:lstStyle/>
            <a:p>
              <a:endParaRPr/>
            </a:p>
          </p:txBody>
        </p:sp>
        <p:sp>
          <p:nvSpPr>
            <p:cNvPr id="18" name="object 18"/>
            <p:cNvSpPr/>
            <p:nvPr/>
          </p:nvSpPr>
          <p:spPr>
            <a:xfrm>
              <a:off x="5587453" y="995413"/>
              <a:ext cx="119341" cy="306666"/>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482742" y="1124064"/>
              <a:ext cx="319405" cy="393065"/>
            </a:xfrm>
            <a:custGeom>
              <a:avLst/>
              <a:gdLst/>
              <a:ahLst/>
              <a:cxnLst/>
              <a:rect l="l" t="t" r="r" b="b"/>
              <a:pathLst>
                <a:path w="319404" h="393065">
                  <a:moveTo>
                    <a:pt x="0" y="0"/>
                  </a:moveTo>
                  <a:lnTo>
                    <a:pt x="33539" y="60561"/>
                  </a:lnTo>
                  <a:lnTo>
                    <a:pt x="58953" y="124828"/>
                  </a:lnTo>
                  <a:lnTo>
                    <a:pt x="71089" y="173721"/>
                  </a:lnTo>
                  <a:lnTo>
                    <a:pt x="78473" y="223558"/>
                  </a:lnTo>
                  <a:lnTo>
                    <a:pt x="80582" y="243169"/>
                  </a:lnTo>
                  <a:lnTo>
                    <a:pt x="82784" y="262856"/>
                  </a:lnTo>
                  <a:lnTo>
                    <a:pt x="90144" y="301650"/>
                  </a:lnTo>
                  <a:lnTo>
                    <a:pt x="118098" y="344736"/>
                  </a:lnTo>
                  <a:lnTo>
                    <a:pt x="134429" y="352132"/>
                  </a:lnTo>
                  <a:lnTo>
                    <a:pt x="134124" y="358051"/>
                  </a:lnTo>
                  <a:lnTo>
                    <a:pt x="133578" y="363943"/>
                  </a:lnTo>
                  <a:lnTo>
                    <a:pt x="132219" y="376148"/>
                  </a:lnTo>
                  <a:lnTo>
                    <a:pt x="131406" y="381317"/>
                  </a:lnTo>
                  <a:lnTo>
                    <a:pt x="131905" y="387800"/>
                  </a:lnTo>
                  <a:lnTo>
                    <a:pt x="135396" y="391129"/>
                  </a:lnTo>
                  <a:lnTo>
                    <a:pt x="144871" y="392356"/>
                  </a:lnTo>
                  <a:lnTo>
                    <a:pt x="163322" y="392531"/>
                  </a:lnTo>
                  <a:lnTo>
                    <a:pt x="178774" y="391009"/>
                  </a:lnTo>
                  <a:lnTo>
                    <a:pt x="188871" y="387661"/>
                  </a:lnTo>
                  <a:lnTo>
                    <a:pt x="194372" y="384312"/>
                  </a:lnTo>
                  <a:lnTo>
                    <a:pt x="196037" y="382790"/>
                  </a:lnTo>
                  <a:lnTo>
                    <a:pt x="194449" y="374116"/>
                  </a:lnTo>
                  <a:lnTo>
                    <a:pt x="192620" y="357860"/>
                  </a:lnTo>
                  <a:lnTo>
                    <a:pt x="192112" y="351688"/>
                  </a:lnTo>
                  <a:lnTo>
                    <a:pt x="191985" y="345947"/>
                  </a:lnTo>
                  <a:lnTo>
                    <a:pt x="195078" y="343534"/>
                  </a:lnTo>
                  <a:lnTo>
                    <a:pt x="189979" y="343534"/>
                  </a:lnTo>
                  <a:lnTo>
                    <a:pt x="190728" y="343433"/>
                  </a:lnTo>
                  <a:lnTo>
                    <a:pt x="195208" y="343433"/>
                  </a:lnTo>
                  <a:lnTo>
                    <a:pt x="213149" y="329433"/>
                  </a:lnTo>
                  <a:lnTo>
                    <a:pt x="225572" y="306827"/>
                  </a:lnTo>
                  <a:lnTo>
                    <a:pt x="231949" y="280898"/>
                  </a:lnTo>
                  <a:lnTo>
                    <a:pt x="234843" y="255574"/>
                  </a:lnTo>
                  <a:lnTo>
                    <a:pt x="151371" y="255574"/>
                  </a:lnTo>
                  <a:lnTo>
                    <a:pt x="151549" y="255371"/>
                  </a:lnTo>
                  <a:lnTo>
                    <a:pt x="148259" y="250113"/>
                  </a:lnTo>
                  <a:lnTo>
                    <a:pt x="147967" y="244957"/>
                  </a:lnTo>
                  <a:lnTo>
                    <a:pt x="147256" y="241261"/>
                  </a:lnTo>
                  <a:lnTo>
                    <a:pt x="135823" y="182083"/>
                  </a:lnTo>
                  <a:lnTo>
                    <a:pt x="119761" y="123990"/>
                  </a:lnTo>
                  <a:lnTo>
                    <a:pt x="103363" y="86842"/>
                  </a:lnTo>
                  <a:lnTo>
                    <a:pt x="80327" y="53428"/>
                  </a:lnTo>
                  <a:lnTo>
                    <a:pt x="51541" y="25628"/>
                  </a:lnTo>
                  <a:lnTo>
                    <a:pt x="10878" y="1966"/>
                  </a:lnTo>
                  <a:lnTo>
                    <a:pt x="0" y="0"/>
                  </a:lnTo>
                  <a:close/>
                </a:path>
                <a:path w="319404" h="393065">
                  <a:moveTo>
                    <a:pt x="195208" y="343433"/>
                  </a:moveTo>
                  <a:lnTo>
                    <a:pt x="190728" y="343433"/>
                  </a:lnTo>
                  <a:lnTo>
                    <a:pt x="191198" y="343534"/>
                  </a:lnTo>
                  <a:lnTo>
                    <a:pt x="195078" y="343534"/>
                  </a:lnTo>
                  <a:lnTo>
                    <a:pt x="195208" y="343433"/>
                  </a:lnTo>
                  <a:close/>
                </a:path>
                <a:path w="319404" h="393065">
                  <a:moveTo>
                    <a:pt x="287672" y="102184"/>
                  </a:moveTo>
                  <a:lnTo>
                    <a:pt x="243333" y="112236"/>
                  </a:lnTo>
                  <a:lnTo>
                    <a:pt x="212026" y="138137"/>
                  </a:lnTo>
                  <a:lnTo>
                    <a:pt x="182818" y="181467"/>
                  </a:lnTo>
                  <a:lnTo>
                    <a:pt x="161925" y="229425"/>
                  </a:lnTo>
                  <a:lnTo>
                    <a:pt x="154546" y="252679"/>
                  </a:lnTo>
                  <a:lnTo>
                    <a:pt x="151371" y="255574"/>
                  </a:lnTo>
                  <a:lnTo>
                    <a:pt x="234843" y="255574"/>
                  </a:lnTo>
                  <a:lnTo>
                    <a:pt x="234975" y="254419"/>
                  </a:lnTo>
                  <a:lnTo>
                    <a:pt x="237365" y="225138"/>
                  </a:lnTo>
                  <a:lnTo>
                    <a:pt x="241150" y="195584"/>
                  </a:lnTo>
                  <a:lnTo>
                    <a:pt x="262547" y="141122"/>
                  </a:lnTo>
                  <a:lnTo>
                    <a:pt x="302455" y="113615"/>
                  </a:lnTo>
                  <a:lnTo>
                    <a:pt x="318884" y="110248"/>
                  </a:lnTo>
                  <a:lnTo>
                    <a:pt x="303626" y="104716"/>
                  </a:lnTo>
                  <a:lnTo>
                    <a:pt x="287672" y="102184"/>
                  </a:lnTo>
                  <a:close/>
                </a:path>
              </a:pathLst>
            </a:custGeom>
            <a:solidFill>
              <a:srgbClr val="EABD00"/>
            </a:solidFill>
          </p:spPr>
          <p:txBody>
            <a:bodyPr wrap="square" lIns="0" tIns="0" rIns="0" bIns="0" rtlCol="0"/>
            <a:lstStyle/>
            <a:p>
              <a:endParaRPr/>
            </a:p>
          </p:txBody>
        </p:sp>
        <p:sp>
          <p:nvSpPr>
            <p:cNvPr id="21" name="object 21"/>
            <p:cNvSpPr/>
            <p:nvPr/>
          </p:nvSpPr>
          <p:spPr>
            <a:xfrm>
              <a:off x="1825104" y="2395180"/>
              <a:ext cx="1654810" cy="1654810"/>
            </a:xfrm>
            <a:custGeom>
              <a:avLst/>
              <a:gdLst/>
              <a:ahLst/>
              <a:cxnLst/>
              <a:rect l="l" t="t" r="r" b="b"/>
              <a:pathLst>
                <a:path w="1654810" h="1654810">
                  <a:moveTo>
                    <a:pt x="827392" y="0"/>
                  </a:moveTo>
                  <a:lnTo>
                    <a:pt x="778776" y="1404"/>
                  </a:lnTo>
                  <a:lnTo>
                    <a:pt x="730900" y="5566"/>
                  </a:lnTo>
                  <a:lnTo>
                    <a:pt x="683841" y="12408"/>
                  </a:lnTo>
                  <a:lnTo>
                    <a:pt x="637678" y="21851"/>
                  </a:lnTo>
                  <a:lnTo>
                    <a:pt x="592486" y="33820"/>
                  </a:lnTo>
                  <a:lnTo>
                    <a:pt x="548345" y="48235"/>
                  </a:lnTo>
                  <a:lnTo>
                    <a:pt x="505332" y="65020"/>
                  </a:lnTo>
                  <a:lnTo>
                    <a:pt x="463525" y="84096"/>
                  </a:lnTo>
                  <a:lnTo>
                    <a:pt x="423000" y="105386"/>
                  </a:lnTo>
                  <a:lnTo>
                    <a:pt x="383835" y="128813"/>
                  </a:lnTo>
                  <a:lnTo>
                    <a:pt x="346109" y="154299"/>
                  </a:lnTo>
                  <a:lnTo>
                    <a:pt x="309899" y="181766"/>
                  </a:lnTo>
                  <a:lnTo>
                    <a:pt x="275282" y="211137"/>
                  </a:lnTo>
                  <a:lnTo>
                    <a:pt x="242336" y="242335"/>
                  </a:lnTo>
                  <a:lnTo>
                    <a:pt x="211139" y="275280"/>
                  </a:lnTo>
                  <a:lnTo>
                    <a:pt x="181767" y="309897"/>
                  </a:lnTo>
                  <a:lnTo>
                    <a:pt x="154300" y="346107"/>
                  </a:lnTo>
                  <a:lnTo>
                    <a:pt x="128814" y="383832"/>
                  </a:lnTo>
                  <a:lnTo>
                    <a:pt x="105387" y="422996"/>
                  </a:lnTo>
                  <a:lnTo>
                    <a:pt x="84096" y="463520"/>
                  </a:lnTo>
                  <a:lnTo>
                    <a:pt x="65020" y="505327"/>
                  </a:lnTo>
                  <a:lnTo>
                    <a:pt x="48235" y="548339"/>
                  </a:lnTo>
                  <a:lnTo>
                    <a:pt x="33820" y="592479"/>
                  </a:lnTo>
                  <a:lnTo>
                    <a:pt x="21851" y="637670"/>
                  </a:lnTo>
                  <a:lnTo>
                    <a:pt x="12408" y="683832"/>
                  </a:lnTo>
                  <a:lnTo>
                    <a:pt x="5566" y="730890"/>
                  </a:lnTo>
                  <a:lnTo>
                    <a:pt x="1404" y="778765"/>
                  </a:lnTo>
                  <a:lnTo>
                    <a:pt x="0" y="827379"/>
                  </a:lnTo>
                  <a:lnTo>
                    <a:pt x="1404" y="875995"/>
                  </a:lnTo>
                  <a:lnTo>
                    <a:pt x="5566" y="923871"/>
                  </a:lnTo>
                  <a:lnTo>
                    <a:pt x="12408" y="970930"/>
                  </a:lnTo>
                  <a:lnTo>
                    <a:pt x="21851" y="1017093"/>
                  </a:lnTo>
                  <a:lnTo>
                    <a:pt x="33820" y="1062284"/>
                  </a:lnTo>
                  <a:lnTo>
                    <a:pt x="48235" y="1106425"/>
                  </a:lnTo>
                  <a:lnTo>
                    <a:pt x="65020" y="1149439"/>
                  </a:lnTo>
                  <a:lnTo>
                    <a:pt x="84096" y="1191246"/>
                  </a:lnTo>
                  <a:lnTo>
                    <a:pt x="105387" y="1231771"/>
                  </a:lnTo>
                  <a:lnTo>
                    <a:pt x="128814" y="1270935"/>
                  </a:lnTo>
                  <a:lnTo>
                    <a:pt x="154300" y="1308662"/>
                  </a:lnTo>
                  <a:lnTo>
                    <a:pt x="181767" y="1344872"/>
                  </a:lnTo>
                  <a:lnTo>
                    <a:pt x="211139" y="1379489"/>
                  </a:lnTo>
                  <a:lnTo>
                    <a:pt x="242336" y="1412435"/>
                  </a:lnTo>
                  <a:lnTo>
                    <a:pt x="275282" y="1443632"/>
                  </a:lnTo>
                  <a:lnTo>
                    <a:pt x="309899" y="1473003"/>
                  </a:lnTo>
                  <a:lnTo>
                    <a:pt x="346109" y="1500471"/>
                  </a:lnTo>
                  <a:lnTo>
                    <a:pt x="383835" y="1525957"/>
                  </a:lnTo>
                  <a:lnTo>
                    <a:pt x="423000" y="1549384"/>
                  </a:lnTo>
                  <a:lnTo>
                    <a:pt x="463525" y="1570675"/>
                  </a:lnTo>
                  <a:lnTo>
                    <a:pt x="505332" y="1589751"/>
                  </a:lnTo>
                  <a:lnTo>
                    <a:pt x="548345" y="1606536"/>
                  </a:lnTo>
                  <a:lnTo>
                    <a:pt x="592486" y="1620951"/>
                  </a:lnTo>
                  <a:lnTo>
                    <a:pt x="637678" y="1632920"/>
                  </a:lnTo>
                  <a:lnTo>
                    <a:pt x="683841" y="1642363"/>
                  </a:lnTo>
                  <a:lnTo>
                    <a:pt x="730900" y="1649205"/>
                  </a:lnTo>
                  <a:lnTo>
                    <a:pt x="778776" y="1653367"/>
                  </a:lnTo>
                  <a:lnTo>
                    <a:pt x="827392" y="1654771"/>
                  </a:lnTo>
                  <a:lnTo>
                    <a:pt x="876008" y="1653367"/>
                  </a:lnTo>
                  <a:lnTo>
                    <a:pt x="923884" y="1649205"/>
                  </a:lnTo>
                  <a:lnTo>
                    <a:pt x="970942" y="1642363"/>
                  </a:lnTo>
                  <a:lnTo>
                    <a:pt x="1017106" y="1632920"/>
                  </a:lnTo>
                  <a:lnTo>
                    <a:pt x="1062297" y="1620951"/>
                  </a:lnTo>
                  <a:lnTo>
                    <a:pt x="1106438" y="1606536"/>
                  </a:lnTo>
                  <a:lnTo>
                    <a:pt x="1149451" y="1589751"/>
                  </a:lnTo>
                  <a:lnTo>
                    <a:pt x="1191259" y="1570675"/>
                  </a:lnTo>
                  <a:lnTo>
                    <a:pt x="1231784" y="1549384"/>
                  </a:lnTo>
                  <a:lnTo>
                    <a:pt x="1270948" y="1525957"/>
                  </a:lnTo>
                  <a:lnTo>
                    <a:pt x="1308674" y="1500471"/>
                  </a:lnTo>
                  <a:lnTo>
                    <a:pt x="1344885" y="1473003"/>
                  </a:lnTo>
                  <a:lnTo>
                    <a:pt x="1379501" y="1443632"/>
                  </a:lnTo>
                  <a:lnTo>
                    <a:pt x="1412447" y="1412435"/>
                  </a:lnTo>
                  <a:lnTo>
                    <a:pt x="1443645" y="1379489"/>
                  </a:lnTo>
                  <a:lnTo>
                    <a:pt x="1473016" y="1344872"/>
                  </a:lnTo>
                  <a:lnTo>
                    <a:pt x="1500484" y="1308662"/>
                  </a:lnTo>
                  <a:lnTo>
                    <a:pt x="1525970" y="1270935"/>
                  </a:lnTo>
                  <a:lnTo>
                    <a:pt x="1549397" y="1231771"/>
                  </a:lnTo>
                  <a:lnTo>
                    <a:pt x="1570687" y="1191246"/>
                  </a:lnTo>
                  <a:lnTo>
                    <a:pt x="1589764" y="1149439"/>
                  </a:lnTo>
                  <a:lnTo>
                    <a:pt x="1606549" y="1106425"/>
                  </a:lnTo>
                  <a:lnTo>
                    <a:pt x="1620964" y="1062284"/>
                  </a:lnTo>
                  <a:lnTo>
                    <a:pt x="1632932" y="1017093"/>
                  </a:lnTo>
                  <a:lnTo>
                    <a:pt x="1642376" y="970930"/>
                  </a:lnTo>
                  <a:lnTo>
                    <a:pt x="1649218" y="923871"/>
                  </a:lnTo>
                  <a:lnTo>
                    <a:pt x="1653380" y="875995"/>
                  </a:lnTo>
                  <a:lnTo>
                    <a:pt x="1654784" y="827379"/>
                  </a:lnTo>
                  <a:lnTo>
                    <a:pt x="1653380" y="778765"/>
                  </a:lnTo>
                  <a:lnTo>
                    <a:pt x="1649218" y="730890"/>
                  </a:lnTo>
                  <a:lnTo>
                    <a:pt x="1642376" y="683832"/>
                  </a:lnTo>
                  <a:lnTo>
                    <a:pt x="1632932" y="637670"/>
                  </a:lnTo>
                  <a:lnTo>
                    <a:pt x="1620964" y="592479"/>
                  </a:lnTo>
                  <a:lnTo>
                    <a:pt x="1606549" y="548339"/>
                  </a:lnTo>
                  <a:lnTo>
                    <a:pt x="1589764" y="505327"/>
                  </a:lnTo>
                  <a:lnTo>
                    <a:pt x="1570687" y="463520"/>
                  </a:lnTo>
                  <a:lnTo>
                    <a:pt x="1549397" y="422996"/>
                  </a:lnTo>
                  <a:lnTo>
                    <a:pt x="1525970" y="383832"/>
                  </a:lnTo>
                  <a:lnTo>
                    <a:pt x="1500484" y="346107"/>
                  </a:lnTo>
                  <a:lnTo>
                    <a:pt x="1473016" y="309897"/>
                  </a:lnTo>
                  <a:lnTo>
                    <a:pt x="1443645" y="275280"/>
                  </a:lnTo>
                  <a:lnTo>
                    <a:pt x="1412447" y="242335"/>
                  </a:lnTo>
                  <a:lnTo>
                    <a:pt x="1379501" y="211137"/>
                  </a:lnTo>
                  <a:lnTo>
                    <a:pt x="1344885" y="181766"/>
                  </a:lnTo>
                  <a:lnTo>
                    <a:pt x="1308674" y="154299"/>
                  </a:lnTo>
                  <a:lnTo>
                    <a:pt x="1270948" y="128813"/>
                  </a:lnTo>
                  <a:lnTo>
                    <a:pt x="1231784" y="105386"/>
                  </a:lnTo>
                  <a:lnTo>
                    <a:pt x="1191259" y="84096"/>
                  </a:lnTo>
                  <a:lnTo>
                    <a:pt x="1149451" y="65020"/>
                  </a:lnTo>
                  <a:lnTo>
                    <a:pt x="1106438" y="48235"/>
                  </a:lnTo>
                  <a:lnTo>
                    <a:pt x="1062297" y="33820"/>
                  </a:lnTo>
                  <a:lnTo>
                    <a:pt x="1017106" y="21851"/>
                  </a:lnTo>
                  <a:lnTo>
                    <a:pt x="970942" y="12408"/>
                  </a:lnTo>
                  <a:lnTo>
                    <a:pt x="923884" y="5566"/>
                  </a:lnTo>
                  <a:lnTo>
                    <a:pt x="876008" y="1404"/>
                  </a:lnTo>
                  <a:lnTo>
                    <a:pt x="827392" y="0"/>
                  </a:lnTo>
                  <a:close/>
                </a:path>
              </a:pathLst>
            </a:custGeom>
            <a:solidFill>
              <a:srgbClr val="F5C949"/>
            </a:solidFill>
          </p:spPr>
          <p:txBody>
            <a:bodyPr wrap="square" lIns="0" tIns="0" rIns="0" bIns="0" rtlCol="0"/>
            <a:lstStyle/>
            <a:p>
              <a:endParaRPr dirty="0"/>
            </a:p>
          </p:txBody>
        </p:sp>
      </p:grpSp>
      <p:sp>
        <p:nvSpPr>
          <p:cNvPr id="25" name="object 25"/>
          <p:cNvSpPr txBox="1"/>
          <p:nvPr/>
        </p:nvSpPr>
        <p:spPr>
          <a:xfrm>
            <a:off x="1841262" y="2451397"/>
            <a:ext cx="1792605" cy="1146468"/>
          </a:xfrm>
          <a:prstGeom prst="rect">
            <a:avLst/>
          </a:prstGeom>
        </p:spPr>
        <p:txBody>
          <a:bodyPr vert="horz" wrap="square" lIns="0" tIns="0" rIns="0" bIns="0" rtlCol="0">
            <a:spAutoFit/>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40"/>
              </a:spcBef>
            </a:pPr>
            <a:endParaRPr sz="950" dirty="0">
              <a:latin typeface="Times New Roman"/>
              <a:cs typeface="Times New Roman"/>
            </a:endParaRPr>
          </a:p>
          <a:p>
            <a:pPr marL="250825" marR="424180" algn="ctr">
              <a:lnSpc>
                <a:spcPct val="100000"/>
              </a:lnSpc>
            </a:pPr>
            <a:r>
              <a:rPr sz="900" spc="30" dirty="0">
                <a:solidFill>
                  <a:srgbClr val="3C3C3B"/>
                </a:solidFill>
                <a:latin typeface="Arial"/>
                <a:cs typeface="Arial"/>
              </a:rPr>
              <a:t>Support </a:t>
            </a:r>
            <a:r>
              <a:rPr sz="900" spc="25" dirty="0">
                <a:solidFill>
                  <a:srgbClr val="3C3C3B"/>
                </a:solidFill>
                <a:latin typeface="Arial"/>
                <a:cs typeface="Arial"/>
              </a:rPr>
              <a:t>families</a:t>
            </a:r>
            <a:r>
              <a:rPr sz="900" spc="-110" dirty="0">
                <a:solidFill>
                  <a:srgbClr val="3C3C3B"/>
                </a:solidFill>
                <a:latin typeface="Arial"/>
                <a:cs typeface="Arial"/>
              </a:rPr>
              <a:t> </a:t>
            </a:r>
            <a:r>
              <a:rPr sz="900" spc="30" dirty="0">
                <a:solidFill>
                  <a:srgbClr val="3C3C3B"/>
                </a:solidFill>
                <a:latin typeface="Arial"/>
                <a:cs typeface="Arial"/>
              </a:rPr>
              <a:t>and  their communities,  </a:t>
            </a:r>
            <a:r>
              <a:rPr sz="900" spc="60" dirty="0">
                <a:solidFill>
                  <a:srgbClr val="3C3C3B"/>
                </a:solidFill>
                <a:latin typeface="Arial"/>
                <a:cs typeface="Arial"/>
              </a:rPr>
              <a:t>feeding </a:t>
            </a:r>
            <a:r>
              <a:rPr sz="900" spc="55" dirty="0">
                <a:solidFill>
                  <a:srgbClr val="3C3C3B"/>
                </a:solidFill>
                <a:latin typeface="Arial"/>
                <a:cs typeface="Arial"/>
              </a:rPr>
              <a:t>hope </a:t>
            </a:r>
            <a:r>
              <a:rPr sz="900" spc="60" dirty="0">
                <a:solidFill>
                  <a:srgbClr val="3C3C3B"/>
                </a:solidFill>
                <a:latin typeface="Arial"/>
                <a:cs typeface="Arial"/>
              </a:rPr>
              <a:t>to  </a:t>
            </a:r>
            <a:r>
              <a:rPr sz="900" spc="30" dirty="0">
                <a:solidFill>
                  <a:srgbClr val="3C3C3B"/>
                </a:solidFill>
                <a:latin typeface="Arial"/>
                <a:cs typeface="Arial"/>
              </a:rPr>
              <a:t>farmers</a:t>
            </a:r>
            <a:r>
              <a:rPr sz="900" spc="-50" dirty="0">
                <a:solidFill>
                  <a:srgbClr val="3C3C3B"/>
                </a:solidFill>
                <a:latin typeface="Arial"/>
                <a:cs typeface="Arial"/>
              </a:rPr>
              <a:t> </a:t>
            </a:r>
            <a:r>
              <a:rPr sz="900" spc="45" dirty="0">
                <a:solidFill>
                  <a:srgbClr val="3C3C3B"/>
                </a:solidFill>
                <a:latin typeface="Arial"/>
                <a:cs typeface="Arial"/>
              </a:rPr>
              <a:t>now</a:t>
            </a:r>
            <a:r>
              <a:rPr sz="900" spc="-70" dirty="0">
                <a:solidFill>
                  <a:srgbClr val="3C3C3B"/>
                </a:solidFill>
                <a:latin typeface="Arial"/>
                <a:cs typeface="Arial"/>
              </a:rPr>
              <a:t> </a:t>
            </a:r>
            <a:r>
              <a:rPr sz="900" spc="30" dirty="0">
                <a:solidFill>
                  <a:srgbClr val="3C3C3B"/>
                </a:solidFill>
                <a:latin typeface="Arial"/>
                <a:cs typeface="Arial"/>
              </a:rPr>
              <a:t>and</a:t>
            </a:r>
            <a:r>
              <a:rPr sz="900" spc="-50" dirty="0">
                <a:solidFill>
                  <a:srgbClr val="3C3C3B"/>
                </a:solidFill>
                <a:latin typeface="Arial"/>
                <a:cs typeface="Arial"/>
              </a:rPr>
              <a:t> </a:t>
            </a:r>
            <a:r>
              <a:rPr sz="900" spc="35" dirty="0">
                <a:solidFill>
                  <a:srgbClr val="3C3C3B"/>
                </a:solidFill>
                <a:latin typeface="Arial"/>
                <a:cs typeface="Arial"/>
              </a:rPr>
              <a:t>for</a:t>
            </a:r>
            <a:endParaRPr sz="900" dirty="0">
              <a:latin typeface="Arial"/>
              <a:cs typeface="Arial"/>
            </a:endParaRPr>
          </a:p>
          <a:p>
            <a:pPr marR="172720" algn="ctr">
              <a:lnSpc>
                <a:spcPct val="100000"/>
              </a:lnSpc>
            </a:pPr>
            <a:r>
              <a:rPr sz="900" spc="25" dirty="0">
                <a:solidFill>
                  <a:srgbClr val="3C3C3B"/>
                </a:solidFill>
                <a:latin typeface="Arial"/>
                <a:cs typeface="Arial"/>
              </a:rPr>
              <a:t>generations </a:t>
            </a:r>
            <a:r>
              <a:rPr sz="900" spc="45" dirty="0">
                <a:solidFill>
                  <a:srgbClr val="3C3C3B"/>
                </a:solidFill>
                <a:latin typeface="Arial"/>
                <a:cs typeface="Arial"/>
              </a:rPr>
              <a:t>to</a:t>
            </a:r>
            <a:r>
              <a:rPr sz="900" spc="-90" dirty="0">
                <a:solidFill>
                  <a:srgbClr val="3C3C3B"/>
                </a:solidFill>
                <a:latin typeface="Arial"/>
                <a:cs typeface="Arial"/>
              </a:rPr>
              <a:t> </a:t>
            </a:r>
            <a:r>
              <a:rPr sz="900" spc="25" dirty="0">
                <a:solidFill>
                  <a:srgbClr val="3C3C3B"/>
                </a:solidFill>
                <a:latin typeface="Arial"/>
                <a:cs typeface="Arial"/>
              </a:rPr>
              <a:t>come.</a:t>
            </a:r>
            <a:endParaRPr sz="900" dirty="0">
              <a:latin typeface="Arial"/>
              <a:cs typeface="Arial"/>
            </a:endParaRPr>
          </a:p>
        </p:txBody>
      </p:sp>
      <p:sp>
        <p:nvSpPr>
          <p:cNvPr id="27" name="object 27"/>
          <p:cNvSpPr txBox="1"/>
          <p:nvPr/>
        </p:nvSpPr>
        <p:spPr>
          <a:xfrm>
            <a:off x="387156" y="6175575"/>
            <a:ext cx="1106805" cy="355600"/>
          </a:xfrm>
          <a:prstGeom prst="rect">
            <a:avLst/>
          </a:prstGeom>
        </p:spPr>
        <p:txBody>
          <a:bodyPr vert="horz" wrap="square" lIns="0" tIns="12700" rIns="0" bIns="0" rtlCol="0">
            <a:spAutoFit/>
          </a:bodyPr>
          <a:lstStyle/>
          <a:p>
            <a:pPr marL="28575" marR="5080" indent="-16510">
              <a:lnSpc>
                <a:spcPct val="120400"/>
              </a:lnSpc>
              <a:spcBef>
                <a:spcPts val="100"/>
              </a:spcBef>
            </a:pPr>
            <a:r>
              <a:rPr sz="900" b="1" spc="10" dirty="0">
                <a:solidFill>
                  <a:srgbClr val="FFFFFF"/>
                </a:solidFill>
                <a:latin typeface="Arial"/>
                <a:cs typeface="Arial"/>
              </a:rPr>
              <a:t>In </a:t>
            </a:r>
            <a:r>
              <a:rPr sz="900" b="1" spc="20" dirty="0">
                <a:solidFill>
                  <a:srgbClr val="FFFFFF"/>
                </a:solidFill>
                <a:latin typeface="Arial"/>
                <a:cs typeface="Arial"/>
              </a:rPr>
              <a:t>partnership</a:t>
            </a:r>
            <a:r>
              <a:rPr sz="900" b="1" spc="-65" dirty="0">
                <a:solidFill>
                  <a:srgbClr val="FFFFFF"/>
                </a:solidFill>
                <a:latin typeface="Arial"/>
                <a:cs typeface="Arial"/>
              </a:rPr>
              <a:t> </a:t>
            </a:r>
            <a:r>
              <a:rPr sz="900" b="1" spc="35" dirty="0">
                <a:solidFill>
                  <a:srgbClr val="FFFFFF"/>
                </a:solidFill>
                <a:latin typeface="Arial"/>
                <a:cs typeface="Arial"/>
              </a:rPr>
              <a:t>with  </a:t>
            </a:r>
            <a:r>
              <a:rPr sz="900" b="1" spc="50" dirty="0">
                <a:solidFill>
                  <a:srgbClr val="FFFFFF"/>
                </a:solidFill>
                <a:latin typeface="Arial"/>
                <a:cs typeface="Arial"/>
              </a:rPr>
              <a:t>Family</a:t>
            </a:r>
            <a:r>
              <a:rPr sz="900" b="1" spc="-10" dirty="0">
                <a:solidFill>
                  <a:srgbClr val="FFFFFF"/>
                </a:solidFill>
                <a:latin typeface="Arial"/>
                <a:cs typeface="Arial"/>
              </a:rPr>
              <a:t> </a:t>
            </a:r>
            <a:r>
              <a:rPr sz="900" b="1" spc="55" dirty="0">
                <a:solidFill>
                  <a:srgbClr val="FFFFFF"/>
                </a:solidFill>
                <a:latin typeface="Arial"/>
                <a:cs typeface="Arial"/>
              </a:rPr>
              <a:t>Ministries</a:t>
            </a:r>
            <a:endParaRPr sz="900" dirty="0">
              <a:latin typeface="Arial"/>
              <a:cs typeface="Arial"/>
            </a:endParaRPr>
          </a:p>
        </p:txBody>
      </p:sp>
      <p:sp>
        <p:nvSpPr>
          <p:cNvPr id="28" name="object 28"/>
          <p:cNvSpPr txBox="1"/>
          <p:nvPr/>
        </p:nvSpPr>
        <p:spPr>
          <a:xfrm>
            <a:off x="386900" y="6631651"/>
            <a:ext cx="2044700" cy="147320"/>
          </a:xfrm>
          <a:prstGeom prst="rect">
            <a:avLst/>
          </a:prstGeom>
        </p:spPr>
        <p:txBody>
          <a:bodyPr vert="horz" wrap="square" lIns="0" tIns="12700" rIns="0" bIns="0" rtlCol="0">
            <a:spAutoFit/>
          </a:bodyPr>
          <a:lstStyle/>
          <a:p>
            <a:pPr marL="12700" marR="5080">
              <a:lnSpc>
                <a:spcPct val="100000"/>
              </a:lnSpc>
              <a:spcBef>
                <a:spcPts val="100"/>
              </a:spcBef>
            </a:pPr>
            <a:r>
              <a:rPr sz="400" spc="15" dirty="0">
                <a:solidFill>
                  <a:srgbClr val="FFFFFF"/>
                </a:solidFill>
                <a:latin typeface="Trebuchet MS"/>
                <a:cs typeface="Trebuchet MS"/>
              </a:rPr>
              <a:t>The </a:t>
            </a:r>
            <a:r>
              <a:rPr sz="400" spc="10" dirty="0">
                <a:solidFill>
                  <a:srgbClr val="FFFFFF"/>
                </a:solidFill>
                <a:latin typeface="Trebuchet MS"/>
                <a:cs typeface="Trebuchet MS"/>
              </a:rPr>
              <a:t>Salvation </a:t>
            </a:r>
            <a:r>
              <a:rPr sz="400" spc="20" dirty="0">
                <a:solidFill>
                  <a:srgbClr val="FFFFFF"/>
                </a:solidFill>
                <a:latin typeface="Trebuchet MS"/>
                <a:cs typeface="Trebuchet MS"/>
              </a:rPr>
              <a:t>Army </a:t>
            </a:r>
            <a:r>
              <a:rPr sz="400" dirty="0">
                <a:solidFill>
                  <a:srgbClr val="FFFFFF"/>
                </a:solidFill>
                <a:latin typeface="Trebuchet MS"/>
                <a:cs typeface="Trebuchet MS"/>
              </a:rPr>
              <a:t>is a </a:t>
            </a:r>
            <a:r>
              <a:rPr sz="400" spc="5" dirty="0">
                <a:solidFill>
                  <a:srgbClr val="FFFFFF"/>
                </a:solidFill>
                <a:latin typeface="Trebuchet MS"/>
                <a:cs typeface="Trebuchet MS"/>
              </a:rPr>
              <a:t>Christian </a:t>
            </a:r>
            <a:r>
              <a:rPr sz="400" spc="15" dirty="0">
                <a:solidFill>
                  <a:srgbClr val="FFFFFF"/>
                </a:solidFill>
                <a:latin typeface="Trebuchet MS"/>
                <a:cs typeface="Trebuchet MS"/>
              </a:rPr>
              <a:t>church and </a:t>
            </a:r>
            <a:r>
              <a:rPr sz="400" spc="5" dirty="0">
                <a:solidFill>
                  <a:srgbClr val="FFFFFF"/>
                </a:solidFill>
                <a:latin typeface="Trebuchet MS"/>
                <a:cs typeface="Trebuchet MS"/>
              </a:rPr>
              <a:t>registered </a:t>
            </a:r>
            <a:r>
              <a:rPr sz="400" dirty="0">
                <a:solidFill>
                  <a:srgbClr val="FFFFFF"/>
                </a:solidFill>
                <a:latin typeface="Trebuchet MS"/>
                <a:cs typeface="Trebuchet MS"/>
              </a:rPr>
              <a:t>charity </a:t>
            </a:r>
            <a:r>
              <a:rPr sz="400" spc="5" dirty="0">
                <a:solidFill>
                  <a:srgbClr val="FFFFFF"/>
                </a:solidFill>
                <a:latin typeface="Trebuchet MS"/>
                <a:cs typeface="Trebuchet MS"/>
              </a:rPr>
              <a:t>No. </a:t>
            </a:r>
            <a:r>
              <a:rPr sz="400" dirty="0">
                <a:solidFill>
                  <a:srgbClr val="FFFFFF"/>
                </a:solidFill>
                <a:latin typeface="Trebuchet MS"/>
                <a:cs typeface="Trebuchet MS"/>
              </a:rPr>
              <a:t>214779 in  </a:t>
            </a:r>
            <a:r>
              <a:rPr sz="400" spc="20" dirty="0">
                <a:solidFill>
                  <a:srgbClr val="FFFFFF"/>
                </a:solidFill>
                <a:latin typeface="Trebuchet MS"/>
                <a:cs typeface="Trebuchet MS"/>
              </a:rPr>
              <a:t>England</a:t>
            </a:r>
            <a:r>
              <a:rPr sz="400" dirty="0">
                <a:solidFill>
                  <a:srgbClr val="FFFFFF"/>
                </a:solidFill>
                <a:latin typeface="Trebuchet MS"/>
                <a:cs typeface="Trebuchet MS"/>
              </a:rPr>
              <a:t> </a:t>
            </a:r>
            <a:r>
              <a:rPr sz="400" spc="15" dirty="0">
                <a:solidFill>
                  <a:srgbClr val="FFFFFF"/>
                </a:solidFill>
                <a:latin typeface="Trebuchet MS"/>
                <a:cs typeface="Trebuchet MS"/>
              </a:rPr>
              <a:t>and</a:t>
            </a:r>
            <a:r>
              <a:rPr sz="400" spc="-10" dirty="0">
                <a:solidFill>
                  <a:srgbClr val="FFFFFF"/>
                </a:solidFill>
                <a:latin typeface="Trebuchet MS"/>
                <a:cs typeface="Trebuchet MS"/>
              </a:rPr>
              <a:t> </a:t>
            </a:r>
            <a:r>
              <a:rPr sz="400" spc="15" dirty="0">
                <a:solidFill>
                  <a:srgbClr val="FFFFFF"/>
                </a:solidFill>
                <a:latin typeface="Trebuchet MS"/>
                <a:cs typeface="Trebuchet MS"/>
              </a:rPr>
              <a:t>Wales,</a:t>
            </a:r>
            <a:r>
              <a:rPr sz="400" spc="5" dirty="0">
                <a:solidFill>
                  <a:srgbClr val="FFFFFF"/>
                </a:solidFill>
                <a:latin typeface="Trebuchet MS"/>
                <a:cs typeface="Trebuchet MS"/>
              </a:rPr>
              <a:t> </a:t>
            </a:r>
            <a:r>
              <a:rPr sz="400" spc="35" dirty="0">
                <a:solidFill>
                  <a:srgbClr val="FFFFFF"/>
                </a:solidFill>
                <a:latin typeface="Trebuchet MS"/>
                <a:cs typeface="Trebuchet MS"/>
              </a:rPr>
              <a:t>SC009359</a:t>
            </a:r>
            <a:r>
              <a:rPr sz="400" spc="5" dirty="0">
                <a:solidFill>
                  <a:srgbClr val="FFFFFF"/>
                </a:solidFill>
                <a:latin typeface="Trebuchet MS"/>
                <a:cs typeface="Trebuchet MS"/>
              </a:rPr>
              <a:t> </a:t>
            </a:r>
            <a:r>
              <a:rPr sz="400" spc="-5" dirty="0">
                <a:solidFill>
                  <a:srgbClr val="FFFFFF"/>
                </a:solidFill>
                <a:latin typeface="Trebuchet MS"/>
                <a:cs typeface="Trebuchet MS"/>
              </a:rPr>
              <a:t>in</a:t>
            </a:r>
            <a:r>
              <a:rPr sz="400" spc="5" dirty="0">
                <a:solidFill>
                  <a:srgbClr val="FFFFFF"/>
                </a:solidFill>
                <a:latin typeface="Trebuchet MS"/>
                <a:cs typeface="Trebuchet MS"/>
              </a:rPr>
              <a:t> </a:t>
            </a:r>
            <a:r>
              <a:rPr sz="400" spc="15" dirty="0">
                <a:solidFill>
                  <a:srgbClr val="FFFFFF"/>
                </a:solidFill>
                <a:latin typeface="Trebuchet MS"/>
                <a:cs typeface="Trebuchet MS"/>
              </a:rPr>
              <a:t>Scotland</a:t>
            </a:r>
            <a:r>
              <a:rPr sz="400" spc="5" dirty="0">
                <a:solidFill>
                  <a:srgbClr val="FFFFFF"/>
                </a:solidFill>
                <a:latin typeface="Trebuchet MS"/>
                <a:cs typeface="Trebuchet MS"/>
              </a:rPr>
              <a:t> </a:t>
            </a:r>
            <a:r>
              <a:rPr sz="400" spc="15" dirty="0">
                <a:solidFill>
                  <a:srgbClr val="FFFFFF"/>
                </a:solidFill>
                <a:latin typeface="Trebuchet MS"/>
                <a:cs typeface="Trebuchet MS"/>
              </a:rPr>
              <a:t>and</a:t>
            </a:r>
            <a:r>
              <a:rPr sz="400" spc="5" dirty="0">
                <a:solidFill>
                  <a:srgbClr val="FFFFFF"/>
                </a:solidFill>
                <a:latin typeface="Trebuchet MS"/>
                <a:cs typeface="Trebuchet MS"/>
              </a:rPr>
              <a:t> </a:t>
            </a:r>
            <a:r>
              <a:rPr sz="400" spc="30" dirty="0">
                <a:solidFill>
                  <a:srgbClr val="FFFFFF"/>
                </a:solidFill>
                <a:latin typeface="Trebuchet MS"/>
                <a:cs typeface="Trebuchet MS"/>
              </a:rPr>
              <a:t>CHY6399</a:t>
            </a:r>
            <a:r>
              <a:rPr sz="400" spc="5" dirty="0">
                <a:solidFill>
                  <a:srgbClr val="FFFFFF"/>
                </a:solidFill>
                <a:latin typeface="Trebuchet MS"/>
                <a:cs typeface="Trebuchet MS"/>
              </a:rPr>
              <a:t> </a:t>
            </a:r>
            <a:r>
              <a:rPr sz="400" spc="-5" dirty="0">
                <a:solidFill>
                  <a:srgbClr val="FFFFFF"/>
                </a:solidFill>
                <a:latin typeface="Trebuchet MS"/>
                <a:cs typeface="Trebuchet MS"/>
              </a:rPr>
              <a:t>in</a:t>
            </a:r>
            <a:r>
              <a:rPr sz="400" spc="5" dirty="0">
                <a:solidFill>
                  <a:srgbClr val="FFFFFF"/>
                </a:solidFill>
                <a:latin typeface="Trebuchet MS"/>
                <a:cs typeface="Trebuchet MS"/>
              </a:rPr>
              <a:t> the </a:t>
            </a:r>
            <a:r>
              <a:rPr sz="400" spc="15" dirty="0">
                <a:solidFill>
                  <a:srgbClr val="FFFFFF"/>
                </a:solidFill>
                <a:latin typeface="Trebuchet MS"/>
                <a:cs typeface="Trebuchet MS"/>
              </a:rPr>
              <a:t>Republic</a:t>
            </a:r>
            <a:r>
              <a:rPr sz="400" spc="5" dirty="0">
                <a:solidFill>
                  <a:srgbClr val="FFFFFF"/>
                </a:solidFill>
                <a:latin typeface="Trebuchet MS"/>
                <a:cs typeface="Trebuchet MS"/>
              </a:rPr>
              <a:t> </a:t>
            </a:r>
            <a:r>
              <a:rPr sz="400" dirty="0">
                <a:solidFill>
                  <a:srgbClr val="FFFFFF"/>
                </a:solidFill>
                <a:latin typeface="Trebuchet MS"/>
                <a:cs typeface="Trebuchet MS"/>
              </a:rPr>
              <a:t>of</a:t>
            </a:r>
            <a:r>
              <a:rPr sz="400" spc="-10" dirty="0">
                <a:solidFill>
                  <a:srgbClr val="FFFFFF"/>
                </a:solidFill>
                <a:latin typeface="Trebuchet MS"/>
                <a:cs typeface="Trebuchet MS"/>
              </a:rPr>
              <a:t> </a:t>
            </a:r>
            <a:r>
              <a:rPr sz="400" spc="-5" dirty="0">
                <a:solidFill>
                  <a:srgbClr val="FFFFFF"/>
                </a:solidFill>
                <a:latin typeface="Trebuchet MS"/>
                <a:cs typeface="Trebuchet MS"/>
              </a:rPr>
              <a:t>Ireland.</a:t>
            </a:r>
            <a:endParaRPr sz="400" dirty="0">
              <a:latin typeface="Trebuchet MS"/>
              <a:cs typeface="Trebuchet MS"/>
            </a:endParaRPr>
          </a:p>
        </p:txBody>
      </p:sp>
      <p:sp>
        <p:nvSpPr>
          <p:cNvPr id="33" name="object 4">
            <a:extLst>
              <a:ext uri="{FF2B5EF4-FFF2-40B4-BE49-F238E27FC236}">
                <a16:creationId xmlns:a16="http://schemas.microsoft.com/office/drawing/2014/main" id="{DC463827-A689-4634-B565-B93D7816C700}"/>
              </a:ext>
            </a:extLst>
          </p:cNvPr>
          <p:cNvSpPr txBox="1">
            <a:spLocks noGrp="1"/>
          </p:cNvSpPr>
          <p:nvPr>
            <p:ph type="title"/>
          </p:nvPr>
        </p:nvSpPr>
        <p:spPr>
          <a:xfrm>
            <a:off x="3333203" y="1593492"/>
            <a:ext cx="4508500" cy="259045"/>
          </a:xfrm>
          <a:prstGeom prst="rect">
            <a:avLst/>
          </a:prstGeom>
        </p:spPr>
        <p:txBody>
          <a:bodyPr vert="horz" wrap="square" lIns="0" tIns="12700" rIns="0" bIns="0" rtlCol="0">
            <a:spAutoFit/>
          </a:bodyPr>
          <a:lstStyle/>
          <a:p>
            <a:pPr marL="12700">
              <a:lnSpc>
                <a:spcPct val="100000"/>
              </a:lnSpc>
              <a:spcBef>
                <a:spcPts val="100"/>
              </a:spcBef>
              <a:tabLst>
                <a:tab pos="1623695" algn="l"/>
              </a:tabLst>
            </a:pPr>
            <a:r>
              <a:rPr lang="en-GB" sz="1600" spc="315" dirty="0">
                <a:solidFill>
                  <a:srgbClr val="F3C32D"/>
                </a:solidFill>
                <a:latin typeface="Trebuchet MS"/>
                <a:cs typeface="Trebuchet MS"/>
              </a:rPr>
              <a:t>HELPING-HAND 2021</a:t>
            </a:r>
            <a:endParaRPr sz="1600" spc="80" dirty="0">
              <a:solidFill>
                <a:srgbClr val="F3C32D"/>
              </a:solidFill>
              <a:latin typeface="Trebuchet MS"/>
              <a:cs typeface="Trebuchet MS"/>
            </a:endParaRPr>
          </a:p>
        </p:txBody>
      </p:sp>
      <p:sp>
        <p:nvSpPr>
          <p:cNvPr id="34" name="TextBox 33">
            <a:extLst>
              <a:ext uri="{FF2B5EF4-FFF2-40B4-BE49-F238E27FC236}">
                <a16:creationId xmlns:a16="http://schemas.microsoft.com/office/drawing/2014/main" id="{A83888E9-0412-4739-919E-9EC8D915BE0E}"/>
              </a:ext>
            </a:extLst>
          </p:cNvPr>
          <p:cNvSpPr txBox="1"/>
          <p:nvPr/>
        </p:nvSpPr>
        <p:spPr>
          <a:xfrm>
            <a:off x="3259235" y="1809690"/>
            <a:ext cx="3141565" cy="400110"/>
          </a:xfrm>
          <a:prstGeom prst="rect">
            <a:avLst/>
          </a:prstGeom>
          <a:noFill/>
        </p:spPr>
        <p:txBody>
          <a:bodyPr wrap="square" rtlCol="0">
            <a:spAutoFit/>
          </a:bodyPr>
          <a:lstStyle/>
          <a:p>
            <a:r>
              <a:rPr lang="en-GB" sz="1000" spc="70" dirty="0">
                <a:solidFill>
                  <a:srgbClr val="3C3C3B"/>
                </a:solidFill>
                <a:latin typeface="Trebuchet MS"/>
                <a:cs typeface="Trebuchet MS"/>
              </a:rPr>
              <a:t>SALVATIONARMY.ORG.UK/FEEDINGHOPE</a:t>
            </a:r>
            <a:endParaRPr lang="en-GB" sz="1000" dirty="0">
              <a:latin typeface="Trebuchet MS"/>
              <a:cs typeface="Trebuchet MS"/>
            </a:endParaRPr>
          </a:p>
          <a:p>
            <a:endParaRPr lang="en-GB" sz="1000" dirty="0"/>
          </a:p>
        </p:txBody>
      </p:sp>
      <p:sp>
        <p:nvSpPr>
          <p:cNvPr id="35" name="Rectangle 34">
            <a:extLst>
              <a:ext uri="{FF2B5EF4-FFF2-40B4-BE49-F238E27FC236}">
                <a16:creationId xmlns:a16="http://schemas.microsoft.com/office/drawing/2014/main" id="{DD100A91-8329-4AC7-ABF1-9BC7BE162D5E}"/>
              </a:ext>
            </a:extLst>
          </p:cNvPr>
          <p:cNvSpPr/>
          <p:nvPr/>
        </p:nvSpPr>
        <p:spPr>
          <a:xfrm>
            <a:off x="0" y="-1920"/>
            <a:ext cx="8915400" cy="432295"/>
          </a:xfrm>
          <a:prstGeom prst="rect">
            <a:avLst/>
          </a:prstGeom>
          <a:solidFill>
            <a:srgbClr val="8DA23C"/>
          </a:solidFill>
          <a:ln>
            <a:solidFill>
              <a:srgbClr val="8DA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AB99A"/>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C8986C"/>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C8986C"/>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C8986C"/>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A75D1E"/>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A75D1E"/>
            </a:solidFill>
          </p:spPr>
          <p:txBody>
            <a:bodyPr wrap="square" lIns="0" tIns="0" rIns="0" bIns="0" rtlCol="0"/>
            <a:lstStyle/>
            <a:p>
              <a:endParaRPr/>
            </a:p>
          </p:txBody>
        </p:sp>
      </p:grpSp>
      <p:sp>
        <p:nvSpPr>
          <p:cNvPr id="13" name="TextBox 12">
            <a:extLst>
              <a:ext uri="{FF2B5EF4-FFF2-40B4-BE49-F238E27FC236}">
                <a16:creationId xmlns:a16="http://schemas.microsoft.com/office/drawing/2014/main" id="{16C1ACDF-6882-4E55-824E-7D57AAA1A309}"/>
              </a:ext>
            </a:extLst>
          </p:cNvPr>
          <p:cNvSpPr txBox="1"/>
          <p:nvPr/>
        </p:nvSpPr>
        <p:spPr>
          <a:xfrm>
            <a:off x="304800" y="2606733"/>
            <a:ext cx="4895525" cy="1631216"/>
          </a:xfrm>
          <a:prstGeom prst="rect">
            <a:avLst/>
          </a:prstGeom>
          <a:noFill/>
        </p:spPr>
        <p:txBody>
          <a:bodyPr wrap="square" rtlCol="0">
            <a:spAutoFit/>
          </a:bodyPr>
          <a:lstStyle/>
          <a:p>
            <a:pPr marL="285750" indent="-285750">
              <a:buFontTx/>
              <a:buChar char="-"/>
            </a:pPr>
            <a:r>
              <a:rPr lang="en-GB" sz="2000" dirty="0">
                <a:latin typeface="Trebuchet MS" panose="020B0603020202020204" pitchFamily="34" charset="0"/>
              </a:rPr>
              <a:t>Training and confidence building </a:t>
            </a:r>
          </a:p>
          <a:p>
            <a:pPr marL="285750" indent="-285750">
              <a:buFontTx/>
              <a:buChar char="-"/>
            </a:pPr>
            <a:r>
              <a:rPr lang="en-GB" sz="2000" dirty="0">
                <a:latin typeface="Trebuchet MS" panose="020B0603020202020204" pitchFamily="34" charset="0"/>
              </a:rPr>
              <a:t>Ensuring individual families can thrive</a:t>
            </a:r>
          </a:p>
          <a:p>
            <a:pPr marL="285750" indent="-285750">
              <a:buFontTx/>
              <a:buChar char="-"/>
            </a:pPr>
            <a:r>
              <a:rPr lang="en-GB" sz="2000" dirty="0">
                <a:latin typeface="Trebuchet MS" panose="020B0603020202020204" pitchFamily="34" charset="0"/>
              </a:rPr>
              <a:t>Whole communities benefit</a:t>
            </a:r>
          </a:p>
          <a:p>
            <a:pPr marL="285750" indent="-285750">
              <a:buFontTx/>
              <a:buChar char="-"/>
            </a:pPr>
            <a:r>
              <a:rPr lang="en-GB" sz="2000" dirty="0">
                <a:latin typeface="Trebuchet MS" panose="020B0603020202020204" pitchFamily="34" charset="0"/>
              </a:rPr>
              <a:t>The Salvation Army can grow through planting of new corps</a:t>
            </a:r>
          </a:p>
        </p:txBody>
      </p:sp>
      <p:sp>
        <p:nvSpPr>
          <p:cNvPr id="14" name="TextBox 13">
            <a:extLst>
              <a:ext uri="{FF2B5EF4-FFF2-40B4-BE49-F238E27FC236}">
                <a16:creationId xmlns:a16="http://schemas.microsoft.com/office/drawing/2014/main" id="{2D633C62-DA1D-48B6-80D7-C1BE1EF30F71}"/>
              </a:ext>
            </a:extLst>
          </p:cNvPr>
          <p:cNvSpPr txBox="1"/>
          <p:nvPr/>
        </p:nvSpPr>
        <p:spPr>
          <a:xfrm>
            <a:off x="466407" y="358333"/>
            <a:ext cx="8570745" cy="584775"/>
          </a:xfrm>
          <a:prstGeom prst="rect">
            <a:avLst/>
          </a:prstGeom>
          <a:noFill/>
        </p:spPr>
        <p:txBody>
          <a:bodyPr wrap="square" rtlCol="0">
            <a:spAutoFit/>
          </a:bodyPr>
          <a:lstStyle/>
          <a:p>
            <a:pPr marL="12700" algn="just">
              <a:spcBef>
                <a:spcPts val="100"/>
              </a:spcBef>
              <a:tabLst>
                <a:tab pos="1623695" algn="l"/>
              </a:tabLst>
            </a:pPr>
            <a:r>
              <a:rPr lang="en-GB" sz="3200" b="1" u="sng" kern="0" spc="80" dirty="0">
                <a:solidFill>
                  <a:srgbClr val="A75D1E"/>
                </a:solidFill>
                <a:latin typeface="Trebuchet MS" panose="020B0603020202020204" pitchFamily="34" charset="0"/>
                <a:cs typeface="Arial" panose="020B0604020202020204" pitchFamily="34" charset="0"/>
              </a:rPr>
              <a:t>THE SALVATION ARMY &amp; FOOD SECURITY</a:t>
            </a:r>
            <a:endParaRPr lang="en-GB" sz="3200" b="1" u="sng" kern="0" spc="80" dirty="0">
              <a:solidFill>
                <a:srgbClr val="A75D1E"/>
              </a:solidFill>
              <a:latin typeface="Trebuchet MS"/>
              <a:cs typeface="Trebuchet MS"/>
            </a:endParaRPr>
          </a:p>
        </p:txBody>
      </p:sp>
      <p:pic>
        <p:nvPicPr>
          <p:cNvPr id="15" name="Picture 14">
            <a:extLst>
              <a:ext uri="{FF2B5EF4-FFF2-40B4-BE49-F238E27FC236}">
                <a16:creationId xmlns:a16="http://schemas.microsoft.com/office/drawing/2014/main" id="{89834495-D30B-405A-9E66-5BD3A127BE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308" y="1222068"/>
            <a:ext cx="2398808" cy="5427902"/>
          </a:xfrm>
          <a:prstGeom prst="rect">
            <a:avLst/>
          </a:prstGeom>
        </p:spPr>
      </p:pic>
    </p:spTree>
    <p:extLst>
      <p:ext uri="{BB962C8B-B14F-4D97-AF65-F5344CB8AC3E}">
        <p14:creationId xmlns:p14="http://schemas.microsoft.com/office/powerpoint/2010/main" val="228422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3D8B2"/>
          </a:solidFill>
        </p:spPr>
        <p:txBody>
          <a:bodyPr wrap="square" lIns="0" tIns="0" rIns="0" bIns="0" rtlCol="0"/>
          <a:lstStyle/>
          <a:p>
            <a:endParaRPr/>
          </a:p>
        </p:txBody>
      </p:sp>
      <p:sp>
        <p:nvSpPr>
          <p:cNvPr id="8" name="object 8"/>
          <p:cNvSpPr/>
          <p:nvPr/>
        </p:nvSpPr>
        <p:spPr>
          <a:xfrm>
            <a:off x="6838950" y="1581150"/>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BDC58A"/>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BDC58A"/>
          </a:solidFill>
        </p:spPr>
        <p:txBody>
          <a:bodyPr wrap="square" lIns="0" tIns="0" rIns="0" bIns="0" rtlCol="0"/>
          <a:lstStyle/>
          <a:p>
            <a:endParaRPr/>
          </a:p>
        </p:txBody>
      </p:sp>
      <p:sp>
        <p:nvSpPr>
          <p:cNvPr id="6" name="object 6"/>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BDC58A"/>
          </a:solidFill>
        </p:spPr>
        <p:txBody>
          <a:bodyPr wrap="square" lIns="0" tIns="0" rIns="0" bIns="0" rtlCol="0"/>
          <a:lstStyle/>
          <a:p>
            <a:endParaRPr/>
          </a:p>
        </p:txBody>
      </p:sp>
      <p:grpSp>
        <p:nvGrpSpPr>
          <p:cNvPr id="11" name="object 11"/>
          <p:cNvGrpSpPr/>
          <p:nvPr/>
        </p:nvGrpSpPr>
        <p:grpSpPr>
          <a:xfrm>
            <a:off x="4392701" y="5659554"/>
            <a:ext cx="358775" cy="741800"/>
            <a:chOff x="4392701" y="5659554"/>
            <a:chExt cx="358775" cy="741800"/>
          </a:xfrm>
        </p:grpSpPr>
        <p:sp>
          <p:nvSpPr>
            <p:cNvPr id="13" name="object 13"/>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8DA23C"/>
            </a:solidFill>
          </p:spPr>
          <p:txBody>
            <a:bodyPr wrap="square" lIns="0" tIns="0" rIns="0" bIns="0" rtlCol="0"/>
            <a:lstStyle/>
            <a:p>
              <a:endParaRPr/>
            </a:p>
          </p:txBody>
        </p:sp>
        <p:sp>
          <p:nvSpPr>
            <p:cNvPr id="14" name="object 14"/>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8DA23C"/>
            </a:solidFill>
          </p:spPr>
          <p:txBody>
            <a:bodyPr wrap="square" lIns="0" tIns="0" rIns="0" bIns="0" rtlCol="0"/>
            <a:lstStyle/>
            <a:p>
              <a:endParaRPr/>
            </a:p>
          </p:txBody>
        </p:sp>
      </p:grpSp>
      <p:pic>
        <p:nvPicPr>
          <p:cNvPr id="20" name="Picture 19">
            <a:extLst>
              <a:ext uri="{FF2B5EF4-FFF2-40B4-BE49-F238E27FC236}">
                <a16:creationId xmlns:a16="http://schemas.microsoft.com/office/drawing/2014/main" id="{13CCE207-BAAB-4EB0-9344-AA8D3EF5C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688" y="1298153"/>
            <a:ext cx="5096268" cy="4436033"/>
          </a:xfrm>
          <a:prstGeom prst="rect">
            <a:avLst/>
          </a:prstGeom>
        </p:spPr>
      </p:pic>
      <p:sp>
        <p:nvSpPr>
          <p:cNvPr id="21" name="object 4">
            <a:extLst>
              <a:ext uri="{FF2B5EF4-FFF2-40B4-BE49-F238E27FC236}">
                <a16:creationId xmlns:a16="http://schemas.microsoft.com/office/drawing/2014/main" id="{833060A5-C9B7-4DA5-8FD8-752F1A24C18C}"/>
              </a:ext>
            </a:extLst>
          </p:cNvPr>
          <p:cNvSpPr txBox="1"/>
          <p:nvPr/>
        </p:nvSpPr>
        <p:spPr>
          <a:xfrm>
            <a:off x="4659895" y="2109958"/>
            <a:ext cx="4297417" cy="2180084"/>
          </a:xfrm>
          <a:prstGeom prst="rect">
            <a:avLst/>
          </a:prstGeom>
        </p:spPr>
        <p:txBody>
          <a:bodyPr vert="horz" wrap="square" lIns="0" tIns="12700" rIns="0" bIns="0" rtlCol="0">
            <a:spAutoFit/>
          </a:bodyPr>
          <a:lstStyle/>
          <a:p>
            <a:pPr algn="r"/>
            <a:r>
              <a:rPr lang="en-GB" sz="2600" dirty="0">
                <a:latin typeface="Trebuchet MS" panose="020B0603020202020204" pitchFamily="34" charset="0"/>
              </a:rPr>
              <a:t>Pray - </a:t>
            </a:r>
          </a:p>
          <a:p>
            <a:pPr algn="r"/>
            <a:r>
              <a:rPr lang="en-GB" sz="2600" dirty="0">
                <a:latin typeface="Trebuchet MS" panose="020B0603020202020204" pitchFamily="34" charset="0"/>
              </a:rPr>
              <a:t>Engage with the Resources-</a:t>
            </a:r>
          </a:p>
          <a:p>
            <a:pPr algn="r"/>
            <a:r>
              <a:rPr lang="en-GB" sz="2600" dirty="0">
                <a:latin typeface="Trebuchet MS" panose="020B0603020202020204" pitchFamily="34" charset="0"/>
              </a:rPr>
              <a:t>Fundraise together - </a:t>
            </a:r>
          </a:p>
          <a:p>
            <a:pPr algn="r"/>
            <a:r>
              <a:rPr lang="en-GB" sz="2600" dirty="0">
                <a:latin typeface="Trebuchet MS" panose="020B0603020202020204" pitchFamily="34" charset="0"/>
              </a:rPr>
              <a:t>Make a donation - </a:t>
            </a:r>
          </a:p>
          <a:p>
            <a:pPr marL="285750" indent="-285750">
              <a:buFontTx/>
              <a:buChar char="-"/>
            </a:pPr>
            <a:endParaRPr lang="en-GB" dirty="0">
              <a:latin typeface="Trebuchet MS" panose="020B0603020202020204" pitchFamily="34" charset="0"/>
            </a:endParaRPr>
          </a:p>
          <a:p>
            <a:pPr algn="r">
              <a:spcBef>
                <a:spcPts val="50"/>
              </a:spcBef>
            </a:pPr>
            <a:r>
              <a:rPr lang="en-US" dirty="0"/>
              <a:t> </a:t>
            </a:r>
            <a:endParaRPr sz="1400" dirty="0">
              <a:latin typeface="Trebuchet MS"/>
              <a:cs typeface="Trebuchet MS"/>
            </a:endParaRPr>
          </a:p>
        </p:txBody>
      </p:sp>
      <p:sp>
        <p:nvSpPr>
          <p:cNvPr id="22" name="object 5">
            <a:extLst>
              <a:ext uri="{FF2B5EF4-FFF2-40B4-BE49-F238E27FC236}">
                <a16:creationId xmlns:a16="http://schemas.microsoft.com/office/drawing/2014/main" id="{98E7E824-9FBA-4BC2-9B65-A6C59FBBF965}"/>
              </a:ext>
            </a:extLst>
          </p:cNvPr>
          <p:cNvSpPr txBox="1">
            <a:spLocks/>
          </p:cNvSpPr>
          <p:nvPr/>
        </p:nvSpPr>
        <p:spPr>
          <a:xfrm>
            <a:off x="4644655" y="493195"/>
            <a:ext cx="6011912" cy="505267"/>
          </a:xfrm>
          <a:prstGeom prst="rect">
            <a:avLst/>
          </a:prstGeom>
        </p:spPr>
        <p:txBody>
          <a:bodyPr vert="horz" wrap="square" lIns="0" tIns="12700" rIns="0" bIns="0" rtlCol="0">
            <a:spAutoFit/>
          </a:bodyPr>
          <a:lstStyle>
            <a:lvl1pPr>
              <a:defRPr>
                <a:latin typeface="+mj-lt"/>
                <a:ea typeface="+mj-ea"/>
                <a:cs typeface="+mj-cs"/>
              </a:defRPr>
            </a:lvl1pPr>
          </a:lstStyle>
          <a:p>
            <a:pPr marL="12700" algn="just">
              <a:spcBef>
                <a:spcPts val="100"/>
              </a:spcBef>
              <a:tabLst>
                <a:tab pos="1623695" algn="l"/>
              </a:tabLst>
            </a:pPr>
            <a:r>
              <a:rPr lang="en-GB" sz="3200" b="1" u="sng" kern="0" spc="80" dirty="0">
                <a:solidFill>
                  <a:srgbClr val="8DA23C"/>
                </a:solidFill>
                <a:latin typeface="Trebuchet MS" panose="020B0603020202020204" pitchFamily="34" charset="0"/>
                <a:cs typeface="Arial" panose="020B0604020202020204" pitchFamily="34" charset="0"/>
              </a:rPr>
              <a:t>HOW YOU CAN HELP</a:t>
            </a:r>
            <a:endParaRPr lang="en-GB" sz="3200" b="1" u="sng" kern="0" spc="80" dirty="0">
              <a:solidFill>
                <a:srgbClr val="8DA23C"/>
              </a:solidFill>
              <a:latin typeface="Trebuchet MS"/>
              <a:cs typeface="Trebuchet MS"/>
            </a:endParaRPr>
          </a:p>
        </p:txBody>
      </p:sp>
    </p:spTree>
    <p:extLst>
      <p:ext uri="{BB962C8B-B14F-4D97-AF65-F5344CB8AC3E}">
        <p14:creationId xmlns:p14="http://schemas.microsoft.com/office/powerpoint/2010/main" val="359760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065"/>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F9DB8E"/>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sp>
        <p:nvSpPr>
          <p:cNvPr id="11" name="object 11"/>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F9DB8E"/>
          </a:solidFill>
        </p:spPr>
        <p:txBody>
          <a:bodyPr wrap="square" lIns="0" tIns="0" rIns="0" bIns="0" rtlCol="0"/>
          <a:lstStyle/>
          <a:p>
            <a:endParaRPr/>
          </a:p>
        </p:txBody>
      </p:sp>
      <p:sp>
        <p:nvSpPr>
          <p:cNvPr id="13" name="object 9">
            <a:extLst>
              <a:ext uri="{FF2B5EF4-FFF2-40B4-BE49-F238E27FC236}">
                <a16:creationId xmlns:a16="http://schemas.microsoft.com/office/drawing/2014/main" id="{3D9C4C65-4E64-456E-AEBA-AA6590C8AB67}"/>
              </a:ext>
            </a:extLst>
          </p:cNvPr>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F9DB8E"/>
          </a:solidFill>
        </p:spPr>
        <p:txBody>
          <a:bodyPr wrap="square" lIns="0" tIns="0" rIns="0" bIns="0" rtlCol="0"/>
          <a:lstStyle/>
          <a:p>
            <a:endParaRPr/>
          </a:p>
        </p:txBody>
      </p:sp>
      <p:sp>
        <p:nvSpPr>
          <p:cNvPr id="20" name="object 4">
            <a:extLst>
              <a:ext uri="{FF2B5EF4-FFF2-40B4-BE49-F238E27FC236}">
                <a16:creationId xmlns:a16="http://schemas.microsoft.com/office/drawing/2014/main" id="{2DA79140-861D-4805-8BB5-02E1801B6914}"/>
              </a:ext>
            </a:extLst>
          </p:cNvPr>
          <p:cNvSpPr txBox="1">
            <a:spLocks/>
          </p:cNvSpPr>
          <p:nvPr/>
        </p:nvSpPr>
        <p:spPr>
          <a:xfrm>
            <a:off x="1089069" y="396611"/>
            <a:ext cx="6842745" cy="505267"/>
          </a:xfrm>
          <a:prstGeom prst="rect">
            <a:avLst/>
          </a:prstGeom>
        </p:spPr>
        <p:txBody>
          <a:bodyPr vert="horz" wrap="square" lIns="0" tIns="12700" rIns="0" bIns="0" rtlCol="0">
            <a:spAutoFit/>
          </a:bodyPr>
          <a:lstStyle>
            <a:lvl1pPr>
              <a:defRPr sz="3000" b="1" i="0">
                <a:solidFill>
                  <a:srgbClr val="8DA23C"/>
                </a:solidFill>
                <a:latin typeface="Arial"/>
                <a:ea typeface="+mj-ea"/>
                <a:cs typeface="Arial"/>
              </a:defRPr>
            </a:lvl1pPr>
          </a:lstStyle>
          <a:p>
            <a:pPr marL="12700">
              <a:spcBef>
                <a:spcPts val="100"/>
              </a:spcBef>
              <a:tabLst>
                <a:tab pos="1623695" algn="l"/>
              </a:tabLst>
            </a:pPr>
            <a:r>
              <a:rPr lang="en-GB" sz="3200" u="sng" kern="0" spc="315" dirty="0">
                <a:solidFill>
                  <a:srgbClr val="F3C32D"/>
                </a:solidFill>
                <a:latin typeface="Trebuchet MS"/>
                <a:cs typeface="Trebuchet MS"/>
              </a:rPr>
              <a:t>JOIN OUR ONLINE COMMUNITY</a:t>
            </a:r>
            <a:endParaRPr lang="en-GB" sz="3200" u="sng" kern="0" spc="80" dirty="0">
              <a:solidFill>
                <a:srgbClr val="F3C32D"/>
              </a:solidFill>
              <a:effectLst>
                <a:outerShdw blurRad="38100" dist="38100" dir="2700000" algn="tl">
                  <a:srgbClr val="000000">
                    <a:alpha val="43137"/>
                  </a:srgbClr>
                </a:outerShdw>
              </a:effectLst>
              <a:latin typeface="Trebuchet MS"/>
              <a:cs typeface="Trebuchet MS"/>
            </a:endParaRPr>
          </a:p>
        </p:txBody>
      </p:sp>
      <p:sp>
        <p:nvSpPr>
          <p:cNvPr id="21" name="object 4">
            <a:extLst>
              <a:ext uri="{FF2B5EF4-FFF2-40B4-BE49-F238E27FC236}">
                <a16:creationId xmlns:a16="http://schemas.microsoft.com/office/drawing/2014/main" id="{FDAAB038-9CEF-43D4-9F9F-4C0965F3C5A4}"/>
              </a:ext>
            </a:extLst>
          </p:cNvPr>
          <p:cNvSpPr txBox="1"/>
          <p:nvPr/>
        </p:nvSpPr>
        <p:spPr>
          <a:xfrm>
            <a:off x="5161309" y="2103219"/>
            <a:ext cx="2915891" cy="2703304"/>
          </a:xfrm>
          <a:prstGeom prst="rect">
            <a:avLst/>
          </a:prstGeom>
        </p:spPr>
        <p:txBody>
          <a:bodyPr vert="horz" wrap="square" lIns="0" tIns="12700" rIns="0" bIns="0" rtlCol="0">
            <a:spAutoFit/>
          </a:bodyPr>
          <a:lstStyle/>
          <a:p>
            <a:r>
              <a:rPr lang="en-GB" sz="2600" dirty="0" err="1">
                <a:latin typeface="Trebuchet MS" panose="020B0603020202020204" pitchFamily="34" charset="0"/>
              </a:rPr>
              <a:t>sarmyfm</a:t>
            </a:r>
            <a:endParaRPr lang="en-GB" sz="2600" dirty="0">
              <a:latin typeface="Trebuchet MS" panose="020B0603020202020204" pitchFamily="34" charset="0"/>
            </a:endParaRPr>
          </a:p>
          <a:p>
            <a:endParaRPr lang="en-GB" sz="2000" dirty="0">
              <a:latin typeface="Trebuchet MS" panose="020B0603020202020204" pitchFamily="34" charset="0"/>
            </a:endParaRPr>
          </a:p>
          <a:p>
            <a:r>
              <a:rPr lang="en-GB" sz="2600" dirty="0" err="1">
                <a:latin typeface="Trebuchet MS" panose="020B0603020202020204" pitchFamily="34" charset="0"/>
              </a:rPr>
              <a:t>ukifamily</a:t>
            </a:r>
            <a:endParaRPr lang="en-GB" sz="2600" dirty="0">
              <a:latin typeface="Trebuchet MS" panose="020B0603020202020204" pitchFamily="34" charset="0"/>
            </a:endParaRPr>
          </a:p>
          <a:p>
            <a:endParaRPr lang="en-GB" sz="2000" dirty="0">
              <a:latin typeface="Trebuchet MS" panose="020B0603020202020204" pitchFamily="34" charset="0"/>
            </a:endParaRPr>
          </a:p>
          <a:p>
            <a:r>
              <a:rPr lang="en-GB" sz="2600" dirty="0" err="1">
                <a:latin typeface="Trebuchet MS" panose="020B0603020202020204" pitchFamily="34" charset="0"/>
              </a:rPr>
              <a:t>familyministries</a:t>
            </a:r>
            <a:endParaRPr lang="en-GB" sz="2600" dirty="0">
              <a:latin typeface="Trebuchet MS" panose="020B0603020202020204" pitchFamily="34" charset="0"/>
            </a:endParaRPr>
          </a:p>
          <a:p>
            <a:endParaRPr lang="en-GB" sz="2000" dirty="0">
              <a:latin typeface="Trebuchet MS" panose="020B0603020202020204" pitchFamily="34" charset="0"/>
            </a:endParaRPr>
          </a:p>
          <a:p>
            <a:endParaRPr lang="en-GB" dirty="0">
              <a:latin typeface="Trebuchet MS" panose="020B0603020202020204" pitchFamily="34" charset="0"/>
            </a:endParaRPr>
          </a:p>
          <a:p>
            <a:pPr algn="r">
              <a:spcBef>
                <a:spcPts val="50"/>
              </a:spcBef>
            </a:pPr>
            <a:r>
              <a:rPr lang="en-US" dirty="0"/>
              <a:t> </a:t>
            </a:r>
            <a:endParaRPr sz="1400" dirty="0">
              <a:latin typeface="Trebuchet MS"/>
              <a:cs typeface="Trebuchet MS"/>
            </a:endParaRPr>
          </a:p>
        </p:txBody>
      </p:sp>
      <p:sp>
        <p:nvSpPr>
          <p:cNvPr id="22" name="Flowchart: Connector 21">
            <a:extLst>
              <a:ext uri="{FF2B5EF4-FFF2-40B4-BE49-F238E27FC236}">
                <a16:creationId xmlns:a16="http://schemas.microsoft.com/office/drawing/2014/main" id="{869B639F-D544-4BFC-B899-A6F0BB5EA36B}"/>
              </a:ext>
            </a:extLst>
          </p:cNvPr>
          <p:cNvSpPr/>
          <p:nvPr/>
        </p:nvSpPr>
        <p:spPr>
          <a:xfrm>
            <a:off x="4212161" y="4083569"/>
            <a:ext cx="609599" cy="648487"/>
          </a:xfrm>
          <a:prstGeom prst="flowChartConnector">
            <a:avLst/>
          </a:prstGeom>
          <a:solidFill>
            <a:srgbClr val="F3C32D"/>
          </a:solidFill>
          <a:ln>
            <a:solidFill>
              <a:srgbClr val="F3C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a:extLst>
              <a:ext uri="{FF2B5EF4-FFF2-40B4-BE49-F238E27FC236}">
                <a16:creationId xmlns:a16="http://schemas.microsoft.com/office/drawing/2014/main" id="{69AA4C20-58DA-42A0-B297-E4B32466EE58}"/>
              </a:ext>
            </a:extLst>
          </p:cNvPr>
          <p:cNvSpPr/>
          <p:nvPr/>
        </p:nvSpPr>
        <p:spPr>
          <a:xfrm>
            <a:off x="4215622" y="3368198"/>
            <a:ext cx="609599" cy="648487"/>
          </a:xfrm>
          <a:prstGeom prst="flowChartConnector">
            <a:avLst/>
          </a:prstGeom>
          <a:solidFill>
            <a:srgbClr val="F3C32D"/>
          </a:solidFill>
          <a:ln>
            <a:solidFill>
              <a:srgbClr val="F3C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a:extLst>
              <a:ext uri="{FF2B5EF4-FFF2-40B4-BE49-F238E27FC236}">
                <a16:creationId xmlns:a16="http://schemas.microsoft.com/office/drawing/2014/main" id="{9D65EB78-4345-4245-8DD6-236D344E08D7}"/>
              </a:ext>
            </a:extLst>
          </p:cNvPr>
          <p:cNvSpPr/>
          <p:nvPr/>
        </p:nvSpPr>
        <p:spPr>
          <a:xfrm>
            <a:off x="4215621" y="2654730"/>
            <a:ext cx="609599" cy="648487"/>
          </a:xfrm>
          <a:prstGeom prst="flowChartConnector">
            <a:avLst/>
          </a:prstGeom>
          <a:solidFill>
            <a:srgbClr val="F3C32D"/>
          </a:solidFill>
          <a:ln>
            <a:solidFill>
              <a:srgbClr val="F3C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a:extLst>
              <a:ext uri="{FF2B5EF4-FFF2-40B4-BE49-F238E27FC236}">
                <a16:creationId xmlns:a16="http://schemas.microsoft.com/office/drawing/2014/main" id="{8B7A9DFB-9B8B-4421-AE79-AFF05F3B5120}"/>
              </a:ext>
            </a:extLst>
          </p:cNvPr>
          <p:cNvSpPr/>
          <p:nvPr/>
        </p:nvSpPr>
        <p:spPr>
          <a:xfrm>
            <a:off x="4205643" y="1933177"/>
            <a:ext cx="609599" cy="648487"/>
          </a:xfrm>
          <a:prstGeom prst="flowChartConnector">
            <a:avLst/>
          </a:prstGeom>
          <a:solidFill>
            <a:srgbClr val="F3C32D"/>
          </a:solidFill>
          <a:ln>
            <a:solidFill>
              <a:srgbClr val="F3C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68937E06-5A96-4A4F-8077-2A685414F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617" y="2077122"/>
            <a:ext cx="380951" cy="380951"/>
          </a:xfrm>
          <a:prstGeom prst="rect">
            <a:avLst/>
          </a:prstGeom>
        </p:spPr>
      </p:pic>
      <p:pic>
        <p:nvPicPr>
          <p:cNvPr id="27" name="Picture 26">
            <a:extLst>
              <a:ext uri="{FF2B5EF4-FFF2-40B4-BE49-F238E27FC236}">
                <a16:creationId xmlns:a16="http://schemas.microsoft.com/office/drawing/2014/main" id="{ADF8A727-8CD7-4584-A8AA-0CC017CB9E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165" y="2778718"/>
            <a:ext cx="400509" cy="400509"/>
          </a:xfrm>
          <a:prstGeom prst="rect">
            <a:avLst/>
          </a:prstGeom>
        </p:spPr>
      </p:pic>
      <p:pic>
        <p:nvPicPr>
          <p:cNvPr id="28" name="Picture 27">
            <a:extLst>
              <a:ext uri="{FF2B5EF4-FFF2-40B4-BE49-F238E27FC236}">
                <a16:creationId xmlns:a16="http://schemas.microsoft.com/office/drawing/2014/main" id="{AD6DAE38-8586-4891-8CC5-98A6C1CAD0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6685" y="3403303"/>
            <a:ext cx="609599" cy="609599"/>
          </a:xfrm>
          <a:prstGeom prst="rect">
            <a:avLst/>
          </a:prstGeom>
        </p:spPr>
      </p:pic>
      <p:pic>
        <p:nvPicPr>
          <p:cNvPr id="29" name="Picture 28">
            <a:extLst>
              <a:ext uri="{FF2B5EF4-FFF2-40B4-BE49-F238E27FC236}">
                <a16:creationId xmlns:a16="http://schemas.microsoft.com/office/drawing/2014/main" id="{3217E6F0-1DCF-416B-9A3E-5A5BAAB16E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3577" y="4117663"/>
            <a:ext cx="773730" cy="580298"/>
          </a:xfrm>
          <a:prstGeom prst="rect">
            <a:avLst/>
          </a:prstGeom>
        </p:spPr>
      </p:pic>
      <p:sp>
        <p:nvSpPr>
          <p:cNvPr id="30" name="object 4">
            <a:extLst>
              <a:ext uri="{FF2B5EF4-FFF2-40B4-BE49-F238E27FC236}">
                <a16:creationId xmlns:a16="http://schemas.microsoft.com/office/drawing/2014/main" id="{1662CD3D-E552-4E2A-9BB9-49AAC8B8748F}"/>
              </a:ext>
            </a:extLst>
          </p:cNvPr>
          <p:cNvSpPr txBox="1"/>
          <p:nvPr/>
        </p:nvSpPr>
        <p:spPr>
          <a:xfrm>
            <a:off x="970309" y="2126585"/>
            <a:ext cx="2915891" cy="2826415"/>
          </a:xfrm>
          <a:prstGeom prst="rect">
            <a:avLst/>
          </a:prstGeom>
        </p:spPr>
        <p:txBody>
          <a:bodyPr vert="horz" wrap="square" lIns="0" tIns="12700" rIns="0" bIns="0" rtlCol="0">
            <a:spAutoFit/>
          </a:bodyPr>
          <a:lstStyle/>
          <a:p>
            <a:pPr algn="r"/>
            <a:r>
              <a:rPr lang="en-GB" sz="2600" dirty="0" err="1">
                <a:latin typeface="Trebuchet MS" panose="020B0603020202020204" pitchFamily="34" charset="0"/>
              </a:rPr>
              <a:t>salvationarmyid</a:t>
            </a:r>
            <a:endParaRPr lang="en-GB" sz="2600" dirty="0">
              <a:latin typeface="Trebuchet MS" panose="020B0603020202020204" pitchFamily="34" charset="0"/>
            </a:endParaRPr>
          </a:p>
          <a:p>
            <a:pPr algn="r"/>
            <a:endParaRPr lang="en-GB" sz="2000" dirty="0">
              <a:latin typeface="Trebuchet MS" panose="020B0603020202020204" pitchFamily="34" charset="0"/>
            </a:endParaRPr>
          </a:p>
          <a:p>
            <a:pPr algn="r"/>
            <a:r>
              <a:rPr lang="en-GB" sz="2600" dirty="0" err="1">
                <a:latin typeface="Trebuchet MS" panose="020B0603020202020204" pitchFamily="34" charset="0"/>
              </a:rPr>
              <a:t>salvationarmyid</a:t>
            </a:r>
            <a:endParaRPr lang="en-GB" sz="2600" dirty="0">
              <a:latin typeface="Trebuchet MS" panose="020B0603020202020204" pitchFamily="34" charset="0"/>
            </a:endParaRPr>
          </a:p>
          <a:p>
            <a:pPr algn="r"/>
            <a:endParaRPr lang="en-GB" sz="2000" dirty="0">
              <a:latin typeface="Trebuchet MS" panose="020B0603020202020204" pitchFamily="34" charset="0"/>
            </a:endParaRPr>
          </a:p>
          <a:p>
            <a:pPr algn="r"/>
            <a:r>
              <a:rPr lang="en-GB" sz="2600" dirty="0" err="1">
                <a:latin typeface="Trebuchet MS" panose="020B0603020202020204" pitchFamily="34" charset="0"/>
              </a:rPr>
              <a:t>salvationarmyid</a:t>
            </a:r>
            <a:endParaRPr lang="en-GB" sz="2600" dirty="0">
              <a:latin typeface="Trebuchet MS" panose="020B0603020202020204" pitchFamily="34" charset="0"/>
            </a:endParaRPr>
          </a:p>
          <a:p>
            <a:pPr algn="r"/>
            <a:endParaRPr lang="en-GB" sz="2000" dirty="0">
              <a:latin typeface="Trebuchet MS" panose="020B0603020202020204" pitchFamily="34" charset="0"/>
            </a:endParaRPr>
          </a:p>
          <a:p>
            <a:pPr algn="r"/>
            <a:r>
              <a:rPr lang="en-GB" sz="2600" dirty="0" err="1">
                <a:latin typeface="Trebuchet MS" panose="020B0603020202020204" pitchFamily="34" charset="0"/>
              </a:rPr>
              <a:t>thesalvationarmyid</a:t>
            </a:r>
            <a:endParaRPr lang="en-GB" sz="2600" dirty="0">
              <a:latin typeface="Trebuchet MS" panose="020B0603020202020204" pitchFamily="34" charset="0"/>
            </a:endParaRPr>
          </a:p>
          <a:p>
            <a:pPr algn="r">
              <a:spcBef>
                <a:spcPts val="50"/>
              </a:spcBef>
            </a:pPr>
            <a:r>
              <a:rPr lang="en-US" dirty="0"/>
              <a:t> </a:t>
            </a:r>
            <a:endParaRPr sz="1400" dirty="0">
              <a:latin typeface="Trebuchet MS"/>
              <a:cs typeface="Trebuchet MS"/>
            </a:endParaRPr>
          </a:p>
        </p:txBody>
      </p:sp>
      <p:sp>
        <p:nvSpPr>
          <p:cNvPr id="31" name="object 4">
            <a:extLst>
              <a:ext uri="{FF2B5EF4-FFF2-40B4-BE49-F238E27FC236}">
                <a16:creationId xmlns:a16="http://schemas.microsoft.com/office/drawing/2014/main" id="{13D108A2-3E2C-40EC-94A3-0D05E178D4E0}"/>
              </a:ext>
            </a:extLst>
          </p:cNvPr>
          <p:cNvSpPr txBox="1"/>
          <p:nvPr/>
        </p:nvSpPr>
        <p:spPr>
          <a:xfrm>
            <a:off x="617868" y="5855354"/>
            <a:ext cx="2915891" cy="412934"/>
          </a:xfrm>
          <a:prstGeom prst="rect">
            <a:avLst/>
          </a:prstGeom>
        </p:spPr>
        <p:txBody>
          <a:bodyPr vert="horz" wrap="square" lIns="0" tIns="12700" rIns="0" bIns="0" rtlCol="0">
            <a:spAutoFit/>
          </a:bodyPr>
          <a:lstStyle/>
          <a:p>
            <a:pPr algn="r">
              <a:spcBef>
                <a:spcPts val="50"/>
              </a:spcBef>
            </a:pPr>
            <a:r>
              <a:rPr lang="en-GB" sz="2600" dirty="0">
                <a:latin typeface="Trebuchet MS" panose="020B0603020202020204" pitchFamily="34" charset="0"/>
                <a:cs typeface="Trebuchet MS"/>
              </a:rPr>
              <a:t>#</a:t>
            </a:r>
            <a:r>
              <a:rPr lang="en-GB" sz="2600" dirty="0" err="1">
                <a:latin typeface="Trebuchet MS" panose="020B0603020202020204" pitchFamily="34" charset="0"/>
                <a:cs typeface="Trebuchet MS"/>
              </a:rPr>
              <a:t>feedinghope</a:t>
            </a:r>
            <a:endParaRPr sz="1400" dirty="0">
              <a:latin typeface="Trebuchet MS"/>
              <a:cs typeface="Trebuchet MS"/>
            </a:endParaRPr>
          </a:p>
        </p:txBody>
      </p:sp>
      <p:pic>
        <p:nvPicPr>
          <p:cNvPr id="32" name="Picture 31">
            <a:extLst>
              <a:ext uri="{FF2B5EF4-FFF2-40B4-BE49-F238E27FC236}">
                <a16:creationId xmlns:a16="http://schemas.microsoft.com/office/drawing/2014/main" id="{A25E169C-E3D3-437A-A1A1-5D7362254A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54877">
            <a:off x="7085331" y="3422747"/>
            <a:ext cx="2915892" cy="5059059"/>
          </a:xfrm>
          <a:prstGeom prst="rect">
            <a:avLst/>
          </a:prstGeom>
        </p:spPr>
      </p:pic>
      <p:sp>
        <p:nvSpPr>
          <p:cNvPr id="33" name="object 4">
            <a:extLst>
              <a:ext uri="{FF2B5EF4-FFF2-40B4-BE49-F238E27FC236}">
                <a16:creationId xmlns:a16="http://schemas.microsoft.com/office/drawing/2014/main" id="{567381EC-8599-4AB2-8A00-91B17E60916B}"/>
              </a:ext>
            </a:extLst>
          </p:cNvPr>
          <p:cNvSpPr txBox="1"/>
          <p:nvPr/>
        </p:nvSpPr>
        <p:spPr>
          <a:xfrm>
            <a:off x="617868" y="1314815"/>
            <a:ext cx="7063340" cy="702756"/>
          </a:xfrm>
          <a:prstGeom prst="rect">
            <a:avLst/>
          </a:prstGeom>
        </p:spPr>
        <p:txBody>
          <a:bodyPr vert="horz" wrap="square" lIns="0" tIns="12700" rIns="0" bIns="0" rtlCol="0">
            <a:spAutoFit/>
          </a:bodyPr>
          <a:lstStyle/>
          <a:p>
            <a:r>
              <a:rPr lang="en-GB" sz="2600" dirty="0">
                <a:latin typeface="Trebuchet MS" panose="020B0603020202020204" pitchFamily="34" charset="0"/>
              </a:rPr>
              <a:t>The Salvation Army ID   	         Family Ministries </a:t>
            </a:r>
          </a:p>
          <a:p>
            <a:pPr algn="r">
              <a:spcBef>
                <a:spcPts val="50"/>
              </a:spcBef>
            </a:pPr>
            <a:r>
              <a:rPr lang="en-US" dirty="0"/>
              <a:t> </a:t>
            </a:r>
            <a:endParaRPr sz="1400" dirty="0">
              <a:latin typeface="Trebuchet MS"/>
              <a:cs typeface="Trebuchet MS"/>
            </a:endParaRPr>
          </a:p>
        </p:txBody>
      </p:sp>
      <p:sp>
        <p:nvSpPr>
          <p:cNvPr id="34" name="object 4">
            <a:extLst>
              <a:ext uri="{FF2B5EF4-FFF2-40B4-BE49-F238E27FC236}">
                <a16:creationId xmlns:a16="http://schemas.microsoft.com/office/drawing/2014/main" id="{A0132A71-48E5-4008-8E76-068D334D2852}"/>
              </a:ext>
            </a:extLst>
          </p:cNvPr>
          <p:cNvSpPr txBox="1"/>
          <p:nvPr/>
        </p:nvSpPr>
        <p:spPr>
          <a:xfrm>
            <a:off x="1414592" y="5118951"/>
            <a:ext cx="5684185" cy="412934"/>
          </a:xfrm>
          <a:prstGeom prst="rect">
            <a:avLst/>
          </a:prstGeom>
        </p:spPr>
        <p:txBody>
          <a:bodyPr vert="horz" wrap="square" lIns="0" tIns="12700" rIns="0" bIns="0" rtlCol="0">
            <a:spAutoFit/>
          </a:bodyPr>
          <a:lstStyle/>
          <a:p>
            <a:pPr algn="r">
              <a:spcBef>
                <a:spcPts val="50"/>
              </a:spcBef>
            </a:pPr>
            <a:r>
              <a:rPr lang="en-GB" sz="2600" dirty="0">
                <a:latin typeface="Trebuchet MS" panose="020B0603020202020204" pitchFamily="34" charset="0"/>
                <a:cs typeface="Trebuchet MS"/>
              </a:rPr>
              <a:t>salvationarmy.org.uk/</a:t>
            </a:r>
            <a:r>
              <a:rPr lang="en-GB" sz="2600" dirty="0" err="1">
                <a:latin typeface="Trebuchet MS" panose="020B0603020202020204" pitchFamily="34" charset="0"/>
                <a:cs typeface="Trebuchet MS"/>
              </a:rPr>
              <a:t>feedinghope</a:t>
            </a:r>
            <a:endParaRPr sz="1400" dirty="0">
              <a:latin typeface="Trebuchet MS"/>
              <a:cs typeface="Trebuchet MS"/>
            </a:endParaRPr>
          </a:p>
        </p:txBody>
      </p:sp>
    </p:spTree>
    <p:extLst>
      <p:ext uri="{BB962C8B-B14F-4D97-AF65-F5344CB8AC3E}">
        <p14:creationId xmlns:p14="http://schemas.microsoft.com/office/powerpoint/2010/main" val="329821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142" y="0"/>
            <a:ext cx="9188143" cy="6858001"/>
            <a:chOff x="-259397" y="0"/>
            <a:chExt cx="9662795" cy="6858507"/>
          </a:xfrm>
        </p:grpSpPr>
        <p:sp>
          <p:nvSpPr>
            <p:cNvPr id="3" name="object 3"/>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9397" y="0"/>
              <a:ext cx="9662795" cy="6858000"/>
            </a:xfrm>
            <a:custGeom>
              <a:avLst/>
              <a:gdLst/>
              <a:ahLst/>
              <a:cxnLst/>
              <a:rect l="l" t="t" r="r" b="b"/>
              <a:pathLst>
                <a:path w="9662795" h="6858000">
                  <a:moveTo>
                    <a:pt x="520700" y="0"/>
                  </a:moveTo>
                  <a:lnTo>
                    <a:pt x="0" y="0"/>
                  </a:lnTo>
                  <a:lnTo>
                    <a:pt x="0" y="6858000"/>
                  </a:lnTo>
                  <a:lnTo>
                    <a:pt x="520700" y="6858000"/>
                  </a:lnTo>
                  <a:lnTo>
                    <a:pt x="520700" y="0"/>
                  </a:lnTo>
                  <a:close/>
                </a:path>
                <a:path w="9662795" h="6858000">
                  <a:moveTo>
                    <a:pt x="9662795" y="0"/>
                  </a:moveTo>
                  <a:lnTo>
                    <a:pt x="9142095" y="0"/>
                  </a:lnTo>
                  <a:lnTo>
                    <a:pt x="9142095" y="6858000"/>
                  </a:lnTo>
                  <a:lnTo>
                    <a:pt x="9662795" y="6858000"/>
                  </a:lnTo>
                  <a:lnTo>
                    <a:pt x="9662795" y="0"/>
                  </a:lnTo>
                  <a:close/>
                </a:path>
              </a:pathLst>
            </a:custGeom>
            <a:solidFill>
              <a:srgbClr val="8DA23C"/>
            </a:solidFill>
          </p:spPr>
          <p:txBody>
            <a:bodyPr wrap="square" lIns="0" tIns="0" rIns="0" bIns="0" rtlCol="0"/>
            <a:lstStyle/>
            <a:p>
              <a:endParaRPr/>
            </a:p>
          </p:txBody>
        </p:sp>
        <p:sp>
          <p:nvSpPr>
            <p:cNvPr id="5" name="object 5"/>
            <p:cNvSpPr/>
            <p:nvPr/>
          </p:nvSpPr>
          <p:spPr>
            <a:xfrm>
              <a:off x="0" y="6120002"/>
              <a:ext cx="9144000" cy="738505"/>
            </a:xfrm>
            <a:custGeom>
              <a:avLst/>
              <a:gdLst/>
              <a:ahLst/>
              <a:cxnLst/>
              <a:rect l="l" t="t" r="r" b="b"/>
              <a:pathLst>
                <a:path w="9144000" h="738504">
                  <a:moveTo>
                    <a:pt x="9144000" y="0"/>
                  </a:moveTo>
                  <a:lnTo>
                    <a:pt x="0" y="0"/>
                  </a:lnTo>
                  <a:lnTo>
                    <a:pt x="0" y="538251"/>
                  </a:lnTo>
                  <a:lnTo>
                    <a:pt x="0" y="737997"/>
                  </a:lnTo>
                  <a:lnTo>
                    <a:pt x="9144000" y="737997"/>
                  </a:lnTo>
                  <a:lnTo>
                    <a:pt x="9144000" y="538251"/>
                  </a:lnTo>
                  <a:lnTo>
                    <a:pt x="9144000" y="0"/>
                  </a:lnTo>
                  <a:close/>
                </a:path>
              </a:pathLst>
            </a:custGeom>
            <a:solidFill>
              <a:srgbClr val="8DA23C"/>
            </a:solidFill>
          </p:spPr>
          <p:txBody>
            <a:bodyPr wrap="square" lIns="0" tIns="0" rIns="0" bIns="0" rtlCol="0"/>
            <a:lstStyle/>
            <a:p>
              <a:endParaRPr/>
            </a:p>
          </p:txBody>
        </p:sp>
        <p:sp>
          <p:nvSpPr>
            <p:cNvPr id="6" name="object 6"/>
            <p:cNvSpPr/>
            <p:nvPr/>
          </p:nvSpPr>
          <p:spPr>
            <a:xfrm>
              <a:off x="-244408" y="5335393"/>
              <a:ext cx="1775777" cy="584568"/>
            </a:xfrm>
            <a:prstGeom prst="rect">
              <a:avLst/>
            </a:prstGeom>
            <a:blipFill>
              <a:blip r:embed="rId4" cstate="print"/>
              <a:stretch>
                <a:fillRect/>
              </a:stretch>
            </a:blipFill>
          </p:spPr>
          <p:txBody>
            <a:bodyPr wrap="square" lIns="0" tIns="0" rIns="0" bIns="0" rtlCol="0"/>
            <a:lstStyle/>
            <a:p>
              <a:endParaRPr dirty="0"/>
            </a:p>
          </p:txBody>
        </p:sp>
      </p:grpSp>
      <p:sp>
        <p:nvSpPr>
          <p:cNvPr id="7" name="object 7"/>
          <p:cNvSpPr txBox="1"/>
          <p:nvPr/>
        </p:nvSpPr>
        <p:spPr>
          <a:xfrm>
            <a:off x="689099" y="5438473"/>
            <a:ext cx="618490" cy="389255"/>
          </a:xfrm>
          <a:prstGeom prst="rect">
            <a:avLst/>
          </a:prstGeom>
        </p:spPr>
        <p:txBody>
          <a:bodyPr vert="horz" wrap="square" lIns="0" tIns="12065" rIns="0" bIns="0" rtlCol="0">
            <a:spAutoFit/>
          </a:bodyPr>
          <a:lstStyle/>
          <a:p>
            <a:pPr marL="12700" marR="5080" algn="just">
              <a:lnSpc>
                <a:spcPct val="99500"/>
              </a:lnSpc>
              <a:spcBef>
                <a:spcPts val="95"/>
              </a:spcBef>
            </a:pPr>
            <a:r>
              <a:rPr sz="800" spc="-10" dirty="0">
                <a:latin typeface="Trebuchet MS"/>
                <a:cs typeface="Trebuchet MS"/>
              </a:rPr>
              <a:t>International  Development  </a:t>
            </a:r>
            <a:r>
              <a:rPr sz="800" spc="-15" dirty="0">
                <a:latin typeface="Trebuchet MS"/>
                <a:cs typeface="Trebuchet MS"/>
              </a:rPr>
              <a:t>UK</a:t>
            </a:r>
            <a:endParaRPr sz="800" dirty="0">
              <a:latin typeface="Trebuchet MS"/>
              <a:cs typeface="Trebuchet MS"/>
            </a:endParaRPr>
          </a:p>
        </p:txBody>
      </p:sp>
      <p:grpSp>
        <p:nvGrpSpPr>
          <p:cNvPr id="8" name="object 8"/>
          <p:cNvGrpSpPr/>
          <p:nvPr/>
        </p:nvGrpSpPr>
        <p:grpSpPr>
          <a:xfrm>
            <a:off x="1825104" y="863839"/>
            <a:ext cx="7318896" cy="5994161"/>
            <a:chOff x="1825104" y="863993"/>
            <a:chExt cx="7318896" cy="5994161"/>
          </a:xfrm>
        </p:grpSpPr>
        <p:sp>
          <p:nvSpPr>
            <p:cNvPr id="9" name="object 9"/>
            <p:cNvSpPr/>
            <p:nvPr/>
          </p:nvSpPr>
          <p:spPr>
            <a:xfrm>
              <a:off x="4578350" y="2835429"/>
              <a:ext cx="4565650" cy="4022725"/>
            </a:xfrm>
            <a:custGeom>
              <a:avLst/>
              <a:gdLst/>
              <a:ahLst/>
              <a:cxnLst/>
              <a:rect l="l" t="t" r="r" b="b"/>
              <a:pathLst>
                <a:path w="4565650" h="4022725">
                  <a:moveTo>
                    <a:pt x="2333650" y="0"/>
                  </a:moveTo>
                  <a:lnTo>
                    <a:pt x="2285435" y="488"/>
                  </a:lnTo>
                  <a:lnTo>
                    <a:pt x="2237457" y="1946"/>
                  </a:lnTo>
                  <a:lnTo>
                    <a:pt x="2189728" y="4365"/>
                  </a:lnTo>
                  <a:lnTo>
                    <a:pt x="2142255" y="7736"/>
                  </a:lnTo>
                  <a:lnTo>
                    <a:pt x="2095049" y="12048"/>
                  </a:lnTo>
                  <a:lnTo>
                    <a:pt x="2048118" y="17293"/>
                  </a:lnTo>
                  <a:lnTo>
                    <a:pt x="2001472" y="23461"/>
                  </a:lnTo>
                  <a:lnTo>
                    <a:pt x="1955121" y="30543"/>
                  </a:lnTo>
                  <a:lnTo>
                    <a:pt x="1909074" y="38530"/>
                  </a:lnTo>
                  <a:lnTo>
                    <a:pt x="1863340" y="47411"/>
                  </a:lnTo>
                  <a:lnTo>
                    <a:pt x="1817928" y="57178"/>
                  </a:lnTo>
                  <a:lnTo>
                    <a:pt x="1772848" y="67822"/>
                  </a:lnTo>
                  <a:lnTo>
                    <a:pt x="1728110" y="79332"/>
                  </a:lnTo>
                  <a:lnTo>
                    <a:pt x="1683723" y="91700"/>
                  </a:lnTo>
                  <a:lnTo>
                    <a:pt x="1639696" y="104916"/>
                  </a:lnTo>
                  <a:lnTo>
                    <a:pt x="1596038" y="118971"/>
                  </a:lnTo>
                  <a:lnTo>
                    <a:pt x="1552759" y="133855"/>
                  </a:lnTo>
                  <a:lnTo>
                    <a:pt x="1509869" y="149559"/>
                  </a:lnTo>
                  <a:lnTo>
                    <a:pt x="1467376" y="166074"/>
                  </a:lnTo>
                  <a:lnTo>
                    <a:pt x="1425290" y="183390"/>
                  </a:lnTo>
                  <a:lnTo>
                    <a:pt x="1383621" y="201498"/>
                  </a:lnTo>
                  <a:lnTo>
                    <a:pt x="1342377" y="220388"/>
                  </a:lnTo>
                  <a:lnTo>
                    <a:pt x="1301569" y="240051"/>
                  </a:lnTo>
                  <a:lnTo>
                    <a:pt x="1261206" y="260478"/>
                  </a:lnTo>
                  <a:lnTo>
                    <a:pt x="1221296" y="281660"/>
                  </a:lnTo>
                  <a:lnTo>
                    <a:pt x="1181850" y="303586"/>
                  </a:lnTo>
                  <a:lnTo>
                    <a:pt x="1142876" y="326247"/>
                  </a:lnTo>
                  <a:lnTo>
                    <a:pt x="1104385" y="349635"/>
                  </a:lnTo>
                  <a:lnTo>
                    <a:pt x="1066385" y="373740"/>
                  </a:lnTo>
                  <a:lnTo>
                    <a:pt x="1028886" y="398552"/>
                  </a:lnTo>
                  <a:lnTo>
                    <a:pt x="991898" y="424062"/>
                  </a:lnTo>
                  <a:lnTo>
                    <a:pt x="955429" y="450260"/>
                  </a:lnTo>
                  <a:lnTo>
                    <a:pt x="919489" y="477138"/>
                  </a:lnTo>
                  <a:lnTo>
                    <a:pt x="884087" y="504686"/>
                  </a:lnTo>
                  <a:lnTo>
                    <a:pt x="849234" y="532894"/>
                  </a:lnTo>
                  <a:lnTo>
                    <a:pt x="814937" y="561753"/>
                  </a:lnTo>
                  <a:lnTo>
                    <a:pt x="781208" y="591253"/>
                  </a:lnTo>
                  <a:lnTo>
                    <a:pt x="748054" y="621386"/>
                  </a:lnTo>
                  <a:lnTo>
                    <a:pt x="715486" y="652142"/>
                  </a:lnTo>
                  <a:lnTo>
                    <a:pt x="683512" y="683512"/>
                  </a:lnTo>
                  <a:lnTo>
                    <a:pt x="652142" y="715486"/>
                  </a:lnTo>
                  <a:lnTo>
                    <a:pt x="621386" y="748054"/>
                  </a:lnTo>
                  <a:lnTo>
                    <a:pt x="591253" y="781208"/>
                  </a:lnTo>
                  <a:lnTo>
                    <a:pt x="561753" y="814937"/>
                  </a:lnTo>
                  <a:lnTo>
                    <a:pt x="532894" y="849234"/>
                  </a:lnTo>
                  <a:lnTo>
                    <a:pt x="504686" y="884087"/>
                  </a:lnTo>
                  <a:lnTo>
                    <a:pt x="477138" y="919489"/>
                  </a:lnTo>
                  <a:lnTo>
                    <a:pt x="450260" y="955429"/>
                  </a:lnTo>
                  <a:lnTo>
                    <a:pt x="424062" y="991898"/>
                  </a:lnTo>
                  <a:lnTo>
                    <a:pt x="398552" y="1028886"/>
                  </a:lnTo>
                  <a:lnTo>
                    <a:pt x="373740" y="1066385"/>
                  </a:lnTo>
                  <a:lnTo>
                    <a:pt x="349635" y="1104385"/>
                  </a:lnTo>
                  <a:lnTo>
                    <a:pt x="326247" y="1142876"/>
                  </a:lnTo>
                  <a:lnTo>
                    <a:pt x="303586" y="1181850"/>
                  </a:lnTo>
                  <a:lnTo>
                    <a:pt x="281660" y="1221296"/>
                  </a:lnTo>
                  <a:lnTo>
                    <a:pt x="260478" y="1261206"/>
                  </a:lnTo>
                  <a:lnTo>
                    <a:pt x="240051" y="1301569"/>
                  </a:lnTo>
                  <a:lnTo>
                    <a:pt x="220388" y="1342377"/>
                  </a:lnTo>
                  <a:lnTo>
                    <a:pt x="201498" y="1383621"/>
                  </a:lnTo>
                  <a:lnTo>
                    <a:pt x="183390" y="1425290"/>
                  </a:lnTo>
                  <a:lnTo>
                    <a:pt x="166074" y="1467376"/>
                  </a:lnTo>
                  <a:lnTo>
                    <a:pt x="149559" y="1509869"/>
                  </a:lnTo>
                  <a:lnTo>
                    <a:pt x="133855" y="1552759"/>
                  </a:lnTo>
                  <a:lnTo>
                    <a:pt x="118971" y="1596038"/>
                  </a:lnTo>
                  <a:lnTo>
                    <a:pt x="104916" y="1639696"/>
                  </a:lnTo>
                  <a:lnTo>
                    <a:pt x="91700" y="1683723"/>
                  </a:lnTo>
                  <a:lnTo>
                    <a:pt x="79332" y="1728110"/>
                  </a:lnTo>
                  <a:lnTo>
                    <a:pt x="67822" y="1772848"/>
                  </a:lnTo>
                  <a:lnTo>
                    <a:pt x="57178" y="1817928"/>
                  </a:lnTo>
                  <a:lnTo>
                    <a:pt x="47411" y="1863340"/>
                  </a:lnTo>
                  <a:lnTo>
                    <a:pt x="38530" y="1909074"/>
                  </a:lnTo>
                  <a:lnTo>
                    <a:pt x="30543" y="1955121"/>
                  </a:lnTo>
                  <a:lnTo>
                    <a:pt x="23461" y="2001472"/>
                  </a:lnTo>
                  <a:lnTo>
                    <a:pt x="17293" y="2048118"/>
                  </a:lnTo>
                  <a:lnTo>
                    <a:pt x="12048" y="2095049"/>
                  </a:lnTo>
                  <a:lnTo>
                    <a:pt x="7736" y="2142255"/>
                  </a:lnTo>
                  <a:lnTo>
                    <a:pt x="4365" y="2189728"/>
                  </a:lnTo>
                  <a:lnTo>
                    <a:pt x="1946" y="2237457"/>
                  </a:lnTo>
                  <a:lnTo>
                    <a:pt x="488" y="2285435"/>
                  </a:lnTo>
                  <a:lnTo>
                    <a:pt x="0" y="2333650"/>
                  </a:lnTo>
                  <a:lnTo>
                    <a:pt x="488" y="2381865"/>
                  </a:lnTo>
                  <a:lnTo>
                    <a:pt x="1946" y="2429842"/>
                  </a:lnTo>
                  <a:lnTo>
                    <a:pt x="4365" y="2477572"/>
                  </a:lnTo>
                  <a:lnTo>
                    <a:pt x="7736" y="2525045"/>
                  </a:lnTo>
                  <a:lnTo>
                    <a:pt x="12048" y="2572251"/>
                  </a:lnTo>
                  <a:lnTo>
                    <a:pt x="17293" y="2619182"/>
                  </a:lnTo>
                  <a:lnTo>
                    <a:pt x="23461" y="2665828"/>
                  </a:lnTo>
                  <a:lnTo>
                    <a:pt x="30543" y="2712179"/>
                  </a:lnTo>
                  <a:lnTo>
                    <a:pt x="38530" y="2758226"/>
                  </a:lnTo>
                  <a:lnTo>
                    <a:pt x="47411" y="2803960"/>
                  </a:lnTo>
                  <a:lnTo>
                    <a:pt x="57178" y="2849372"/>
                  </a:lnTo>
                  <a:lnTo>
                    <a:pt x="67822" y="2894451"/>
                  </a:lnTo>
                  <a:lnTo>
                    <a:pt x="79332" y="2939189"/>
                  </a:lnTo>
                  <a:lnTo>
                    <a:pt x="91700" y="2983577"/>
                  </a:lnTo>
                  <a:lnTo>
                    <a:pt x="104916" y="3027604"/>
                  </a:lnTo>
                  <a:lnTo>
                    <a:pt x="118971" y="3071262"/>
                  </a:lnTo>
                  <a:lnTo>
                    <a:pt x="133855" y="3114541"/>
                  </a:lnTo>
                  <a:lnTo>
                    <a:pt x="149559" y="3157431"/>
                  </a:lnTo>
                  <a:lnTo>
                    <a:pt x="166074" y="3199924"/>
                  </a:lnTo>
                  <a:lnTo>
                    <a:pt x="183390" y="3242010"/>
                  </a:lnTo>
                  <a:lnTo>
                    <a:pt x="201498" y="3283679"/>
                  </a:lnTo>
                  <a:lnTo>
                    <a:pt x="220388" y="3324922"/>
                  </a:lnTo>
                  <a:lnTo>
                    <a:pt x="240051" y="3365731"/>
                  </a:lnTo>
                  <a:lnTo>
                    <a:pt x="260478" y="3406094"/>
                  </a:lnTo>
                  <a:lnTo>
                    <a:pt x="281660" y="3446004"/>
                  </a:lnTo>
                  <a:lnTo>
                    <a:pt x="303586" y="3485450"/>
                  </a:lnTo>
                  <a:lnTo>
                    <a:pt x="326247" y="3524424"/>
                  </a:lnTo>
                  <a:lnTo>
                    <a:pt x="349635" y="3562915"/>
                  </a:lnTo>
                  <a:lnTo>
                    <a:pt x="373740" y="3600915"/>
                  </a:lnTo>
                  <a:lnTo>
                    <a:pt x="398552" y="3638414"/>
                  </a:lnTo>
                  <a:lnTo>
                    <a:pt x="424062" y="3675402"/>
                  </a:lnTo>
                  <a:lnTo>
                    <a:pt x="450260" y="3711871"/>
                  </a:lnTo>
                  <a:lnTo>
                    <a:pt x="477138" y="3747811"/>
                  </a:lnTo>
                  <a:lnTo>
                    <a:pt x="504686" y="3783212"/>
                  </a:lnTo>
                  <a:lnTo>
                    <a:pt x="532894" y="3818066"/>
                  </a:lnTo>
                  <a:lnTo>
                    <a:pt x="561753" y="3852362"/>
                  </a:lnTo>
                  <a:lnTo>
                    <a:pt x="591253" y="3886092"/>
                  </a:lnTo>
                  <a:lnTo>
                    <a:pt x="621386" y="3919246"/>
                  </a:lnTo>
                  <a:lnTo>
                    <a:pt x="652142" y="3951814"/>
                  </a:lnTo>
                  <a:lnTo>
                    <a:pt x="683512" y="3983788"/>
                  </a:lnTo>
                  <a:lnTo>
                    <a:pt x="715486" y="4015157"/>
                  </a:lnTo>
                  <a:lnTo>
                    <a:pt x="723335" y="4022570"/>
                  </a:lnTo>
                  <a:lnTo>
                    <a:pt x="3943965" y="4022570"/>
                  </a:lnTo>
                  <a:lnTo>
                    <a:pt x="3983788" y="3983788"/>
                  </a:lnTo>
                  <a:lnTo>
                    <a:pt x="4015157" y="3951814"/>
                  </a:lnTo>
                  <a:lnTo>
                    <a:pt x="4045913" y="3919246"/>
                  </a:lnTo>
                  <a:lnTo>
                    <a:pt x="4076046" y="3886092"/>
                  </a:lnTo>
                  <a:lnTo>
                    <a:pt x="4105547" y="3852362"/>
                  </a:lnTo>
                  <a:lnTo>
                    <a:pt x="4134406" y="3818066"/>
                  </a:lnTo>
                  <a:lnTo>
                    <a:pt x="4162614" y="3783212"/>
                  </a:lnTo>
                  <a:lnTo>
                    <a:pt x="4190162" y="3747811"/>
                  </a:lnTo>
                  <a:lnTo>
                    <a:pt x="4217040" y="3711871"/>
                  </a:lnTo>
                  <a:lnTo>
                    <a:pt x="4243238" y="3675402"/>
                  </a:lnTo>
                  <a:lnTo>
                    <a:pt x="4268748" y="3638414"/>
                  </a:lnTo>
                  <a:lnTo>
                    <a:pt x="4293560" y="3600915"/>
                  </a:lnTo>
                  <a:lnTo>
                    <a:pt x="4317665" y="3562915"/>
                  </a:lnTo>
                  <a:lnTo>
                    <a:pt x="4341052" y="3524424"/>
                  </a:lnTo>
                  <a:lnTo>
                    <a:pt x="4363714" y="3485450"/>
                  </a:lnTo>
                  <a:lnTo>
                    <a:pt x="4385640" y="3446004"/>
                  </a:lnTo>
                  <a:lnTo>
                    <a:pt x="4406821" y="3406094"/>
                  </a:lnTo>
                  <a:lnTo>
                    <a:pt x="4427248" y="3365731"/>
                  </a:lnTo>
                  <a:lnTo>
                    <a:pt x="4446912" y="3324922"/>
                  </a:lnTo>
                  <a:lnTo>
                    <a:pt x="4465802" y="3283679"/>
                  </a:lnTo>
                  <a:lnTo>
                    <a:pt x="4483910" y="3242010"/>
                  </a:lnTo>
                  <a:lnTo>
                    <a:pt x="4501226" y="3199924"/>
                  </a:lnTo>
                  <a:lnTo>
                    <a:pt x="4517740" y="3157431"/>
                  </a:lnTo>
                  <a:lnTo>
                    <a:pt x="4533445" y="3114541"/>
                  </a:lnTo>
                  <a:lnTo>
                    <a:pt x="4548329" y="3071262"/>
                  </a:lnTo>
                  <a:lnTo>
                    <a:pt x="4562384" y="3027604"/>
                  </a:lnTo>
                  <a:lnTo>
                    <a:pt x="4565649" y="3016725"/>
                  </a:lnTo>
                  <a:lnTo>
                    <a:pt x="4565649" y="1650575"/>
                  </a:lnTo>
                  <a:lnTo>
                    <a:pt x="4548329" y="1596038"/>
                  </a:lnTo>
                  <a:lnTo>
                    <a:pt x="4533445" y="1552759"/>
                  </a:lnTo>
                  <a:lnTo>
                    <a:pt x="4517740" y="1509869"/>
                  </a:lnTo>
                  <a:lnTo>
                    <a:pt x="4501226" y="1467376"/>
                  </a:lnTo>
                  <a:lnTo>
                    <a:pt x="4483910" y="1425290"/>
                  </a:lnTo>
                  <a:lnTo>
                    <a:pt x="4465802" y="1383621"/>
                  </a:lnTo>
                  <a:lnTo>
                    <a:pt x="4446912" y="1342377"/>
                  </a:lnTo>
                  <a:lnTo>
                    <a:pt x="4427248" y="1301569"/>
                  </a:lnTo>
                  <a:lnTo>
                    <a:pt x="4406821" y="1261206"/>
                  </a:lnTo>
                  <a:lnTo>
                    <a:pt x="4385640" y="1221296"/>
                  </a:lnTo>
                  <a:lnTo>
                    <a:pt x="4363714" y="1181850"/>
                  </a:lnTo>
                  <a:lnTo>
                    <a:pt x="4341052" y="1142876"/>
                  </a:lnTo>
                  <a:lnTo>
                    <a:pt x="4317665" y="1104385"/>
                  </a:lnTo>
                  <a:lnTo>
                    <a:pt x="4293560" y="1066385"/>
                  </a:lnTo>
                  <a:lnTo>
                    <a:pt x="4268748" y="1028886"/>
                  </a:lnTo>
                  <a:lnTo>
                    <a:pt x="4243238" y="991898"/>
                  </a:lnTo>
                  <a:lnTo>
                    <a:pt x="4217040" y="955429"/>
                  </a:lnTo>
                  <a:lnTo>
                    <a:pt x="4190162" y="919489"/>
                  </a:lnTo>
                  <a:lnTo>
                    <a:pt x="4162614" y="884087"/>
                  </a:lnTo>
                  <a:lnTo>
                    <a:pt x="4134406" y="849234"/>
                  </a:lnTo>
                  <a:lnTo>
                    <a:pt x="4105547" y="814937"/>
                  </a:lnTo>
                  <a:lnTo>
                    <a:pt x="4076046" y="781208"/>
                  </a:lnTo>
                  <a:lnTo>
                    <a:pt x="4045913" y="748054"/>
                  </a:lnTo>
                  <a:lnTo>
                    <a:pt x="4015157" y="715486"/>
                  </a:lnTo>
                  <a:lnTo>
                    <a:pt x="3983788" y="683512"/>
                  </a:lnTo>
                  <a:lnTo>
                    <a:pt x="3951814" y="652142"/>
                  </a:lnTo>
                  <a:lnTo>
                    <a:pt x="3919246" y="621386"/>
                  </a:lnTo>
                  <a:lnTo>
                    <a:pt x="3886092" y="591253"/>
                  </a:lnTo>
                  <a:lnTo>
                    <a:pt x="3852362" y="561753"/>
                  </a:lnTo>
                  <a:lnTo>
                    <a:pt x="3818066" y="532894"/>
                  </a:lnTo>
                  <a:lnTo>
                    <a:pt x="3783212" y="504686"/>
                  </a:lnTo>
                  <a:lnTo>
                    <a:pt x="3747811" y="477138"/>
                  </a:lnTo>
                  <a:lnTo>
                    <a:pt x="3711871" y="450260"/>
                  </a:lnTo>
                  <a:lnTo>
                    <a:pt x="3675402" y="424062"/>
                  </a:lnTo>
                  <a:lnTo>
                    <a:pt x="3638414" y="398552"/>
                  </a:lnTo>
                  <a:lnTo>
                    <a:pt x="3600915" y="373740"/>
                  </a:lnTo>
                  <a:lnTo>
                    <a:pt x="3562915" y="349635"/>
                  </a:lnTo>
                  <a:lnTo>
                    <a:pt x="3524424" y="326247"/>
                  </a:lnTo>
                  <a:lnTo>
                    <a:pt x="3485450" y="303586"/>
                  </a:lnTo>
                  <a:lnTo>
                    <a:pt x="3446004" y="281660"/>
                  </a:lnTo>
                  <a:lnTo>
                    <a:pt x="3406094" y="260478"/>
                  </a:lnTo>
                  <a:lnTo>
                    <a:pt x="3365731" y="240051"/>
                  </a:lnTo>
                  <a:lnTo>
                    <a:pt x="3324922" y="220388"/>
                  </a:lnTo>
                  <a:lnTo>
                    <a:pt x="3283679" y="201498"/>
                  </a:lnTo>
                  <a:lnTo>
                    <a:pt x="3242010" y="183390"/>
                  </a:lnTo>
                  <a:lnTo>
                    <a:pt x="3199924" y="166074"/>
                  </a:lnTo>
                  <a:lnTo>
                    <a:pt x="3157431" y="149559"/>
                  </a:lnTo>
                  <a:lnTo>
                    <a:pt x="3114541" y="133855"/>
                  </a:lnTo>
                  <a:lnTo>
                    <a:pt x="3071262" y="118971"/>
                  </a:lnTo>
                  <a:lnTo>
                    <a:pt x="3027604" y="104916"/>
                  </a:lnTo>
                  <a:lnTo>
                    <a:pt x="2983577" y="91700"/>
                  </a:lnTo>
                  <a:lnTo>
                    <a:pt x="2939189" y="79332"/>
                  </a:lnTo>
                  <a:lnTo>
                    <a:pt x="2894451" y="67822"/>
                  </a:lnTo>
                  <a:lnTo>
                    <a:pt x="2849372" y="57178"/>
                  </a:lnTo>
                  <a:lnTo>
                    <a:pt x="2803960" y="47411"/>
                  </a:lnTo>
                  <a:lnTo>
                    <a:pt x="2758226" y="38530"/>
                  </a:lnTo>
                  <a:lnTo>
                    <a:pt x="2712179" y="30543"/>
                  </a:lnTo>
                  <a:lnTo>
                    <a:pt x="2665828" y="23461"/>
                  </a:lnTo>
                  <a:lnTo>
                    <a:pt x="2619182" y="17293"/>
                  </a:lnTo>
                  <a:lnTo>
                    <a:pt x="2572251" y="12048"/>
                  </a:lnTo>
                  <a:lnTo>
                    <a:pt x="2525045" y="7736"/>
                  </a:lnTo>
                  <a:lnTo>
                    <a:pt x="2477572" y="4365"/>
                  </a:lnTo>
                  <a:lnTo>
                    <a:pt x="2429842" y="1946"/>
                  </a:lnTo>
                  <a:lnTo>
                    <a:pt x="2381865" y="488"/>
                  </a:lnTo>
                  <a:lnTo>
                    <a:pt x="2333650" y="0"/>
                  </a:lnTo>
                  <a:close/>
                </a:path>
              </a:pathLst>
            </a:custGeom>
            <a:solidFill>
              <a:srgbClr val="8DA23C"/>
            </a:solidFill>
          </p:spPr>
          <p:txBody>
            <a:bodyPr wrap="square" lIns="0" tIns="0" rIns="0" bIns="0" rtlCol="0"/>
            <a:lstStyle/>
            <a:p>
              <a:endParaRPr/>
            </a:p>
          </p:txBody>
        </p:sp>
        <p:sp>
          <p:nvSpPr>
            <p:cNvPr id="10" name="object 10"/>
            <p:cNvSpPr/>
            <p:nvPr/>
          </p:nvSpPr>
          <p:spPr>
            <a:xfrm>
              <a:off x="4578350" y="2835429"/>
              <a:ext cx="4565650" cy="4022725"/>
            </a:xfrm>
            <a:custGeom>
              <a:avLst/>
              <a:gdLst/>
              <a:ahLst/>
              <a:cxnLst/>
              <a:rect l="l" t="t" r="r" b="b"/>
              <a:pathLst>
                <a:path w="4565650" h="4022725">
                  <a:moveTo>
                    <a:pt x="3943965" y="4022570"/>
                  </a:moveTo>
                  <a:lnTo>
                    <a:pt x="3983788" y="3983788"/>
                  </a:lnTo>
                  <a:lnTo>
                    <a:pt x="4015157" y="3951814"/>
                  </a:lnTo>
                  <a:lnTo>
                    <a:pt x="4045913" y="3919246"/>
                  </a:lnTo>
                  <a:lnTo>
                    <a:pt x="4076046" y="3886092"/>
                  </a:lnTo>
                  <a:lnTo>
                    <a:pt x="4105547" y="3852362"/>
                  </a:lnTo>
                  <a:lnTo>
                    <a:pt x="4134406" y="3818066"/>
                  </a:lnTo>
                  <a:lnTo>
                    <a:pt x="4162614" y="3783212"/>
                  </a:lnTo>
                  <a:lnTo>
                    <a:pt x="4190162" y="3747811"/>
                  </a:lnTo>
                  <a:lnTo>
                    <a:pt x="4217040" y="3711871"/>
                  </a:lnTo>
                  <a:lnTo>
                    <a:pt x="4243238" y="3675402"/>
                  </a:lnTo>
                  <a:lnTo>
                    <a:pt x="4268748" y="3638414"/>
                  </a:lnTo>
                  <a:lnTo>
                    <a:pt x="4293560" y="3600915"/>
                  </a:lnTo>
                  <a:lnTo>
                    <a:pt x="4317665" y="3562915"/>
                  </a:lnTo>
                  <a:lnTo>
                    <a:pt x="4341052" y="3524424"/>
                  </a:lnTo>
                  <a:lnTo>
                    <a:pt x="4363714" y="3485450"/>
                  </a:lnTo>
                  <a:lnTo>
                    <a:pt x="4385640" y="3446004"/>
                  </a:lnTo>
                  <a:lnTo>
                    <a:pt x="4406821" y="3406094"/>
                  </a:lnTo>
                  <a:lnTo>
                    <a:pt x="4427248" y="3365731"/>
                  </a:lnTo>
                  <a:lnTo>
                    <a:pt x="4446912" y="3324922"/>
                  </a:lnTo>
                  <a:lnTo>
                    <a:pt x="4465802" y="3283679"/>
                  </a:lnTo>
                  <a:lnTo>
                    <a:pt x="4483910" y="3242010"/>
                  </a:lnTo>
                  <a:lnTo>
                    <a:pt x="4501226" y="3199924"/>
                  </a:lnTo>
                  <a:lnTo>
                    <a:pt x="4517740" y="3157431"/>
                  </a:lnTo>
                  <a:lnTo>
                    <a:pt x="4533445" y="3114541"/>
                  </a:lnTo>
                  <a:lnTo>
                    <a:pt x="4548329" y="3071262"/>
                  </a:lnTo>
                  <a:lnTo>
                    <a:pt x="4562384" y="3027604"/>
                  </a:lnTo>
                  <a:lnTo>
                    <a:pt x="4565649" y="3016725"/>
                  </a:lnTo>
                </a:path>
                <a:path w="4565650" h="4022725">
                  <a:moveTo>
                    <a:pt x="4565649" y="1650575"/>
                  </a:moveTo>
                  <a:lnTo>
                    <a:pt x="4548329" y="1596038"/>
                  </a:lnTo>
                  <a:lnTo>
                    <a:pt x="4533445" y="1552759"/>
                  </a:lnTo>
                  <a:lnTo>
                    <a:pt x="4517740" y="1509869"/>
                  </a:lnTo>
                  <a:lnTo>
                    <a:pt x="4501226" y="1467376"/>
                  </a:lnTo>
                  <a:lnTo>
                    <a:pt x="4483910" y="1425290"/>
                  </a:lnTo>
                  <a:lnTo>
                    <a:pt x="4465802" y="1383621"/>
                  </a:lnTo>
                  <a:lnTo>
                    <a:pt x="4446912" y="1342377"/>
                  </a:lnTo>
                  <a:lnTo>
                    <a:pt x="4427248" y="1301569"/>
                  </a:lnTo>
                  <a:lnTo>
                    <a:pt x="4406821" y="1261206"/>
                  </a:lnTo>
                  <a:lnTo>
                    <a:pt x="4385640" y="1221296"/>
                  </a:lnTo>
                  <a:lnTo>
                    <a:pt x="4363714" y="1181850"/>
                  </a:lnTo>
                  <a:lnTo>
                    <a:pt x="4341052" y="1142876"/>
                  </a:lnTo>
                  <a:lnTo>
                    <a:pt x="4317665" y="1104385"/>
                  </a:lnTo>
                  <a:lnTo>
                    <a:pt x="4293560" y="1066385"/>
                  </a:lnTo>
                  <a:lnTo>
                    <a:pt x="4268748" y="1028886"/>
                  </a:lnTo>
                  <a:lnTo>
                    <a:pt x="4243238" y="991898"/>
                  </a:lnTo>
                  <a:lnTo>
                    <a:pt x="4217040" y="955429"/>
                  </a:lnTo>
                  <a:lnTo>
                    <a:pt x="4190162" y="919489"/>
                  </a:lnTo>
                  <a:lnTo>
                    <a:pt x="4162614" y="884087"/>
                  </a:lnTo>
                  <a:lnTo>
                    <a:pt x="4134406" y="849234"/>
                  </a:lnTo>
                  <a:lnTo>
                    <a:pt x="4105547" y="814937"/>
                  </a:lnTo>
                  <a:lnTo>
                    <a:pt x="4076046" y="781208"/>
                  </a:lnTo>
                  <a:lnTo>
                    <a:pt x="4045913" y="748054"/>
                  </a:lnTo>
                  <a:lnTo>
                    <a:pt x="4015157" y="715486"/>
                  </a:lnTo>
                  <a:lnTo>
                    <a:pt x="3983788" y="683512"/>
                  </a:lnTo>
                  <a:lnTo>
                    <a:pt x="3951814" y="652142"/>
                  </a:lnTo>
                  <a:lnTo>
                    <a:pt x="3919246" y="621386"/>
                  </a:lnTo>
                  <a:lnTo>
                    <a:pt x="3886092" y="591253"/>
                  </a:lnTo>
                  <a:lnTo>
                    <a:pt x="3852362" y="561753"/>
                  </a:lnTo>
                  <a:lnTo>
                    <a:pt x="3818066" y="532894"/>
                  </a:lnTo>
                  <a:lnTo>
                    <a:pt x="3783212" y="504686"/>
                  </a:lnTo>
                  <a:lnTo>
                    <a:pt x="3747811" y="477138"/>
                  </a:lnTo>
                  <a:lnTo>
                    <a:pt x="3711871" y="450260"/>
                  </a:lnTo>
                  <a:lnTo>
                    <a:pt x="3675402" y="424062"/>
                  </a:lnTo>
                  <a:lnTo>
                    <a:pt x="3638414" y="398552"/>
                  </a:lnTo>
                  <a:lnTo>
                    <a:pt x="3600915" y="373740"/>
                  </a:lnTo>
                  <a:lnTo>
                    <a:pt x="3562915" y="349635"/>
                  </a:lnTo>
                  <a:lnTo>
                    <a:pt x="3524424" y="326247"/>
                  </a:lnTo>
                  <a:lnTo>
                    <a:pt x="3485450" y="303586"/>
                  </a:lnTo>
                  <a:lnTo>
                    <a:pt x="3446004" y="281660"/>
                  </a:lnTo>
                  <a:lnTo>
                    <a:pt x="3406094" y="260478"/>
                  </a:lnTo>
                  <a:lnTo>
                    <a:pt x="3365731" y="240051"/>
                  </a:lnTo>
                  <a:lnTo>
                    <a:pt x="3324922" y="220388"/>
                  </a:lnTo>
                  <a:lnTo>
                    <a:pt x="3283679" y="201498"/>
                  </a:lnTo>
                  <a:lnTo>
                    <a:pt x="3242010" y="183390"/>
                  </a:lnTo>
                  <a:lnTo>
                    <a:pt x="3199924" y="166074"/>
                  </a:lnTo>
                  <a:lnTo>
                    <a:pt x="3157431" y="149559"/>
                  </a:lnTo>
                  <a:lnTo>
                    <a:pt x="3114541" y="133855"/>
                  </a:lnTo>
                  <a:lnTo>
                    <a:pt x="3071262" y="118971"/>
                  </a:lnTo>
                  <a:lnTo>
                    <a:pt x="3027604" y="104916"/>
                  </a:lnTo>
                  <a:lnTo>
                    <a:pt x="2983577" y="91700"/>
                  </a:lnTo>
                  <a:lnTo>
                    <a:pt x="2939189" y="79332"/>
                  </a:lnTo>
                  <a:lnTo>
                    <a:pt x="2894451" y="67822"/>
                  </a:lnTo>
                  <a:lnTo>
                    <a:pt x="2849372" y="57178"/>
                  </a:lnTo>
                  <a:lnTo>
                    <a:pt x="2803960" y="47411"/>
                  </a:lnTo>
                  <a:lnTo>
                    <a:pt x="2758226" y="38530"/>
                  </a:lnTo>
                  <a:lnTo>
                    <a:pt x="2712179" y="30543"/>
                  </a:lnTo>
                  <a:lnTo>
                    <a:pt x="2665828" y="23461"/>
                  </a:lnTo>
                  <a:lnTo>
                    <a:pt x="2619182" y="17293"/>
                  </a:lnTo>
                  <a:lnTo>
                    <a:pt x="2572251" y="12048"/>
                  </a:lnTo>
                  <a:lnTo>
                    <a:pt x="2525045" y="7736"/>
                  </a:lnTo>
                  <a:lnTo>
                    <a:pt x="2477572" y="4365"/>
                  </a:lnTo>
                  <a:lnTo>
                    <a:pt x="2429842" y="1946"/>
                  </a:lnTo>
                  <a:lnTo>
                    <a:pt x="2381865" y="488"/>
                  </a:lnTo>
                  <a:lnTo>
                    <a:pt x="2333650" y="0"/>
                  </a:lnTo>
                  <a:lnTo>
                    <a:pt x="2285435" y="488"/>
                  </a:lnTo>
                  <a:lnTo>
                    <a:pt x="2237457" y="1946"/>
                  </a:lnTo>
                  <a:lnTo>
                    <a:pt x="2189728" y="4365"/>
                  </a:lnTo>
                  <a:lnTo>
                    <a:pt x="2142255" y="7736"/>
                  </a:lnTo>
                  <a:lnTo>
                    <a:pt x="2095049" y="12048"/>
                  </a:lnTo>
                  <a:lnTo>
                    <a:pt x="2048118" y="17293"/>
                  </a:lnTo>
                  <a:lnTo>
                    <a:pt x="2001472" y="23461"/>
                  </a:lnTo>
                  <a:lnTo>
                    <a:pt x="1955121" y="30543"/>
                  </a:lnTo>
                  <a:lnTo>
                    <a:pt x="1909074" y="38530"/>
                  </a:lnTo>
                  <a:lnTo>
                    <a:pt x="1863340" y="47411"/>
                  </a:lnTo>
                  <a:lnTo>
                    <a:pt x="1817928" y="57178"/>
                  </a:lnTo>
                  <a:lnTo>
                    <a:pt x="1772848" y="67822"/>
                  </a:lnTo>
                  <a:lnTo>
                    <a:pt x="1728110" y="79332"/>
                  </a:lnTo>
                  <a:lnTo>
                    <a:pt x="1683723" y="91700"/>
                  </a:lnTo>
                  <a:lnTo>
                    <a:pt x="1639696" y="104916"/>
                  </a:lnTo>
                  <a:lnTo>
                    <a:pt x="1596038" y="118971"/>
                  </a:lnTo>
                  <a:lnTo>
                    <a:pt x="1552759" y="133855"/>
                  </a:lnTo>
                  <a:lnTo>
                    <a:pt x="1509869" y="149559"/>
                  </a:lnTo>
                  <a:lnTo>
                    <a:pt x="1467376" y="166074"/>
                  </a:lnTo>
                  <a:lnTo>
                    <a:pt x="1425290" y="183390"/>
                  </a:lnTo>
                  <a:lnTo>
                    <a:pt x="1383621" y="201498"/>
                  </a:lnTo>
                  <a:lnTo>
                    <a:pt x="1342377" y="220388"/>
                  </a:lnTo>
                  <a:lnTo>
                    <a:pt x="1301569" y="240051"/>
                  </a:lnTo>
                  <a:lnTo>
                    <a:pt x="1261206" y="260478"/>
                  </a:lnTo>
                  <a:lnTo>
                    <a:pt x="1221296" y="281660"/>
                  </a:lnTo>
                  <a:lnTo>
                    <a:pt x="1181850" y="303586"/>
                  </a:lnTo>
                  <a:lnTo>
                    <a:pt x="1142876" y="326247"/>
                  </a:lnTo>
                  <a:lnTo>
                    <a:pt x="1104385" y="349635"/>
                  </a:lnTo>
                  <a:lnTo>
                    <a:pt x="1066385" y="373740"/>
                  </a:lnTo>
                  <a:lnTo>
                    <a:pt x="1028886" y="398552"/>
                  </a:lnTo>
                  <a:lnTo>
                    <a:pt x="991898" y="424062"/>
                  </a:lnTo>
                  <a:lnTo>
                    <a:pt x="955429" y="450260"/>
                  </a:lnTo>
                  <a:lnTo>
                    <a:pt x="919489" y="477138"/>
                  </a:lnTo>
                  <a:lnTo>
                    <a:pt x="884087" y="504686"/>
                  </a:lnTo>
                  <a:lnTo>
                    <a:pt x="849234" y="532894"/>
                  </a:lnTo>
                  <a:lnTo>
                    <a:pt x="814937" y="561753"/>
                  </a:lnTo>
                  <a:lnTo>
                    <a:pt x="781208" y="591253"/>
                  </a:lnTo>
                  <a:lnTo>
                    <a:pt x="748054" y="621386"/>
                  </a:lnTo>
                  <a:lnTo>
                    <a:pt x="715486" y="652142"/>
                  </a:lnTo>
                  <a:lnTo>
                    <a:pt x="683512" y="683512"/>
                  </a:lnTo>
                  <a:lnTo>
                    <a:pt x="652142" y="715486"/>
                  </a:lnTo>
                  <a:lnTo>
                    <a:pt x="621386" y="748054"/>
                  </a:lnTo>
                  <a:lnTo>
                    <a:pt x="591253" y="781208"/>
                  </a:lnTo>
                  <a:lnTo>
                    <a:pt x="561753" y="814937"/>
                  </a:lnTo>
                  <a:lnTo>
                    <a:pt x="532894" y="849234"/>
                  </a:lnTo>
                  <a:lnTo>
                    <a:pt x="504686" y="884087"/>
                  </a:lnTo>
                  <a:lnTo>
                    <a:pt x="477138" y="919489"/>
                  </a:lnTo>
                  <a:lnTo>
                    <a:pt x="450260" y="955429"/>
                  </a:lnTo>
                  <a:lnTo>
                    <a:pt x="424062" y="991898"/>
                  </a:lnTo>
                  <a:lnTo>
                    <a:pt x="398552" y="1028886"/>
                  </a:lnTo>
                  <a:lnTo>
                    <a:pt x="373740" y="1066385"/>
                  </a:lnTo>
                  <a:lnTo>
                    <a:pt x="349635" y="1104385"/>
                  </a:lnTo>
                  <a:lnTo>
                    <a:pt x="326247" y="1142876"/>
                  </a:lnTo>
                  <a:lnTo>
                    <a:pt x="303586" y="1181850"/>
                  </a:lnTo>
                  <a:lnTo>
                    <a:pt x="281660" y="1221296"/>
                  </a:lnTo>
                  <a:lnTo>
                    <a:pt x="260478" y="1261206"/>
                  </a:lnTo>
                  <a:lnTo>
                    <a:pt x="240051" y="1301569"/>
                  </a:lnTo>
                  <a:lnTo>
                    <a:pt x="220388" y="1342377"/>
                  </a:lnTo>
                  <a:lnTo>
                    <a:pt x="201498" y="1383621"/>
                  </a:lnTo>
                  <a:lnTo>
                    <a:pt x="183390" y="1425290"/>
                  </a:lnTo>
                  <a:lnTo>
                    <a:pt x="166074" y="1467376"/>
                  </a:lnTo>
                  <a:lnTo>
                    <a:pt x="149559" y="1509869"/>
                  </a:lnTo>
                  <a:lnTo>
                    <a:pt x="133855" y="1552759"/>
                  </a:lnTo>
                  <a:lnTo>
                    <a:pt x="118971" y="1596038"/>
                  </a:lnTo>
                  <a:lnTo>
                    <a:pt x="104916" y="1639696"/>
                  </a:lnTo>
                  <a:lnTo>
                    <a:pt x="91700" y="1683723"/>
                  </a:lnTo>
                  <a:lnTo>
                    <a:pt x="79332" y="1728110"/>
                  </a:lnTo>
                  <a:lnTo>
                    <a:pt x="67822" y="1772848"/>
                  </a:lnTo>
                  <a:lnTo>
                    <a:pt x="57178" y="1817928"/>
                  </a:lnTo>
                  <a:lnTo>
                    <a:pt x="47411" y="1863340"/>
                  </a:lnTo>
                  <a:lnTo>
                    <a:pt x="38530" y="1909074"/>
                  </a:lnTo>
                  <a:lnTo>
                    <a:pt x="30543" y="1955121"/>
                  </a:lnTo>
                  <a:lnTo>
                    <a:pt x="23461" y="2001472"/>
                  </a:lnTo>
                  <a:lnTo>
                    <a:pt x="17293" y="2048118"/>
                  </a:lnTo>
                  <a:lnTo>
                    <a:pt x="12048" y="2095049"/>
                  </a:lnTo>
                  <a:lnTo>
                    <a:pt x="7736" y="2142255"/>
                  </a:lnTo>
                  <a:lnTo>
                    <a:pt x="4365" y="2189728"/>
                  </a:lnTo>
                  <a:lnTo>
                    <a:pt x="1946" y="2237457"/>
                  </a:lnTo>
                  <a:lnTo>
                    <a:pt x="488" y="2285435"/>
                  </a:lnTo>
                  <a:lnTo>
                    <a:pt x="0" y="2333650"/>
                  </a:lnTo>
                  <a:lnTo>
                    <a:pt x="488" y="2381865"/>
                  </a:lnTo>
                  <a:lnTo>
                    <a:pt x="1946" y="2429842"/>
                  </a:lnTo>
                  <a:lnTo>
                    <a:pt x="4365" y="2477572"/>
                  </a:lnTo>
                  <a:lnTo>
                    <a:pt x="7736" y="2525045"/>
                  </a:lnTo>
                  <a:lnTo>
                    <a:pt x="12048" y="2572251"/>
                  </a:lnTo>
                  <a:lnTo>
                    <a:pt x="17293" y="2619182"/>
                  </a:lnTo>
                  <a:lnTo>
                    <a:pt x="23461" y="2665828"/>
                  </a:lnTo>
                  <a:lnTo>
                    <a:pt x="30543" y="2712179"/>
                  </a:lnTo>
                  <a:lnTo>
                    <a:pt x="38530" y="2758226"/>
                  </a:lnTo>
                  <a:lnTo>
                    <a:pt x="47411" y="2803960"/>
                  </a:lnTo>
                  <a:lnTo>
                    <a:pt x="57178" y="2849372"/>
                  </a:lnTo>
                  <a:lnTo>
                    <a:pt x="67822" y="2894451"/>
                  </a:lnTo>
                  <a:lnTo>
                    <a:pt x="79332" y="2939189"/>
                  </a:lnTo>
                  <a:lnTo>
                    <a:pt x="91700" y="2983577"/>
                  </a:lnTo>
                  <a:lnTo>
                    <a:pt x="104916" y="3027604"/>
                  </a:lnTo>
                  <a:lnTo>
                    <a:pt x="118971" y="3071262"/>
                  </a:lnTo>
                  <a:lnTo>
                    <a:pt x="133855" y="3114541"/>
                  </a:lnTo>
                  <a:lnTo>
                    <a:pt x="149559" y="3157431"/>
                  </a:lnTo>
                  <a:lnTo>
                    <a:pt x="166074" y="3199924"/>
                  </a:lnTo>
                  <a:lnTo>
                    <a:pt x="183390" y="3242010"/>
                  </a:lnTo>
                  <a:lnTo>
                    <a:pt x="201498" y="3283679"/>
                  </a:lnTo>
                  <a:lnTo>
                    <a:pt x="220388" y="3324922"/>
                  </a:lnTo>
                  <a:lnTo>
                    <a:pt x="240051" y="3365731"/>
                  </a:lnTo>
                  <a:lnTo>
                    <a:pt x="260478" y="3406094"/>
                  </a:lnTo>
                  <a:lnTo>
                    <a:pt x="281660" y="3446004"/>
                  </a:lnTo>
                  <a:lnTo>
                    <a:pt x="303586" y="3485450"/>
                  </a:lnTo>
                  <a:lnTo>
                    <a:pt x="326247" y="3524424"/>
                  </a:lnTo>
                  <a:lnTo>
                    <a:pt x="349635" y="3562915"/>
                  </a:lnTo>
                  <a:lnTo>
                    <a:pt x="373740" y="3600915"/>
                  </a:lnTo>
                  <a:lnTo>
                    <a:pt x="398552" y="3638414"/>
                  </a:lnTo>
                  <a:lnTo>
                    <a:pt x="424062" y="3675402"/>
                  </a:lnTo>
                  <a:lnTo>
                    <a:pt x="450260" y="3711871"/>
                  </a:lnTo>
                  <a:lnTo>
                    <a:pt x="477138" y="3747811"/>
                  </a:lnTo>
                  <a:lnTo>
                    <a:pt x="504686" y="3783212"/>
                  </a:lnTo>
                  <a:lnTo>
                    <a:pt x="532894" y="3818066"/>
                  </a:lnTo>
                  <a:lnTo>
                    <a:pt x="561753" y="3852362"/>
                  </a:lnTo>
                  <a:lnTo>
                    <a:pt x="591253" y="3886092"/>
                  </a:lnTo>
                  <a:lnTo>
                    <a:pt x="621386" y="3919246"/>
                  </a:lnTo>
                  <a:lnTo>
                    <a:pt x="652142" y="3951814"/>
                  </a:lnTo>
                  <a:lnTo>
                    <a:pt x="683512" y="3983788"/>
                  </a:lnTo>
                  <a:lnTo>
                    <a:pt x="715486" y="4015157"/>
                  </a:lnTo>
                  <a:lnTo>
                    <a:pt x="723335" y="4022570"/>
                  </a:lnTo>
                </a:path>
              </a:pathLst>
            </a:custGeom>
            <a:ln w="12700">
              <a:solidFill>
                <a:srgbClr val="8DA23C"/>
              </a:solidFill>
            </a:ln>
          </p:spPr>
          <p:txBody>
            <a:bodyPr wrap="square" lIns="0" tIns="0" rIns="0" bIns="0" rtlCol="0"/>
            <a:lstStyle/>
            <a:p>
              <a:endParaRPr/>
            </a:p>
          </p:txBody>
        </p:sp>
        <p:sp>
          <p:nvSpPr>
            <p:cNvPr id="12" name="object 12"/>
            <p:cNvSpPr/>
            <p:nvPr/>
          </p:nvSpPr>
          <p:spPr>
            <a:xfrm>
              <a:off x="4508632" y="2560594"/>
              <a:ext cx="4199724" cy="3988175"/>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3414369" y="956830"/>
              <a:ext cx="251929" cy="32131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720071" y="955535"/>
              <a:ext cx="509270" cy="317500"/>
            </a:xfrm>
            <a:custGeom>
              <a:avLst/>
              <a:gdLst/>
              <a:ahLst/>
              <a:cxnLst/>
              <a:rect l="l" t="t" r="r" b="b"/>
              <a:pathLst>
                <a:path w="509270" h="317500">
                  <a:moveTo>
                    <a:pt x="231660" y="248666"/>
                  </a:moveTo>
                  <a:lnTo>
                    <a:pt x="221653" y="246583"/>
                  </a:lnTo>
                  <a:lnTo>
                    <a:pt x="209854" y="260718"/>
                  </a:lnTo>
                  <a:lnTo>
                    <a:pt x="198158" y="272326"/>
                  </a:lnTo>
                  <a:lnTo>
                    <a:pt x="162560" y="292608"/>
                  </a:lnTo>
                  <a:lnTo>
                    <a:pt x="131368" y="297167"/>
                  </a:lnTo>
                  <a:lnTo>
                    <a:pt x="88455" y="297141"/>
                  </a:lnTo>
                  <a:lnTo>
                    <a:pt x="82130" y="290842"/>
                  </a:lnTo>
                  <a:lnTo>
                    <a:pt x="82130" y="157962"/>
                  </a:lnTo>
                  <a:lnTo>
                    <a:pt x="165023" y="157962"/>
                  </a:lnTo>
                  <a:lnTo>
                    <a:pt x="168490" y="163347"/>
                  </a:lnTo>
                  <a:lnTo>
                    <a:pt x="172313" y="174117"/>
                  </a:lnTo>
                  <a:lnTo>
                    <a:pt x="174409" y="180733"/>
                  </a:lnTo>
                  <a:lnTo>
                    <a:pt x="178066" y="194449"/>
                  </a:lnTo>
                  <a:lnTo>
                    <a:pt x="181711" y="194449"/>
                  </a:lnTo>
                  <a:lnTo>
                    <a:pt x="184670" y="185686"/>
                  </a:lnTo>
                  <a:lnTo>
                    <a:pt x="186778" y="171907"/>
                  </a:lnTo>
                  <a:lnTo>
                    <a:pt x="188048" y="153111"/>
                  </a:lnTo>
                  <a:lnTo>
                    <a:pt x="188480" y="129286"/>
                  </a:lnTo>
                  <a:lnTo>
                    <a:pt x="188175" y="116522"/>
                  </a:lnTo>
                  <a:lnTo>
                    <a:pt x="187299" y="105829"/>
                  </a:lnTo>
                  <a:lnTo>
                    <a:pt x="185839" y="97231"/>
                  </a:lnTo>
                  <a:lnTo>
                    <a:pt x="183794" y="90703"/>
                  </a:lnTo>
                  <a:lnTo>
                    <a:pt x="175971" y="89674"/>
                  </a:lnTo>
                  <a:lnTo>
                    <a:pt x="161201" y="128765"/>
                  </a:lnTo>
                  <a:lnTo>
                    <a:pt x="156679" y="133375"/>
                  </a:lnTo>
                  <a:lnTo>
                    <a:pt x="150431" y="135280"/>
                  </a:lnTo>
                  <a:lnTo>
                    <a:pt x="144462" y="136512"/>
                  </a:lnTo>
                  <a:lnTo>
                    <a:pt x="135953" y="137312"/>
                  </a:lnTo>
                  <a:lnTo>
                    <a:pt x="124904" y="137680"/>
                  </a:lnTo>
                  <a:lnTo>
                    <a:pt x="82130" y="137617"/>
                  </a:lnTo>
                  <a:lnTo>
                    <a:pt x="82130" y="20358"/>
                  </a:lnTo>
                  <a:lnTo>
                    <a:pt x="90678" y="18529"/>
                  </a:lnTo>
                  <a:lnTo>
                    <a:pt x="99504" y="17221"/>
                  </a:lnTo>
                  <a:lnTo>
                    <a:pt x="108585" y="16433"/>
                  </a:lnTo>
                  <a:lnTo>
                    <a:pt x="117932" y="16167"/>
                  </a:lnTo>
                  <a:lnTo>
                    <a:pt x="134213" y="16725"/>
                  </a:lnTo>
                  <a:lnTo>
                    <a:pt x="174599" y="31546"/>
                  </a:lnTo>
                  <a:lnTo>
                    <a:pt x="189014" y="66725"/>
                  </a:lnTo>
                  <a:lnTo>
                    <a:pt x="196913" y="71412"/>
                  </a:lnTo>
                  <a:lnTo>
                    <a:pt x="201650" y="38938"/>
                  </a:lnTo>
                  <a:lnTo>
                    <a:pt x="200329" y="11722"/>
                  </a:lnTo>
                  <a:lnTo>
                    <a:pt x="200075" y="0"/>
                  </a:lnTo>
                  <a:lnTo>
                    <a:pt x="2108" y="0"/>
                  </a:lnTo>
                  <a:lnTo>
                    <a:pt x="698" y="3822"/>
                  </a:lnTo>
                  <a:lnTo>
                    <a:pt x="0" y="7823"/>
                  </a:lnTo>
                  <a:lnTo>
                    <a:pt x="0" y="11988"/>
                  </a:lnTo>
                  <a:lnTo>
                    <a:pt x="1028" y="14084"/>
                  </a:lnTo>
                  <a:lnTo>
                    <a:pt x="11290" y="13030"/>
                  </a:lnTo>
                  <a:lnTo>
                    <a:pt x="17957" y="13385"/>
                  </a:lnTo>
                  <a:lnTo>
                    <a:pt x="36449" y="55791"/>
                  </a:lnTo>
                  <a:lnTo>
                    <a:pt x="40297" y="99961"/>
                  </a:lnTo>
                  <a:lnTo>
                    <a:pt x="41592" y="160032"/>
                  </a:lnTo>
                  <a:lnTo>
                    <a:pt x="41592" y="288112"/>
                  </a:lnTo>
                  <a:lnTo>
                    <a:pt x="37020" y="292277"/>
                  </a:lnTo>
                  <a:lnTo>
                    <a:pt x="17729" y="302361"/>
                  </a:lnTo>
                  <a:lnTo>
                    <a:pt x="11760" y="307047"/>
                  </a:lnTo>
                  <a:lnTo>
                    <a:pt x="10007" y="311213"/>
                  </a:lnTo>
                  <a:lnTo>
                    <a:pt x="10007" y="312267"/>
                  </a:lnTo>
                  <a:lnTo>
                    <a:pt x="23418" y="314553"/>
                  </a:lnTo>
                  <a:lnTo>
                    <a:pt x="53162" y="316179"/>
                  </a:lnTo>
                  <a:lnTo>
                    <a:pt x="99237" y="317157"/>
                  </a:lnTo>
                  <a:lnTo>
                    <a:pt x="161632" y="317474"/>
                  </a:lnTo>
                  <a:lnTo>
                    <a:pt x="175082" y="317258"/>
                  </a:lnTo>
                  <a:lnTo>
                    <a:pt x="213220" y="307530"/>
                  </a:lnTo>
                  <a:lnTo>
                    <a:pt x="227507" y="272059"/>
                  </a:lnTo>
                  <a:lnTo>
                    <a:pt x="231190" y="256019"/>
                  </a:lnTo>
                  <a:lnTo>
                    <a:pt x="231660" y="248666"/>
                  </a:lnTo>
                  <a:close/>
                </a:path>
                <a:path w="509270" h="317500">
                  <a:moveTo>
                    <a:pt x="509079" y="248666"/>
                  </a:moveTo>
                  <a:lnTo>
                    <a:pt x="499071" y="246583"/>
                  </a:lnTo>
                  <a:lnTo>
                    <a:pt x="487273" y="260718"/>
                  </a:lnTo>
                  <a:lnTo>
                    <a:pt x="475576" y="272326"/>
                  </a:lnTo>
                  <a:lnTo>
                    <a:pt x="439978" y="292608"/>
                  </a:lnTo>
                  <a:lnTo>
                    <a:pt x="408787" y="297167"/>
                  </a:lnTo>
                  <a:lnTo>
                    <a:pt x="365874" y="297141"/>
                  </a:lnTo>
                  <a:lnTo>
                    <a:pt x="359549" y="290842"/>
                  </a:lnTo>
                  <a:lnTo>
                    <a:pt x="359549" y="157962"/>
                  </a:lnTo>
                  <a:lnTo>
                    <a:pt x="442442" y="157962"/>
                  </a:lnTo>
                  <a:lnTo>
                    <a:pt x="445909" y="163347"/>
                  </a:lnTo>
                  <a:lnTo>
                    <a:pt x="449732" y="174117"/>
                  </a:lnTo>
                  <a:lnTo>
                    <a:pt x="451827" y="180733"/>
                  </a:lnTo>
                  <a:lnTo>
                    <a:pt x="455485" y="194449"/>
                  </a:lnTo>
                  <a:lnTo>
                    <a:pt x="459130" y="194449"/>
                  </a:lnTo>
                  <a:lnTo>
                    <a:pt x="462089" y="185686"/>
                  </a:lnTo>
                  <a:lnTo>
                    <a:pt x="464197" y="171907"/>
                  </a:lnTo>
                  <a:lnTo>
                    <a:pt x="465467" y="153111"/>
                  </a:lnTo>
                  <a:lnTo>
                    <a:pt x="465899" y="129286"/>
                  </a:lnTo>
                  <a:lnTo>
                    <a:pt x="465594" y="116522"/>
                  </a:lnTo>
                  <a:lnTo>
                    <a:pt x="464718" y="105829"/>
                  </a:lnTo>
                  <a:lnTo>
                    <a:pt x="463257" y="97231"/>
                  </a:lnTo>
                  <a:lnTo>
                    <a:pt x="461213" y="90703"/>
                  </a:lnTo>
                  <a:lnTo>
                    <a:pt x="453390" y="89674"/>
                  </a:lnTo>
                  <a:lnTo>
                    <a:pt x="438619" y="128765"/>
                  </a:lnTo>
                  <a:lnTo>
                    <a:pt x="434098" y="133375"/>
                  </a:lnTo>
                  <a:lnTo>
                    <a:pt x="427850" y="135280"/>
                  </a:lnTo>
                  <a:lnTo>
                    <a:pt x="421881" y="136512"/>
                  </a:lnTo>
                  <a:lnTo>
                    <a:pt x="413372" y="137312"/>
                  </a:lnTo>
                  <a:lnTo>
                    <a:pt x="402323" y="137680"/>
                  </a:lnTo>
                  <a:lnTo>
                    <a:pt x="359549" y="137617"/>
                  </a:lnTo>
                  <a:lnTo>
                    <a:pt x="359549" y="20358"/>
                  </a:lnTo>
                  <a:lnTo>
                    <a:pt x="368096" y="18529"/>
                  </a:lnTo>
                  <a:lnTo>
                    <a:pt x="376923" y="17221"/>
                  </a:lnTo>
                  <a:lnTo>
                    <a:pt x="386003" y="16433"/>
                  </a:lnTo>
                  <a:lnTo>
                    <a:pt x="395351" y="16167"/>
                  </a:lnTo>
                  <a:lnTo>
                    <a:pt x="411632" y="16725"/>
                  </a:lnTo>
                  <a:lnTo>
                    <a:pt x="452018" y="31546"/>
                  </a:lnTo>
                  <a:lnTo>
                    <a:pt x="466432" y="66725"/>
                  </a:lnTo>
                  <a:lnTo>
                    <a:pt x="474332" y="71412"/>
                  </a:lnTo>
                  <a:lnTo>
                    <a:pt x="479069" y="38938"/>
                  </a:lnTo>
                  <a:lnTo>
                    <a:pt x="477748" y="11722"/>
                  </a:lnTo>
                  <a:lnTo>
                    <a:pt x="477494" y="0"/>
                  </a:lnTo>
                  <a:lnTo>
                    <a:pt x="279527" y="0"/>
                  </a:lnTo>
                  <a:lnTo>
                    <a:pt x="278117" y="3822"/>
                  </a:lnTo>
                  <a:lnTo>
                    <a:pt x="277418" y="7823"/>
                  </a:lnTo>
                  <a:lnTo>
                    <a:pt x="277418" y="11988"/>
                  </a:lnTo>
                  <a:lnTo>
                    <a:pt x="278447" y="14084"/>
                  </a:lnTo>
                  <a:lnTo>
                    <a:pt x="288709" y="13030"/>
                  </a:lnTo>
                  <a:lnTo>
                    <a:pt x="295376" y="13385"/>
                  </a:lnTo>
                  <a:lnTo>
                    <a:pt x="313867" y="55791"/>
                  </a:lnTo>
                  <a:lnTo>
                    <a:pt x="317715" y="99961"/>
                  </a:lnTo>
                  <a:lnTo>
                    <a:pt x="319011" y="160032"/>
                  </a:lnTo>
                  <a:lnTo>
                    <a:pt x="319011" y="288112"/>
                  </a:lnTo>
                  <a:lnTo>
                    <a:pt x="314439" y="292277"/>
                  </a:lnTo>
                  <a:lnTo>
                    <a:pt x="295148" y="302361"/>
                  </a:lnTo>
                  <a:lnTo>
                    <a:pt x="289179" y="307047"/>
                  </a:lnTo>
                  <a:lnTo>
                    <a:pt x="287426" y="311213"/>
                  </a:lnTo>
                  <a:lnTo>
                    <a:pt x="287426" y="312267"/>
                  </a:lnTo>
                  <a:lnTo>
                    <a:pt x="300837" y="314553"/>
                  </a:lnTo>
                  <a:lnTo>
                    <a:pt x="330581" y="316179"/>
                  </a:lnTo>
                  <a:lnTo>
                    <a:pt x="376656" y="317157"/>
                  </a:lnTo>
                  <a:lnTo>
                    <a:pt x="439051" y="317474"/>
                  </a:lnTo>
                  <a:lnTo>
                    <a:pt x="452501" y="317258"/>
                  </a:lnTo>
                  <a:lnTo>
                    <a:pt x="490639" y="307530"/>
                  </a:lnTo>
                  <a:lnTo>
                    <a:pt x="504926" y="272059"/>
                  </a:lnTo>
                  <a:lnTo>
                    <a:pt x="508609" y="256019"/>
                  </a:lnTo>
                  <a:lnTo>
                    <a:pt x="509079" y="248666"/>
                  </a:lnTo>
                  <a:close/>
                </a:path>
              </a:pathLst>
            </a:custGeom>
            <a:solidFill>
              <a:srgbClr val="4D702C"/>
            </a:solidFill>
          </p:spPr>
          <p:txBody>
            <a:bodyPr wrap="square" lIns="0" tIns="0" rIns="0" bIns="0" rtlCol="0"/>
            <a:lstStyle/>
            <a:p>
              <a:endParaRPr/>
            </a:p>
          </p:txBody>
        </p:sp>
        <p:sp>
          <p:nvSpPr>
            <p:cNvPr id="16" name="object 16"/>
            <p:cNvSpPr/>
            <p:nvPr/>
          </p:nvSpPr>
          <p:spPr>
            <a:xfrm>
              <a:off x="4280230" y="936205"/>
              <a:ext cx="1167714" cy="60998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487784" y="863993"/>
              <a:ext cx="302260" cy="361315"/>
            </a:xfrm>
            <a:custGeom>
              <a:avLst/>
              <a:gdLst/>
              <a:ahLst/>
              <a:cxnLst/>
              <a:rect l="l" t="t" r="r" b="b"/>
              <a:pathLst>
                <a:path w="302260" h="361315">
                  <a:moveTo>
                    <a:pt x="109753" y="0"/>
                  </a:moveTo>
                  <a:lnTo>
                    <a:pt x="101954" y="22540"/>
                  </a:lnTo>
                  <a:lnTo>
                    <a:pt x="94707" y="51468"/>
                  </a:lnTo>
                  <a:lnTo>
                    <a:pt x="89865" y="86094"/>
                  </a:lnTo>
                  <a:lnTo>
                    <a:pt x="89280" y="125730"/>
                  </a:lnTo>
                  <a:lnTo>
                    <a:pt x="90249" y="138861"/>
                  </a:lnTo>
                  <a:lnTo>
                    <a:pt x="91746" y="151526"/>
                  </a:lnTo>
                  <a:lnTo>
                    <a:pt x="93711" y="163720"/>
                  </a:lnTo>
                  <a:lnTo>
                    <a:pt x="96088" y="175437"/>
                  </a:lnTo>
                  <a:lnTo>
                    <a:pt x="91541" y="194236"/>
                  </a:lnTo>
                  <a:lnTo>
                    <a:pt x="90093" y="200964"/>
                  </a:lnTo>
                  <a:lnTo>
                    <a:pt x="81809" y="193791"/>
                  </a:lnTo>
                  <a:lnTo>
                    <a:pt x="71607" y="187364"/>
                  </a:lnTo>
                  <a:lnTo>
                    <a:pt x="59573" y="182835"/>
                  </a:lnTo>
                  <a:lnTo>
                    <a:pt x="45796" y="181356"/>
                  </a:lnTo>
                  <a:lnTo>
                    <a:pt x="27894" y="185073"/>
                  </a:lnTo>
                  <a:lnTo>
                    <a:pt x="13996" y="192766"/>
                  </a:lnTo>
                  <a:lnTo>
                    <a:pt x="4549" y="200937"/>
                  </a:lnTo>
                  <a:lnTo>
                    <a:pt x="0" y="206082"/>
                  </a:lnTo>
                  <a:lnTo>
                    <a:pt x="7703" y="204870"/>
                  </a:lnTo>
                  <a:lnTo>
                    <a:pt x="16413" y="204430"/>
                  </a:lnTo>
                  <a:lnTo>
                    <a:pt x="52555" y="228199"/>
                  </a:lnTo>
                  <a:lnTo>
                    <a:pt x="61785" y="276796"/>
                  </a:lnTo>
                  <a:lnTo>
                    <a:pt x="66433" y="280758"/>
                  </a:lnTo>
                  <a:lnTo>
                    <a:pt x="71246" y="285216"/>
                  </a:lnTo>
                  <a:lnTo>
                    <a:pt x="83883" y="298069"/>
                  </a:lnTo>
                  <a:lnTo>
                    <a:pt x="91224" y="306565"/>
                  </a:lnTo>
                  <a:lnTo>
                    <a:pt x="98535" y="249339"/>
                  </a:lnTo>
                  <a:lnTo>
                    <a:pt x="108330" y="196075"/>
                  </a:lnTo>
                  <a:lnTo>
                    <a:pt x="120916" y="151803"/>
                  </a:lnTo>
                  <a:lnTo>
                    <a:pt x="136600" y="121551"/>
                  </a:lnTo>
                  <a:lnTo>
                    <a:pt x="155689" y="110350"/>
                  </a:lnTo>
                  <a:lnTo>
                    <a:pt x="174781" y="121422"/>
                  </a:lnTo>
                  <a:lnTo>
                    <a:pt x="203028" y="195183"/>
                  </a:lnTo>
                  <a:lnTo>
                    <a:pt x="212805" y="247991"/>
                  </a:lnTo>
                  <a:lnTo>
                    <a:pt x="220099" y="304833"/>
                  </a:lnTo>
                  <a:lnTo>
                    <a:pt x="225221" y="360768"/>
                  </a:lnTo>
                  <a:lnTo>
                    <a:pt x="230352" y="357568"/>
                  </a:lnTo>
                  <a:lnTo>
                    <a:pt x="235737" y="354787"/>
                  </a:lnTo>
                  <a:lnTo>
                    <a:pt x="241363" y="352513"/>
                  </a:lnTo>
                  <a:lnTo>
                    <a:pt x="237909" y="314224"/>
                  </a:lnTo>
                  <a:lnTo>
                    <a:pt x="233502" y="275259"/>
                  </a:lnTo>
                  <a:lnTo>
                    <a:pt x="236775" y="253505"/>
                  </a:lnTo>
                  <a:lnTo>
                    <a:pt x="241771" y="229287"/>
                  </a:lnTo>
                  <a:lnTo>
                    <a:pt x="259651" y="176276"/>
                  </a:lnTo>
                  <a:lnTo>
                    <a:pt x="281257" y="136931"/>
                  </a:lnTo>
                  <a:lnTo>
                    <a:pt x="302005" y="109207"/>
                  </a:lnTo>
                  <a:lnTo>
                    <a:pt x="295354" y="110240"/>
                  </a:lnTo>
                  <a:lnTo>
                    <a:pt x="254184" y="128490"/>
                  </a:lnTo>
                  <a:lnTo>
                    <a:pt x="226340" y="159391"/>
                  </a:lnTo>
                  <a:lnTo>
                    <a:pt x="216230" y="178371"/>
                  </a:lnTo>
                  <a:lnTo>
                    <a:pt x="204195" y="140730"/>
                  </a:lnTo>
                  <a:lnTo>
                    <a:pt x="190217" y="114360"/>
                  </a:lnTo>
                  <a:lnTo>
                    <a:pt x="174110" y="98843"/>
                  </a:lnTo>
                  <a:lnTo>
                    <a:pt x="155689" y="93764"/>
                  </a:lnTo>
                  <a:lnTo>
                    <a:pt x="146195" y="95034"/>
                  </a:lnTo>
                  <a:lnTo>
                    <a:pt x="137301" y="98877"/>
                  </a:lnTo>
                  <a:lnTo>
                    <a:pt x="128980" y="105342"/>
                  </a:lnTo>
                  <a:lnTo>
                    <a:pt x="121208" y="114477"/>
                  </a:lnTo>
                  <a:lnTo>
                    <a:pt x="117006" y="91700"/>
                  </a:lnTo>
                  <a:lnTo>
                    <a:pt x="113609" y="65230"/>
                  </a:lnTo>
                  <a:lnTo>
                    <a:pt x="111148" y="34764"/>
                  </a:lnTo>
                  <a:lnTo>
                    <a:pt x="109753" y="0"/>
                  </a:lnTo>
                  <a:close/>
                </a:path>
              </a:pathLst>
            </a:custGeom>
            <a:solidFill>
              <a:srgbClr val="EABD00"/>
            </a:solidFill>
          </p:spPr>
          <p:txBody>
            <a:bodyPr wrap="square" lIns="0" tIns="0" rIns="0" bIns="0" rtlCol="0"/>
            <a:lstStyle/>
            <a:p>
              <a:endParaRPr/>
            </a:p>
          </p:txBody>
        </p:sp>
        <p:sp>
          <p:nvSpPr>
            <p:cNvPr id="18" name="object 18"/>
            <p:cNvSpPr/>
            <p:nvPr/>
          </p:nvSpPr>
          <p:spPr>
            <a:xfrm>
              <a:off x="5587453" y="995413"/>
              <a:ext cx="119341" cy="306666"/>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5482742" y="1124064"/>
              <a:ext cx="319405" cy="393065"/>
            </a:xfrm>
            <a:custGeom>
              <a:avLst/>
              <a:gdLst/>
              <a:ahLst/>
              <a:cxnLst/>
              <a:rect l="l" t="t" r="r" b="b"/>
              <a:pathLst>
                <a:path w="319404" h="393065">
                  <a:moveTo>
                    <a:pt x="0" y="0"/>
                  </a:moveTo>
                  <a:lnTo>
                    <a:pt x="33539" y="60561"/>
                  </a:lnTo>
                  <a:lnTo>
                    <a:pt x="58953" y="124828"/>
                  </a:lnTo>
                  <a:lnTo>
                    <a:pt x="71089" y="173721"/>
                  </a:lnTo>
                  <a:lnTo>
                    <a:pt x="78473" y="223558"/>
                  </a:lnTo>
                  <a:lnTo>
                    <a:pt x="80582" y="243169"/>
                  </a:lnTo>
                  <a:lnTo>
                    <a:pt x="82784" y="262856"/>
                  </a:lnTo>
                  <a:lnTo>
                    <a:pt x="90144" y="301650"/>
                  </a:lnTo>
                  <a:lnTo>
                    <a:pt x="118098" y="344736"/>
                  </a:lnTo>
                  <a:lnTo>
                    <a:pt x="134429" y="352132"/>
                  </a:lnTo>
                  <a:lnTo>
                    <a:pt x="134124" y="358051"/>
                  </a:lnTo>
                  <a:lnTo>
                    <a:pt x="133578" y="363943"/>
                  </a:lnTo>
                  <a:lnTo>
                    <a:pt x="132219" y="376148"/>
                  </a:lnTo>
                  <a:lnTo>
                    <a:pt x="131406" y="381317"/>
                  </a:lnTo>
                  <a:lnTo>
                    <a:pt x="131905" y="387800"/>
                  </a:lnTo>
                  <a:lnTo>
                    <a:pt x="135396" y="391129"/>
                  </a:lnTo>
                  <a:lnTo>
                    <a:pt x="144871" y="392356"/>
                  </a:lnTo>
                  <a:lnTo>
                    <a:pt x="163322" y="392531"/>
                  </a:lnTo>
                  <a:lnTo>
                    <a:pt x="178774" y="391009"/>
                  </a:lnTo>
                  <a:lnTo>
                    <a:pt x="188871" y="387661"/>
                  </a:lnTo>
                  <a:lnTo>
                    <a:pt x="194372" y="384312"/>
                  </a:lnTo>
                  <a:lnTo>
                    <a:pt x="196037" y="382790"/>
                  </a:lnTo>
                  <a:lnTo>
                    <a:pt x="194449" y="374116"/>
                  </a:lnTo>
                  <a:lnTo>
                    <a:pt x="192620" y="357860"/>
                  </a:lnTo>
                  <a:lnTo>
                    <a:pt x="192112" y="351688"/>
                  </a:lnTo>
                  <a:lnTo>
                    <a:pt x="191985" y="345947"/>
                  </a:lnTo>
                  <a:lnTo>
                    <a:pt x="195078" y="343534"/>
                  </a:lnTo>
                  <a:lnTo>
                    <a:pt x="189979" y="343534"/>
                  </a:lnTo>
                  <a:lnTo>
                    <a:pt x="190728" y="343433"/>
                  </a:lnTo>
                  <a:lnTo>
                    <a:pt x="195208" y="343433"/>
                  </a:lnTo>
                  <a:lnTo>
                    <a:pt x="213149" y="329433"/>
                  </a:lnTo>
                  <a:lnTo>
                    <a:pt x="225572" y="306827"/>
                  </a:lnTo>
                  <a:lnTo>
                    <a:pt x="231949" y="280898"/>
                  </a:lnTo>
                  <a:lnTo>
                    <a:pt x="234843" y="255574"/>
                  </a:lnTo>
                  <a:lnTo>
                    <a:pt x="151371" y="255574"/>
                  </a:lnTo>
                  <a:lnTo>
                    <a:pt x="151549" y="255371"/>
                  </a:lnTo>
                  <a:lnTo>
                    <a:pt x="148259" y="250113"/>
                  </a:lnTo>
                  <a:lnTo>
                    <a:pt x="147967" y="244957"/>
                  </a:lnTo>
                  <a:lnTo>
                    <a:pt x="147256" y="241261"/>
                  </a:lnTo>
                  <a:lnTo>
                    <a:pt x="135823" y="182083"/>
                  </a:lnTo>
                  <a:lnTo>
                    <a:pt x="119761" y="123990"/>
                  </a:lnTo>
                  <a:lnTo>
                    <a:pt x="103363" y="86842"/>
                  </a:lnTo>
                  <a:lnTo>
                    <a:pt x="80327" y="53428"/>
                  </a:lnTo>
                  <a:lnTo>
                    <a:pt x="51541" y="25628"/>
                  </a:lnTo>
                  <a:lnTo>
                    <a:pt x="10878" y="1966"/>
                  </a:lnTo>
                  <a:lnTo>
                    <a:pt x="0" y="0"/>
                  </a:lnTo>
                  <a:close/>
                </a:path>
                <a:path w="319404" h="393065">
                  <a:moveTo>
                    <a:pt x="195208" y="343433"/>
                  </a:moveTo>
                  <a:lnTo>
                    <a:pt x="190728" y="343433"/>
                  </a:lnTo>
                  <a:lnTo>
                    <a:pt x="191198" y="343534"/>
                  </a:lnTo>
                  <a:lnTo>
                    <a:pt x="195078" y="343534"/>
                  </a:lnTo>
                  <a:lnTo>
                    <a:pt x="195208" y="343433"/>
                  </a:lnTo>
                  <a:close/>
                </a:path>
                <a:path w="319404" h="393065">
                  <a:moveTo>
                    <a:pt x="287672" y="102184"/>
                  </a:moveTo>
                  <a:lnTo>
                    <a:pt x="243333" y="112236"/>
                  </a:lnTo>
                  <a:lnTo>
                    <a:pt x="212026" y="138137"/>
                  </a:lnTo>
                  <a:lnTo>
                    <a:pt x="182818" y="181467"/>
                  </a:lnTo>
                  <a:lnTo>
                    <a:pt x="161925" y="229425"/>
                  </a:lnTo>
                  <a:lnTo>
                    <a:pt x="154546" y="252679"/>
                  </a:lnTo>
                  <a:lnTo>
                    <a:pt x="151371" y="255574"/>
                  </a:lnTo>
                  <a:lnTo>
                    <a:pt x="234843" y="255574"/>
                  </a:lnTo>
                  <a:lnTo>
                    <a:pt x="234975" y="254419"/>
                  </a:lnTo>
                  <a:lnTo>
                    <a:pt x="237365" y="225138"/>
                  </a:lnTo>
                  <a:lnTo>
                    <a:pt x="241150" y="195584"/>
                  </a:lnTo>
                  <a:lnTo>
                    <a:pt x="262547" y="141122"/>
                  </a:lnTo>
                  <a:lnTo>
                    <a:pt x="302455" y="113615"/>
                  </a:lnTo>
                  <a:lnTo>
                    <a:pt x="318884" y="110248"/>
                  </a:lnTo>
                  <a:lnTo>
                    <a:pt x="303626" y="104716"/>
                  </a:lnTo>
                  <a:lnTo>
                    <a:pt x="287672" y="102184"/>
                  </a:lnTo>
                  <a:close/>
                </a:path>
              </a:pathLst>
            </a:custGeom>
            <a:solidFill>
              <a:srgbClr val="EABD00"/>
            </a:solidFill>
          </p:spPr>
          <p:txBody>
            <a:bodyPr wrap="square" lIns="0" tIns="0" rIns="0" bIns="0" rtlCol="0"/>
            <a:lstStyle/>
            <a:p>
              <a:endParaRPr/>
            </a:p>
          </p:txBody>
        </p:sp>
        <p:sp>
          <p:nvSpPr>
            <p:cNvPr id="21" name="object 21"/>
            <p:cNvSpPr/>
            <p:nvPr/>
          </p:nvSpPr>
          <p:spPr>
            <a:xfrm>
              <a:off x="1825104" y="2395180"/>
              <a:ext cx="1654810" cy="1654810"/>
            </a:xfrm>
            <a:custGeom>
              <a:avLst/>
              <a:gdLst/>
              <a:ahLst/>
              <a:cxnLst/>
              <a:rect l="l" t="t" r="r" b="b"/>
              <a:pathLst>
                <a:path w="1654810" h="1654810">
                  <a:moveTo>
                    <a:pt x="827392" y="0"/>
                  </a:moveTo>
                  <a:lnTo>
                    <a:pt x="778776" y="1404"/>
                  </a:lnTo>
                  <a:lnTo>
                    <a:pt x="730900" y="5566"/>
                  </a:lnTo>
                  <a:lnTo>
                    <a:pt x="683841" y="12408"/>
                  </a:lnTo>
                  <a:lnTo>
                    <a:pt x="637678" y="21851"/>
                  </a:lnTo>
                  <a:lnTo>
                    <a:pt x="592486" y="33820"/>
                  </a:lnTo>
                  <a:lnTo>
                    <a:pt x="548345" y="48235"/>
                  </a:lnTo>
                  <a:lnTo>
                    <a:pt x="505332" y="65020"/>
                  </a:lnTo>
                  <a:lnTo>
                    <a:pt x="463525" y="84096"/>
                  </a:lnTo>
                  <a:lnTo>
                    <a:pt x="423000" y="105386"/>
                  </a:lnTo>
                  <a:lnTo>
                    <a:pt x="383835" y="128813"/>
                  </a:lnTo>
                  <a:lnTo>
                    <a:pt x="346109" y="154299"/>
                  </a:lnTo>
                  <a:lnTo>
                    <a:pt x="309899" y="181766"/>
                  </a:lnTo>
                  <a:lnTo>
                    <a:pt x="275282" y="211137"/>
                  </a:lnTo>
                  <a:lnTo>
                    <a:pt x="242336" y="242335"/>
                  </a:lnTo>
                  <a:lnTo>
                    <a:pt x="211139" y="275280"/>
                  </a:lnTo>
                  <a:lnTo>
                    <a:pt x="181767" y="309897"/>
                  </a:lnTo>
                  <a:lnTo>
                    <a:pt x="154300" y="346107"/>
                  </a:lnTo>
                  <a:lnTo>
                    <a:pt x="128814" y="383832"/>
                  </a:lnTo>
                  <a:lnTo>
                    <a:pt x="105387" y="422996"/>
                  </a:lnTo>
                  <a:lnTo>
                    <a:pt x="84096" y="463520"/>
                  </a:lnTo>
                  <a:lnTo>
                    <a:pt x="65020" y="505327"/>
                  </a:lnTo>
                  <a:lnTo>
                    <a:pt x="48235" y="548339"/>
                  </a:lnTo>
                  <a:lnTo>
                    <a:pt x="33820" y="592479"/>
                  </a:lnTo>
                  <a:lnTo>
                    <a:pt x="21851" y="637670"/>
                  </a:lnTo>
                  <a:lnTo>
                    <a:pt x="12408" y="683832"/>
                  </a:lnTo>
                  <a:lnTo>
                    <a:pt x="5566" y="730890"/>
                  </a:lnTo>
                  <a:lnTo>
                    <a:pt x="1404" y="778765"/>
                  </a:lnTo>
                  <a:lnTo>
                    <a:pt x="0" y="827379"/>
                  </a:lnTo>
                  <a:lnTo>
                    <a:pt x="1404" y="875995"/>
                  </a:lnTo>
                  <a:lnTo>
                    <a:pt x="5566" y="923871"/>
                  </a:lnTo>
                  <a:lnTo>
                    <a:pt x="12408" y="970930"/>
                  </a:lnTo>
                  <a:lnTo>
                    <a:pt x="21851" y="1017093"/>
                  </a:lnTo>
                  <a:lnTo>
                    <a:pt x="33820" y="1062284"/>
                  </a:lnTo>
                  <a:lnTo>
                    <a:pt x="48235" y="1106425"/>
                  </a:lnTo>
                  <a:lnTo>
                    <a:pt x="65020" y="1149439"/>
                  </a:lnTo>
                  <a:lnTo>
                    <a:pt x="84096" y="1191246"/>
                  </a:lnTo>
                  <a:lnTo>
                    <a:pt x="105387" y="1231771"/>
                  </a:lnTo>
                  <a:lnTo>
                    <a:pt x="128814" y="1270935"/>
                  </a:lnTo>
                  <a:lnTo>
                    <a:pt x="154300" y="1308662"/>
                  </a:lnTo>
                  <a:lnTo>
                    <a:pt x="181767" y="1344872"/>
                  </a:lnTo>
                  <a:lnTo>
                    <a:pt x="211139" y="1379489"/>
                  </a:lnTo>
                  <a:lnTo>
                    <a:pt x="242336" y="1412435"/>
                  </a:lnTo>
                  <a:lnTo>
                    <a:pt x="275282" y="1443632"/>
                  </a:lnTo>
                  <a:lnTo>
                    <a:pt x="309899" y="1473003"/>
                  </a:lnTo>
                  <a:lnTo>
                    <a:pt x="346109" y="1500471"/>
                  </a:lnTo>
                  <a:lnTo>
                    <a:pt x="383835" y="1525957"/>
                  </a:lnTo>
                  <a:lnTo>
                    <a:pt x="423000" y="1549384"/>
                  </a:lnTo>
                  <a:lnTo>
                    <a:pt x="463525" y="1570675"/>
                  </a:lnTo>
                  <a:lnTo>
                    <a:pt x="505332" y="1589751"/>
                  </a:lnTo>
                  <a:lnTo>
                    <a:pt x="548345" y="1606536"/>
                  </a:lnTo>
                  <a:lnTo>
                    <a:pt x="592486" y="1620951"/>
                  </a:lnTo>
                  <a:lnTo>
                    <a:pt x="637678" y="1632920"/>
                  </a:lnTo>
                  <a:lnTo>
                    <a:pt x="683841" y="1642363"/>
                  </a:lnTo>
                  <a:lnTo>
                    <a:pt x="730900" y="1649205"/>
                  </a:lnTo>
                  <a:lnTo>
                    <a:pt x="778776" y="1653367"/>
                  </a:lnTo>
                  <a:lnTo>
                    <a:pt x="827392" y="1654771"/>
                  </a:lnTo>
                  <a:lnTo>
                    <a:pt x="876008" y="1653367"/>
                  </a:lnTo>
                  <a:lnTo>
                    <a:pt x="923884" y="1649205"/>
                  </a:lnTo>
                  <a:lnTo>
                    <a:pt x="970942" y="1642363"/>
                  </a:lnTo>
                  <a:lnTo>
                    <a:pt x="1017106" y="1632920"/>
                  </a:lnTo>
                  <a:lnTo>
                    <a:pt x="1062297" y="1620951"/>
                  </a:lnTo>
                  <a:lnTo>
                    <a:pt x="1106438" y="1606536"/>
                  </a:lnTo>
                  <a:lnTo>
                    <a:pt x="1149451" y="1589751"/>
                  </a:lnTo>
                  <a:lnTo>
                    <a:pt x="1191259" y="1570675"/>
                  </a:lnTo>
                  <a:lnTo>
                    <a:pt x="1231784" y="1549384"/>
                  </a:lnTo>
                  <a:lnTo>
                    <a:pt x="1270948" y="1525957"/>
                  </a:lnTo>
                  <a:lnTo>
                    <a:pt x="1308674" y="1500471"/>
                  </a:lnTo>
                  <a:lnTo>
                    <a:pt x="1344885" y="1473003"/>
                  </a:lnTo>
                  <a:lnTo>
                    <a:pt x="1379501" y="1443632"/>
                  </a:lnTo>
                  <a:lnTo>
                    <a:pt x="1412447" y="1412435"/>
                  </a:lnTo>
                  <a:lnTo>
                    <a:pt x="1443645" y="1379489"/>
                  </a:lnTo>
                  <a:lnTo>
                    <a:pt x="1473016" y="1344872"/>
                  </a:lnTo>
                  <a:lnTo>
                    <a:pt x="1500484" y="1308662"/>
                  </a:lnTo>
                  <a:lnTo>
                    <a:pt x="1525970" y="1270935"/>
                  </a:lnTo>
                  <a:lnTo>
                    <a:pt x="1549397" y="1231771"/>
                  </a:lnTo>
                  <a:lnTo>
                    <a:pt x="1570687" y="1191246"/>
                  </a:lnTo>
                  <a:lnTo>
                    <a:pt x="1589764" y="1149439"/>
                  </a:lnTo>
                  <a:lnTo>
                    <a:pt x="1606549" y="1106425"/>
                  </a:lnTo>
                  <a:lnTo>
                    <a:pt x="1620964" y="1062284"/>
                  </a:lnTo>
                  <a:lnTo>
                    <a:pt x="1632932" y="1017093"/>
                  </a:lnTo>
                  <a:lnTo>
                    <a:pt x="1642376" y="970930"/>
                  </a:lnTo>
                  <a:lnTo>
                    <a:pt x="1649218" y="923871"/>
                  </a:lnTo>
                  <a:lnTo>
                    <a:pt x="1653380" y="875995"/>
                  </a:lnTo>
                  <a:lnTo>
                    <a:pt x="1654784" y="827379"/>
                  </a:lnTo>
                  <a:lnTo>
                    <a:pt x="1653380" y="778765"/>
                  </a:lnTo>
                  <a:lnTo>
                    <a:pt x="1649218" y="730890"/>
                  </a:lnTo>
                  <a:lnTo>
                    <a:pt x="1642376" y="683832"/>
                  </a:lnTo>
                  <a:lnTo>
                    <a:pt x="1632932" y="637670"/>
                  </a:lnTo>
                  <a:lnTo>
                    <a:pt x="1620964" y="592479"/>
                  </a:lnTo>
                  <a:lnTo>
                    <a:pt x="1606549" y="548339"/>
                  </a:lnTo>
                  <a:lnTo>
                    <a:pt x="1589764" y="505327"/>
                  </a:lnTo>
                  <a:lnTo>
                    <a:pt x="1570687" y="463520"/>
                  </a:lnTo>
                  <a:lnTo>
                    <a:pt x="1549397" y="422996"/>
                  </a:lnTo>
                  <a:lnTo>
                    <a:pt x="1525970" y="383832"/>
                  </a:lnTo>
                  <a:lnTo>
                    <a:pt x="1500484" y="346107"/>
                  </a:lnTo>
                  <a:lnTo>
                    <a:pt x="1473016" y="309897"/>
                  </a:lnTo>
                  <a:lnTo>
                    <a:pt x="1443645" y="275280"/>
                  </a:lnTo>
                  <a:lnTo>
                    <a:pt x="1412447" y="242335"/>
                  </a:lnTo>
                  <a:lnTo>
                    <a:pt x="1379501" y="211137"/>
                  </a:lnTo>
                  <a:lnTo>
                    <a:pt x="1344885" y="181766"/>
                  </a:lnTo>
                  <a:lnTo>
                    <a:pt x="1308674" y="154299"/>
                  </a:lnTo>
                  <a:lnTo>
                    <a:pt x="1270948" y="128813"/>
                  </a:lnTo>
                  <a:lnTo>
                    <a:pt x="1231784" y="105386"/>
                  </a:lnTo>
                  <a:lnTo>
                    <a:pt x="1191259" y="84096"/>
                  </a:lnTo>
                  <a:lnTo>
                    <a:pt x="1149451" y="65020"/>
                  </a:lnTo>
                  <a:lnTo>
                    <a:pt x="1106438" y="48235"/>
                  </a:lnTo>
                  <a:lnTo>
                    <a:pt x="1062297" y="33820"/>
                  </a:lnTo>
                  <a:lnTo>
                    <a:pt x="1017106" y="21851"/>
                  </a:lnTo>
                  <a:lnTo>
                    <a:pt x="970942" y="12408"/>
                  </a:lnTo>
                  <a:lnTo>
                    <a:pt x="923884" y="5566"/>
                  </a:lnTo>
                  <a:lnTo>
                    <a:pt x="876008" y="1404"/>
                  </a:lnTo>
                  <a:lnTo>
                    <a:pt x="827392" y="0"/>
                  </a:lnTo>
                  <a:close/>
                </a:path>
              </a:pathLst>
            </a:custGeom>
            <a:solidFill>
              <a:srgbClr val="F5C949"/>
            </a:solidFill>
          </p:spPr>
          <p:txBody>
            <a:bodyPr wrap="square" lIns="0" tIns="0" rIns="0" bIns="0" rtlCol="0"/>
            <a:lstStyle/>
            <a:p>
              <a:endParaRPr dirty="0"/>
            </a:p>
          </p:txBody>
        </p:sp>
      </p:grpSp>
      <p:sp>
        <p:nvSpPr>
          <p:cNvPr id="25" name="object 25"/>
          <p:cNvSpPr txBox="1"/>
          <p:nvPr/>
        </p:nvSpPr>
        <p:spPr>
          <a:xfrm>
            <a:off x="1841262" y="2451397"/>
            <a:ext cx="1792605" cy="1146468"/>
          </a:xfrm>
          <a:prstGeom prst="rect">
            <a:avLst/>
          </a:prstGeom>
        </p:spPr>
        <p:txBody>
          <a:bodyPr vert="horz" wrap="square" lIns="0" tIns="0" rIns="0" bIns="0" rtlCol="0">
            <a:spAutoFit/>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40"/>
              </a:spcBef>
            </a:pPr>
            <a:endParaRPr sz="950" dirty="0">
              <a:latin typeface="Times New Roman"/>
              <a:cs typeface="Times New Roman"/>
            </a:endParaRPr>
          </a:p>
          <a:p>
            <a:pPr marL="250825" marR="424180" algn="ctr">
              <a:lnSpc>
                <a:spcPct val="100000"/>
              </a:lnSpc>
            </a:pPr>
            <a:r>
              <a:rPr sz="900" spc="30" dirty="0">
                <a:solidFill>
                  <a:srgbClr val="3C3C3B"/>
                </a:solidFill>
                <a:latin typeface="Arial"/>
                <a:cs typeface="Arial"/>
              </a:rPr>
              <a:t>Support </a:t>
            </a:r>
            <a:r>
              <a:rPr sz="900" spc="25" dirty="0">
                <a:solidFill>
                  <a:srgbClr val="3C3C3B"/>
                </a:solidFill>
                <a:latin typeface="Arial"/>
                <a:cs typeface="Arial"/>
              </a:rPr>
              <a:t>families</a:t>
            </a:r>
            <a:r>
              <a:rPr sz="900" spc="-110" dirty="0">
                <a:solidFill>
                  <a:srgbClr val="3C3C3B"/>
                </a:solidFill>
                <a:latin typeface="Arial"/>
                <a:cs typeface="Arial"/>
              </a:rPr>
              <a:t> </a:t>
            </a:r>
            <a:r>
              <a:rPr sz="900" spc="30" dirty="0">
                <a:solidFill>
                  <a:srgbClr val="3C3C3B"/>
                </a:solidFill>
                <a:latin typeface="Arial"/>
                <a:cs typeface="Arial"/>
              </a:rPr>
              <a:t>and  their communities,  </a:t>
            </a:r>
            <a:r>
              <a:rPr sz="900" spc="60" dirty="0">
                <a:solidFill>
                  <a:srgbClr val="3C3C3B"/>
                </a:solidFill>
                <a:latin typeface="Arial"/>
                <a:cs typeface="Arial"/>
              </a:rPr>
              <a:t>feeding </a:t>
            </a:r>
            <a:r>
              <a:rPr sz="900" spc="55" dirty="0">
                <a:solidFill>
                  <a:srgbClr val="3C3C3B"/>
                </a:solidFill>
                <a:latin typeface="Arial"/>
                <a:cs typeface="Arial"/>
              </a:rPr>
              <a:t>hope </a:t>
            </a:r>
            <a:r>
              <a:rPr sz="900" spc="60" dirty="0">
                <a:solidFill>
                  <a:srgbClr val="3C3C3B"/>
                </a:solidFill>
                <a:latin typeface="Arial"/>
                <a:cs typeface="Arial"/>
              </a:rPr>
              <a:t>to  </a:t>
            </a:r>
            <a:r>
              <a:rPr sz="900" spc="30" dirty="0">
                <a:solidFill>
                  <a:srgbClr val="3C3C3B"/>
                </a:solidFill>
                <a:latin typeface="Arial"/>
                <a:cs typeface="Arial"/>
              </a:rPr>
              <a:t>farmers</a:t>
            </a:r>
            <a:r>
              <a:rPr sz="900" spc="-50" dirty="0">
                <a:solidFill>
                  <a:srgbClr val="3C3C3B"/>
                </a:solidFill>
                <a:latin typeface="Arial"/>
                <a:cs typeface="Arial"/>
              </a:rPr>
              <a:t> </a:t>
            </a:r>
            <a:r>
              <a:rPr sz="900" spc="45" dirty="0">
                <a:solidFill>
                  <a:srgbClr val="3C3C3B"/>
                </a:solidFill>
                <a:latin typeface="Arial"/>
                <a:cs typeface="Arial"/>
              </a:rPr>
              <a:t>now</a:t>
            </a:r>
            <a:r>
              <a:rPr sz="900" spc="-70" dirty="0">
                <a:solidFill>
                  <a:srgbClr val="3C3C3B"/>
                </a:solidFill>
                <a:latin typeface="Arial"/>
                <a:cs typeface="Arial"/>
              </a:rPr>
              <a:t> </a:t>
            </a:r>
            <a:r>
              <a:rPr sz="900" spc="30" dirty="0">
                <a:solidFill>
                  <a:srgbClr val="3C3C3B"/>
                </a:solidFill>
                <a:latin typeface="Arial"/>
                <a:cs typeface="Arial"/>
              </a:rPr>
              <a:t>and</a:t>
            </a:r>
            <a:r>
              <a:rPr sz="900" spc="-50" dirty="0">
                <a:solidFill>
                  <a:srgbClr val="3C3C3B"/>
                </a:solidFill>
                <a:latin typeface="Arial"/>
                <a:cs typeface="Arial"/>
              </a:rPr>
              <a:t> </a:t>
            </a:r>
            <a:r>
              <a:rPr sz="900" spc="35" dirty="0">
                <a:solidFill>
                  <a:srgbClr val="3C3C3B"/>
                </a:solidFill>
                <a:latin typeface="Arial"/>
                <a:cs typeface="Arial"/>
              </a:rPr>
              <a:t>for</a:t>
            </a:r>
            <a:endParaRPr sz="900" dirty="0">
              <a:latin typeface="Arial"/>
              <a:cs typeface="Arial"/>
            </a:endParaRPr>
          </a:p>
          <a:p>
            <a:pPr marR="172720" algn="ctr">
              <a:lnSpc>
                <a:spcPct val="100000"/>
              </a:lnSpc>
            </a:pPr>
            <a:r>
              <a:rPr sz="900" spc="25" dirty="0">
                <a:solidFill>
                  <a:srgbClr val="3C3C3B"/>
                </a:solidFill>
                <a:latin typeface="Arial"/>
                <a:cs typeface="Arial"/>
              </a:rPr>
              <a:t>generations </a:t>
            </a:r>
            <a:r>
              <a:rPr sz="900" spc="45" dirty="0">
                <a:solidFill>
                  <a:srgbClr val="3C3C3B"/>
                </a:solidFill>
                <a:latin typeface="Arial"/>
                <a:cs typeface="Arial"/>
              </a:rPr>
              <a:t>to</a:t>
            </a:r>
            <a:r>
              <a:rPr sz="900" spc="-90" dirty="0">
                <a:solidFill>
                  <a:srgbClr val="3C3C3B"/>
                </a:solidFill>
                <a:latin typeface="Arial"/>
                <a:cs typeface="Arial"/>
              </a:rPr>
              <a:t> </a:t>
            </a:r>
            <a:r>
              <a:rPr sz="900" spc="25" dirty="0">
                <a:solidFill>
                  <a:srgbClr val="3C3C3B"/>
                </a:solidFill>
                <a:latin typeface="Arial"/>
                <a:cs typeface="Arial"/>
              </a:rPr>
              <a:t>come.</a:t>
            </a:r>
            <a:endParaRPr sz="900" dirty="0">
              <a:latin typeface="Arial"/>
              <a:cs typeface="Arial"/>
            </a:endParaRPr>
          </a:p>
        </p:txBody>
      </p:sp>
      <p:sp>
        <p:nvSpPr>
          <p:cNvPr id="27" name="object 27"/>
          <p:cNvSpPr txBox="1"/>
          <p:nvPr/>
        </p:nvSpPr>
        <p:spPr>
          <a:xfrm>
            <a:off x="387156" y="6175575"/>
            <a:ext cx="1106805" cy="355600"/>
          </a:xfrm>
          <a:prstGeom prst="rect">
            <a:avLst/>
          </a:prstGeom>
        </p:spPr>
        <p:txBody>
          <a:bodyPr vert="horz" wrap="square" lIns="0" tIns="12700" rIns="0" bIns="0" rtlCol="0">
            <a:spAutoFit/>
          </a:bodyPr>
          <a:lstStyle/>
          <a:p>
            <a:pPr marL="28575" marR="5080" indent="-16510">
              <a:lnSpc>
                <a:spcPct val="120400"/>
              </a:lnSpc>
              <a:spcBef>
                <a:spcPts val="100"/>
              </a:spcBef>
            </a:pPr>
            <a:r>
              <a:rPr sz="900" b="1" spc="10" dirty="0">
                <a:solidFill>
                  <a:srgbClr val="FFFFFF"/>
                </a:solidFill>
                <a:latin typeface="Arial"/>
                <a:cs typeface="Arial"/>
              </a:rPr>
              <a:t>In </a:t>
            </a:r>
            <a:r>
              <a:rPr sz="900" b="1" spc="20" dirty="0">
                <a:solidFill>
                  <a:srgbClr val="FFFFFF"/>
                </a:solidFill>
                <a:latin typeface="Arial"/>
                <a:cs typeface="Arial"/>
              </a:rPr>
              <a:t>partnership</a:t>
            </a:r>
            <a:r>
              <a:rPr sz="900" b="1" spc="-65" dirty="0">
                <a:solidFill>
                  <a:srgbClr val="FFFFFF"/>
                </a:solidFill>
                <a:latin typeface="Arial"/>
                <a:cs typeface="Arial"/>
              </a:rPr>
              <a:t> </a:t>
            </a:r>
            <a:r>
              <a:rPr sz="900" b="1" spc="35" dirty="0">
                <a:solidFill>
                  <a:srgbClr val="FFFFFF"/>
                </a:solidFill>
                <a:latin typeface="Arial"/>
                <a:cs typeface="Arial"/>
              </a:rPr>
              <a:t>with  </a:t>
            </a:r>
            <a:r>
              <a:rPr sz="900" b="1" spc="50" dirty="0">
                <a:solidFill>
                  <a:srgbClr val="FFFFFF"/>
                </a:solidFill>
                <a:latin typeface="Arial"/>
                <a:cs typeface="Arial"/>
              </a:rPr>
              <a:t>Family</a:t>
            </a:r>
            <a:r>
              <a:rPr sz="900" b="1" spc="-10" dirty="0">
                <a:solidFill>
                  <a:srgbClr val="FFFFFF"/>
                </a:solidFill>
                <a:latin typeface="Arial"/>
                <a:cs typeface="Arial"/>
              </a:rPr>
              <a:t> </a:t>
            </a:r>
            <a:r>
              <a:rPr sz="900" b="1" spc="55" dirty="0">
                <a:solidFill>
                  <a:srgbClr val="FFFFFF"/>
                </a:solidFill>
                <a:latin typeface="Arial"/>
                <a:cs typeface="Arial"/>
              </a:rPr>
              <a:t>Ministries</a:t>
            </a:r>
            <a:endParaRPr sz="900" dirty="0">
              <a:latin typeface="Arial"/>
              <a:cs typeface="Arial"/>
            </a:endParaRPr>
          </a:p>
        </p:txBody>
      </p:sp>
      <p:sp>
        <p:nvSpPr>
          <p:cNvPr id="28" name="object 28"/>
          <p:cNvSpPr txBox="1"/>
          <p:nvPr/>
        </p:nvSpPr>
        <p:spPr>
          <a:xfrm>
            <a:off x="386900" y="6631651"/>
            <a:ext cx="2044700" cy="147320"/>
          </a:xfrm>
          <a:prstGeom prst="rect">
            <a:avLst/>
          </a:prstGeom>
        </p:spPr>
        <p:txBody>
          <a:bodyPr vert="horz" wrap="square" lIns="0" tIns="12700" rIns="0" bIns="0" rtlCol="0">
            <a:spAutoFit/>
          </a:bodyPr>
          <a:lstStyle/>
          <a:p>
            <a:pPr marL="12700" marR="5080">
              <a:lnSpc>
                <a:spcPct val="100000"/>
              </a:lnSpc>
              <a:spcBef>
                <a:spcPts val="100"/>
              </a:spcBef>
            </a:pPr>
            <a:r>
              <a:rPr sz="400" spc="15" dirty="0">
                <a:solidFill>
                  <a:srgbClr val="FFFFFF"/>
                </a:solidFill>
                <a:latin typeface="Trebuchet MS"/>
                <a:cs typeface="Trebuchet MS"/>
              </a:rPr>
              <a:t>The </a:t>
            </a:r>
            <a:r>
              <a:rPr sz="400" spc="10" dirty="0">
                <a:solidFill>
                  <a:srgbClr val="FFFFFF"/>
                </a:solidFill>
                <a:latin typeface="Trebuchet MS"/>
                <a:cs typeface="Trebuchet MS"/>
              </a:rPr>
              <a:t>Salvation </a:t>
            </a:r>
            <a:r>
              <a:rPr sz="400" spc="20" dirty="0">
                <a:solidFill>
                  <a:srgbClr val="FFFFFF"/>
                </a:solidFill>
                <a:latin typeface="Trebuchet MS"/>
                <a:cs typeface="Trebuchet MS"/>
              </a:rPr>
              <a:t>Army </a:t>
            </a:r>
            <a:r>
              <a:rPr sz="400" dirty="0">
                <a:solidFill>
                  <a:srgbClr val="FFFFFF"/>
                </a:solidFill>
                <a:latin typeface="Trebuchet MS"/>
                <a:cs typeface="Trebuchet MS"/>
              </a:rPr>
              <a:t>is a </a:t>
            </a:r>
            <a:r>
              <a:rPr sz="400" spc="5" dirty="0">
                <a:solidFill>
                  <a:srgbClr val="FFFFFF"/>
                </a:solidFill>
                <a:latin typeface="Trebuchet MS"/>
                <a:cs typeface="Trebuchet MS"/>
              </a:rPr>
              <a:t>Christian </a:t>
            </a:r>
            <a:r>
              <a:rPr sz="400" spc="15" dirty="0">
                <a:solidFill>
                  <a:srgbClr val="FFFFFF"/>
                </a:solidFill>
                <a:latin typeface="Trebuchet MS"/>
                <a:cs typeface="Trebuchet MS"/>
              </a:rPr>
              <a:t>church and </a:t>
            </a:r>
            <a:r>
              <a:rPr sz="400" spc="5" dirty="0">
                <a:solidFill>
                  <a:srgbClr val="FFFFFF"/>
                </a:solidFill>
                <a:latin typeface="Trebuchet MS"/>
                <a:cs typeface="Trebuchet MS"/>
              </a:rPr>
              <a:t>registered </a:t>
            </a:r>
            <a:r>
              <a:rPr sz="400" dirty="0">
                <a:solidFill>
                  <a:srgbClr val="FFFFFF"/>
                </a:solidFill>
                <a:latin typeface="Trebuchet MS"/>
                <a:cs typeface="Trebuchet MS"/>
              </a:rPr>
              <a:t>charity </a:t>
            </a:r>
            <a:r>
              <a:rPr sz="400" spc="5" dirty="0">
                <a:solidFill>
                  <a:srgbClr val="FFFFFF"/>
                </a:solidFill>
                <a:latin typeface="Trebuchet MS"/>
                <a:cs typeface="Trebuchet MS"/>
              </a:rPr>
              <a:t>No. </a:t>
            </a:r>
            <a:r>
              <a:rPr sz="400" dirty="0">
                <a:solidFill>
                  <a:srgbClr val="FFFFFF"/>
                </a:solidFill>
                <a:latin typeface="Trebuchet MS"/>
                <a:cs typeface="Trebuchet MS"/>
              </a:rPr>
              <a:t>214779 in  </a:t>
            </a:r>
            <a:r>
              <a:rPr sz="400" spc="20" dirty="0">
                <a:solidFill>
                  <a:srgbClr val="FFFFFF"/>
                </a:solidFill>
                <a:latin typeface="Trebuchet MS"/>
                <a:cs typeface="Trebuchet MS"/>
              </a:rPr>
              <a:t>England</a:t>
            </a:r>
            <a:r>
              <a:rPr sz="400" dirty="0">
                <a:solidFill>
                  <a:srgbClr val="FFFFFF"/>
                </a:solidFill>
                <a:latin typeface="Trebuchet MS"/>
                <a:cs typeface="Trebuchet MS"/>
              </a:rPr>
              <a:t> </a:t>
            </a:r>
            <a:r>
              <a:rPr sz="400" spc="15" dirty="0">
                <a:solidFill>
                  <a:srgbClr val="FFFFFF"/>
                </a:solidFill>
                <a:latin typeface="Trebuchet MS"/>
                <a:cs typeface="Trebuchet MS"/>
              </a:rPr>
              <a:t>and</a:t>
            </a:r>
            <a:r>
              <a:rPr sz="400" spc="-10" dirty="0">
                <a:solidFill>
                  <a:srgbClr val="FFFFFF"/>
                </a:solidFill>
                <a:latin typeface="Trebuchet MS"/>
                <a:cs typeface="Trebuchet MS"/>
              </a:rPr>
              <a:t> </a:t>
            </a:r>
            <a:r>
              <a:rPr sz="400" spc="15" dirty="0">
                <a:solidFill>
                  <a:srgbClr val="FFFFFF"/>
                </a:solidFill>
                <a:latin typeface="Trebuchet MS"/>
                <a:cs typeface="Trebuchet MS"/>
              </a:rPr>
              <a:t>Wales,</a:t>
            </a:r>
            <a:r>
              <a:rPr sz="400" spc="5" dirty="0">
                <a:solidFill>
                  <a:srgbClr val="FFFFFF"/>
                </a:solidFill>
                <a:latin typeface="Trebuchet MS"/>
                <a:cs typeface="Trebuchet MS"/>
              </a:rPr>
              <a:t> </a:t>
            </a:r>
            <a:r>
              <a:rPr sz="400" spc="35" dirty="0">
                <a:solidFill>
                  <a:srgbClr val="FFFFFF"/>
                </a:solidFill>
                <a:latin typeface="Trebuchet MS"/>
                <a:cs typeface="Trebuchet MS"/>
              </a:rPr>
              <a:t>SC009359</a:t>
            </a:r>
            <a:r>
              <a:rPr sz="400" spc="5" dirty="0">
                <a:solidFill>
                  <a:srgbClr val="FFFFFF"/>
                </a:solidFill>
                <a:latin typeface="Trebuchet MS"/>
                <a:cs typeface="Trebuchet MS"/>
              </a:rPr>
              <a:t> </a:t>
            </a:r>
            <a:r>
              <a:rPr sz="400" spc="-5" dirty="0">
                <a:solidFill>
                  <a:srgbClr val="FFFFFF"/>
                </a:solidFill>
                <a:latin typeface="Trebuchet MS"/>
                <a:cs typeface="Trebuchet MS"/>
              </a:rPr>
              <a:t>in</a:t>
            </a:r>
            <a:r>
              <a:rPr sz="400" spc="5" dirty="0">
                <a:solidFill>
                  <a:srgbClr val="FFFFFF"/>
                </a:solidFill>
                <a:latin typeface="Trebuchet MS"/>
                <a:cs typeface="Trebuchet MS"/>
              </a:rPr>
              <a:t> </a:t>
            </a:r>
            <a:r>
              <a:rPr sz="400" spc="15" dirty="0">
                <a:solidFill>
                  <a:srgbClr val="FFFFFF"/>
                </a:solidFill>
                <a:latin typeface="Trebuchet MS"/>
                <a:cs typeface="Trebuchet MS"/>
              </a:rPr>
              <a:t>Scotland</a:t>
            </a:r>
            <a:r>
              <a:rPr sz="400" spc="5" dirty="0">
                <a:solidFill>
                  <a:srgbClr val="FFFFFF"/>
                </a:solidFill>
                <a:latin typeface="Trebuchet MS"/>
                <a:cs typeface="Trebuchet MS"/>
              </a:rPr>
              <a:t> </a:t>
            </a:r>
            <a:r>
              <a:rPr sz="400" spc="15" dirty="0">
                <a:solidFill>
                  <a:srgbClr val="FFFFFF"/>
                </a:solidFill>
                <a:latin typeface="Trebuchet MS"/>
                <a:cs typeface="Trebuchet MS"/>
              </a:rPr>
              <a:t>and</a:t>
            </a:r>
            <a:r>
              <a:rPr sz="400" spc="5" dirty="0">
                <a:solidFill>
                  <a:srgbClr val="FFFFFF"/>
                </a:solidFill>
                <a:latin typeface="Trebuchet MS"/>
                <a:cs typeface="Trebuchet MS"/>
              </a:rPr>
              <a:t> </a:t>
            </a:r>
            <a:r>
              <a:rPr sz="400" spc="30" dirty="0">
                <a:solidFill>
                  <a:srgbClr val="FFFFFF"/>
                </a:solidFill>
                <a:latin typeface="Trebuchet MS"/>
                <a:cs typeface="Trebuchet MS"/>
              </a:rPr>
              <a:t>CHY6399</a:t>
            </a:r>
            <a:r>
              <a:rPr sz="400" spc="5" dirty="0">
                <a:solidFill>
                  <a:srgbClr val="FFFFFF"/>
                </a:solidFill>
                <a:latin typeface="Trebuchet MS"/>
                <a:cs typeface="Trebuchet MS"/>
              </a:rPr>
              <a:t> </a:t>
            </a:r>
            <a:r>
              <a:rPr sz="400" spc="-5" dirty="0">
                <a:solidFill>
                  <a:srgbClr val="FFFFFF"/>
                </a:solidFill>
                <a:latin typeface="Trebuchet MS"/>
                <a:cs typeface="Trebuchet MS"/>
              </a:rPr>
              <a:t>in</a:t>
            </a:r>
            <a:r>
              <a:rPr sz="400" spc="5" dirty="0">
                <a:solidFill>
                  <a:srgbClr val="FFFFFF"/>
                </a:solidFill>
                <a:latin typeface="Trebuchet MS"/>
                <a:cs typeface="Trebuchet MS"/>
              </a:rPr>
              <a:t> the </a:t>
            </a:r>
            <a:r>
              <a:rPr sz="400" spc="15" dirty="0">
                <a:solidFill>
                  <a:srgbClr val="FFFFFF"/>
                </a:solidFill>
                <a:latin typeface="Trebuchet MS"/>
                <a:cs typeface="Trebuchet MS"/>
              </a:rPr>
              <a:t>Republic</a:t>
            </a:r>
            <a:r>
              <a:rPr sz="400" spc="5" dirty="0">
                <a:solidFill>
                  <a:srgbClr val="FFFFFF"/>
                </a:solidFill>
                <a:latin typeface="Trebuchet MS"/>
                <a:cs typeface="Trebuchet MS"/>
              </a:rPr>
              <a:t> </a:t>
            </a:r>
            <a:r>
              <a:rPr sz="400" dirty="0">
                <a:solidFill>
                  <a:srgbClr val="FFFFFF"/>
                </a:solidFill>
                <a:latin typeface="Trebuchet MS"/>
                <a:cs typeface="Trebuchet MS"/>
              </a:rPr>
              <a:t>of</a:t>
            </a:r>
            <a:r>
              <a:rPr sz="400" spc="-10" dirty="0">
                <a:solidFill>
                  <a:srgbClr val="FFFFFF"/>
                </a:solidFill>
                <a:latin typeface="Trebuchet MS"/>
                <a:cs typeface="Trebuchet MS"/>
              </a:rPr>
              <a:t> </a:t>
            </a:r>
            <a:r>
              <a:rPr sz="400" spc="-5" dirty="0">
                <a:solidFill>
                  <a:srgbClr val="FFFFFF"/>
                </a:solidFill>
                <a:latin typeface="Trebuchet MS"/>
                <a:cs typeface="Trebuchet MS"/>
              </a:rPr>
              <a:t>Ireland.</a:t>
            </a:r>
            <a:endParaRPr sz="400" dirty="0">
              <a:latin typeface="Trebuchet MS"/>
              <a:cs typeface="Trebuchet MS"/>
            </a:endParaRPr>
          </a:p>
        </p:txBody>
      </p:sp>
      <p:sp>
        <p:nvSpPr>
          <p:cNvPr id="33" name="object 4">
            <a:extLst>
              <a:ext uri="{FF2B5EF4-FFF2-40B4-BE49-F238E27FC236}">
                <a16:creationId xmlns:a16="http://schemas.microsoft.com/office/drawing/2014/main" id="{DC463827-A689-4634-B565-B93D7816C700}"/>
              </a:ext>
            </a:extLst>
          </p:cNvPr>
          <p:cNvSpPr txBox="1">
            <a:spLocks noGrp="1"/>
          </p:cNvSpPr>
          <p:nvPr>
            <p:ph type="title"/>
          </p:nvPr>
        </p:nvSpPr>
        <p:spPr>
          <a:xfrm>
            <a:off x="3333203" y="1593492"/>
            <a:ext cx="4508500" cy="259045"/>
          </a:xfrm>
          <a:prstGeom prst="rect">
            <a:avLst/>
          </a:prstGeom>
        </p:spPr>
        <p:txBody>
          <a:bodyPr vert="horz" wrap="square" lIns="0" tIns="12700" rIns="0" bIns="0" rtlCol="0">
            <a:spAutoFit/>
          </a:bodyPr>
          <a:lstStyle/>
          <a:p>
            <a:pPr marL="12700">
              <a:lnSpc>
                <a:spcPct val="100000"/>
              </a:lnSpc>
              <a:spcBef>
                <a:spcPts val="100"/>
              </a:spcBef>
              <a:tabLst>
                <a:tab pos="1623695" algn="l"/>
              </a:tabLst>
            </a:pPr>
            <a:r>
              <a:rPr lang="en-GB" sz="1600" spc="315" dirty="0">
                <a:solidFill>
                  <a:srgbClr val="F3C32D"/>
                </a:solidFill>
                <a:latin typeface="Trebuchet MS"/>
                <a:cs typeface="Trebuchet MS"/>
              </a:rPr>
              <a:t>HELPING-HAND 2021</a:t>
            </a:r>
            <a:endParaRPr sz="1600" spc="80" dirty="0">
              <a:solidFill>
                <a:srgbClr val="F3C32D"/>
              </a:solidFill>
              <a:latin typeface="Trebuchet MS"/>
              <a:cs typeface="Trebuchet MS"/>
            </a:endParaRPr>
          </a:p>
        </p:txBody>
      </p:sp>
      <p:sp>
        <p:nvSpPr>
          <p:cNvPr id="34" name="TextBox 33">
            <a:extLst>
              <a:ext uri="{FF2B5EF4-FFF2-40B4-BE49-F238E27FC236}">
                <a16:creationId xmlns:a16="http://schemas.microsoft.com/office/drawing/2014/main" id="{A83888E9-0412-4739-919E-9EC8D915BE0E}"/>
              </a:ext>
            </a:extLst>
          </p:cNvPr>
          <p:cNvSpPr txBox="1"/>
          <p:nvPr/>
        </p:nvSpPr>
        <p:spPr>
          <a:xfrm>
            <a:off x="3259235" y="1809690"/>
            <a:ext cx="3141565" cy="400110"/>
          </a:xfrm>
          <a:prstGeom prst="rect">
            <a:avLst/>
          </a:prstGeom>
          <a:noFill/>
        </p:spPr>
        <p:txBody>
          <a:bodyPr wrap="square" rtlCol="0">
            <a:spAutoFit/>
          </a:bodyPr>
          <a:lstStyle/>
          <a:p>
            <a:r>
              <a:rPr lang="en-GB" sz="1000" spc="70" dirty="0">
                <a:solidFill>
                  <a:srgbClr val="3C3C3B"/>
                </a:solidFill>
                <a:latin typeface="Trebuchet MS"/>
                <a:cs typeface="Trebuchet MS"/>
              </a:rPr>
              <a:t>SALVATIONARMY.ORG.UK/FEEDINGHOPE</a:t>
            </a:r>
            <a:endParaRPr lang="en-GB" sz="1000" dirty="0">
              <a:latin typeface="Trebuchet MS"/>
              <a:cs typeface="Trebuchet MS"/>
            </a:endParaRPr>
          </a:p>
          <a:p>
            <a:endParaRPr lang="en-GB" sz="1000" dirty="0"/>
          </a:p>
        </p:txBody>
      </p:sp>
      <p:sp>
        <p:nvSpPr>
          <p:cNvPr id="35" name="Rectangle 34">
            <a:extLst>
              <a:ext uri="{FF2B5EF4-FFF2-40B4-BE49-F238E27FC236}">
                <a16:creationId xmlns:a16="http://schemas.microsoft.com/office/drawing/2014/main" id="{DD100A91-8329-4AC7-ABF1-9BC7BE162D5E}"/>
              </a:ext>
            </a:extLst>
          </p:cNvPr>
          <p:cNvSpPr/>
          <p:nvPr/>
        </p:nvSpPr>
        <p:spPr>
          <a:xfrm>
            <a:off x="0" y="-1920"/>
            <a:ext cx="8915400" cy="432295"/>
          </a:xfrm>
          <a:prstGeom prst="rect">
            <a:avLst/>
          </a:prstGeom>
          <a:solidFill>
            <a:srgbClr val="8DA23C"/>
          </a:solidFill>
          <a:ln>
            <a:solidFill>
              <a:srgbClr val="8DA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111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dirty="0"/>
          </a:p>
        </p:txBody>
      </p:sp>
      <p:sp>
        <p:nvSpPr>
          <p:cNvPr id="3" name="object 3"/>
          <p:cNvSpPr txBox="1"/>
          <p:nvPr/>
        </p:nvSpPr>
        <p:spPr>
          <a:xfrm>
            <a:off x="457200" y="1295400"/>
            <a:ext cx="8013699" cy="936154"/>
          </a:xfrm>
          <a:prstGeom prst="rect">
            <a:avLst/>
          </a:prstGeom>
        </p:spPr>
        <p:txBody>
          <a:bodyPr vert="horz" wrap="square" lIns="0" tIns="12700" rIns="0" bIns="0" rtlCol="0">
            <a:spAutoFit/>
          </a:bodyPr>
          <a:lstStyle/>
          <a:p>
            <a:pPr marL="285750" indent="-285750">
              <a:buFontTx/>
              <a:buChar char="-"/>
            </a:pPr>
            <a:r>
              <a:rPr lang="en-GB" sz="2000" dirty="0">
                <a:latin typeface="Trebuchet MS"/>
                <a:cs typeface="Trebuchet MS"/>
              </a:rPr>
              <a:t>Focuses on farmers in Zimbabwe</a:t>
            </a:r>
          </a:p>
          <a:p>
            <a:pPr marL="285750" indent="-285750">
              <a:buFontTx/>
              <a:buChar char="-"/>
            </a:pPr>
            <a:r>
              <a:rPr lang="en-GB" sz="2000" dirty="0">
                <a:latin typeface="Trebuchet MS"/>
                <a:cs typeface="Trebuchet MS"/>
              </a:rPr>
              <a:t>What life is like for them and their families</a:t>
            </a:r>
          </a:p>
          <a:p>
            <a:pPr marL="285750" indent="-285750">
              <a:buFontTx/>
              <a:buChar char="-"/>
            </a:pPr>
            <a:r>
              <a:rPr lang="en-GB" sz="2000" dirty="0">
                <a:latin typeface="Trebuchet MS"/>
                <a:cs typeface="Trebuchet MS"/>
              </a:rPr>
              <a:t>Funds raised support projects all over the world</a:t>
            </a:r>
            <a:endParaRPr sz="2000" dirty="0">
              <a:latin typeface="Trebuchet MS"/>
              <a:cs typeface="Trebuchet MS"/>
            </a:endParaRPr>
          </a:p>
        </p:txBody>
      </p:sp>
      <p:sp>
        <p:nvSpPr>
          <p:cNvPr id="4" name="object 4"/>
          <p:cNvSpPr txBox="1">
            <a:spLocks noGrp="1"/>
          </p:cNvSpPr>
          <p:nvPr>
            <p:ph type="title"/>
          </p:nvPr>
        </p:nvSpPr>
        <p:spPr>
          <a:xfrm>
            <a:off x="444500" y="421640"/>
            <a:ext cx="4065942" cy="551433"/>
          </a:xfrm>
          <a:prstGeom prst="rect">
            <a:avLst/>
          </a:prstGeom>
        </p:spPr>
        <p:txBody>
          <a:bodyPr vert="horz" wrap="square" lIns="0" tIns="12700" rIns="0" bIns="0" rtlCol="0">
            <a:spAutoFit/>
          </a:bodyPr>
          <a:lstStyle/>
          <a:p>
            <a:pPr marL="12700">
              <a:lnSpc>
                <a:spcPct val="100000"/>
              </a:lnSpc>
              <a:spcBef>
                <a:spcPts val="100"/>
              </a:spcBef>
              <a:tabLst>
                <a:tab pos="1623695" algn="l"/>
              </a:tabLst>
            </a:pPr>
            <a:r>
              <a:rPr lang="en-GB" sz="3500" u="sng" spc="315" dirty="0">
                <a:solidFill>
                  <a:srgbClr val="F3C32D"/>
                </a:solidFill>
                <a:latin typeface="Trebuchet MS"/>
                <a:cs typeface="Trebuchet MS"/>
              </a:rPr>
              <a:t>FEEDING HOPE</a:t>
            </a:r>
            <a:endParaRPr sz="3500" u="sng" spc="80" dirty="0">
              <a:solidFill>
                <a:srgbClr val="F3C32D"/>
              </a:solidFill>
              <a:latin typeface="Trebuchet MS"/>
              <a:cs typeface="Trebuchet MS"/>
            </a:endParaRPr>
          </a:p>
        </p:txBody>
      </p:sp>
      <p:grpSp>
        <p:nvGrpSpPr>
          <p:cNvPr id="5" name="object 5"/>
          <p:cNvGrpSpPr/>
          <p:nvPr/>
        </p:nvGrpSpPr>
        <p:grpSpPr>
          <a:xfrm>
            <a:off x="4392701" y="5659554"/>
            <a:ext cx="358775" cy="741800"/>
            <a:chOff x="4392701" y="5659554"/>
            <a:chExt cx="358775" cy="741800"/>
          </a:xfrm>
        </p:grpSpPr>
        <p:sp>
          <p:nvSpPr>
            <p:cNvPr id="7" name="object 7"/>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8" name="object 8"/>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pic>
        <p:nvPicPr>
          <p:cNvPr id="11" name="Picture 10">
            <a:extLst>
              <a:ext uri="{FF2B5EF4-FFF2-40B4-BE49-F238E27FC236}">
                <a16:creationId xmlns:a16="http://schemas.microsoft.com/office/drawing/2014/main" id="{3900E5C5-3794-4108-810E-8EE5A524F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3573">
            <a:off x="755335" y="3168402"/>
            <a:ext cx="2915892" cy="5059059"/>
          </a:xfrm>
          <a:prstGeom prst="rect">
            <a:avLst/>
          </a:prstGeom>
        </p:spPr>
      </p:pic>
      <p:pic>
        <p:nvPicPr>
          <p:cNvPr id="12" name="Picture 11">
            <a:extLst>
              <a:ext uri="{FF2B5EF4-FFF2-40B4-BE49-F238E27FC236}">
                <a16:creationId xmlns:a16="http://schemas.microsoft.com/office/drawing/2014/main" id="{71BD27F8-FB76-4025-9115-997AC7A657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47661">
            <a:off x="6199247" y="2993811"/>
            <a:ext cx="2036068" cy="59222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AB99A"/>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C8986C"/>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C8986C"/>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C8986C"/>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A75D1E"/>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A75D1E"/>
            </a:solidFill>
          </p:spPr>
          <p:txBody>
            <a:bodyPr wrap="square" lIns="0" tIns="0" rIns="0" bIns="0" rtlCol="0"/>
            <a:lstStyle/>
            <a:p>
              <a:endParaRPr/>
            </a:p>
          </p:txBody>
        </p:sp>
      </p:grpSp>
      <p:sp>
        <p:nvSpPr>
          <p:cNvPr id="11" name="object 4">
            <a:extLst>
              <a:ext uri="{FF2B5EF4-FFF2-40B4-BE49-F238E27FC236}">
                <a16:creationId xmlns:a16="http://schemas.microsoft.com/office/drawing/2014/main" id="{198D91A0-A3DE-4605-A06D-3DE143CE7D7F}"/>
              </a:ext>
            </a:extLst>
          </p:cNvPr>
          <p:cNvSpPr txBox="1">
            <a:spLocks/>
          </p:cNvSpPr>
          <p:nvPr/>
        </p:nvSpPr>
        <p:spPr>
          <a:xfrm>
            <a:off x="2184298" y="2954511"/>
            <a:ext cx="4767831" cy="474489"/>
          </a:xfrm>
          <a:prstGeom prst="rect">
            <a:avLst/>
          </a:prstGeom>
        </p:spPr>
        <p:txBody>
          <a:bodyPr vert="horz" wrap="square" lIns="0" tIns="12700" rIns="0" bIns="0" rtlCol="0">
            <a:spAutoFit/>
          </a:bodyPr>
          <a:lstStyle>
            <a:lvl1pPr>
              <a:defRPr>
                <a:latin typeface="+mj-lt"/>
                <a:ea typeface="+mj-ea"/>
                <a:cs typeface="+mj-cs"/>
              </a:defRPr>
            </a:lvl1pPr>
          </a:lstStyle>
          <a:p>
            <a:pPr marL="12700" algn="just">
              <a:spcBef>
                <a:spcPts val="100"/>
              </a:spcBef>
              <a:tabLst>
                <a:tab pos="1623695" algn="l"/>
              </a:tabLst>
            </a:pPr>
            <a:r>
              <a:rPr lang="en-GB" sz="3000" b="1" u="sng" kern="0" dirty="0">
                <a:solidFill>
                  <a:schemeClr val="accent6">
                    <a:lumMod val="50000"/>
                  </a:schemeClr>
                </a:solidFill>
                <a:latin typeface="Trebuchet MS" panose="020B0603020202020204" pitchFamily="34" charset="0"/>
                <a:cs typeface="Arial" panose="020B0604020202020204" pitchFamily="34" charset="0"/>
              </a:rPr>
              <a:t>WHAT IS FOOD SECURITY?</a:t>
            </a:r>
            <a:endParaRPr lang="en-GB" sz="3000" b="1" u="sng" kern="0" spc="80" dirty="0">
              <a:solidFill>
                <a:srgbClr val="A75D1E"/>
              </a:solidFill>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AB99A"/>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C8986C"/>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C8986C"/>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C8986C"/>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A75D1E"/>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A75D1E"/>
            </a:solidFill>
          </p:spPr>
          <p:txBody>
            <a:bodyPr wrap="square" lIns="0" tIns="0" rIns="0" bIns="0" rtlCol="0"/>
            <a:lstStyle/>
            <a:p>
              <a:endParaRPr/>
            </a:p>
          </p:txBody>
        </p:sp>
      </p:grpSp>
      <p:sp>
        <p:nvSpPr>
          <p:cNvPr id="14" name="object 4">
            <a:extLst>
              <a:ext uri="{FF2B5EF4-FFF2-40B4-BE49-F238E27FC236}">
                <a16:creationId xmlns:a16="http://schemas.microsoft.com/office/drawing/2014/main" id="{1E85C3FE-72CB-4D53-91B0-BC1DB41B30DA}"/>
              </a:ext>
            </a:extLst>
          </p:cNvPr>
          <p:cNvSpPr txBox="1">
            <a:spLocks/>
          </p:cNvSpPr>
          <p:nvPr/>
        </p:nvSpPr>
        <p:spPr>
          <a:xfrm>
            <a:off x="2155404" y="2954511"/>
            <a:ext cx="4978502" cy="474489"/>
          </a:xfrm>
          <a:prstGeom prst="rect">
            <a:avLst/>
          </a:prstGeom>
        </p:spPr>
        <p:txBody>
          <a:bodyPr vert="horz" wrap="square" lIns="0" tIns="12700" rIns="0" bIns="0" rtlCol="0">
            <a:spAutoFit/>
          </a:bodyPr>
          <a:lstStyle>
            <a:lvl1pPr>
              <a:defRPr>
                <a:latin typeface="+mj-lt"/>
                <a:ea typeface="+mj-ea"/>
                <a:cs typeface="+mj-cs"/>
              </a:defRPr>
            </a:lvl1pPr>
          </a:lstStyle>
          <a:p>
            <a:pPr marL="12700" algn="just">
              <a:spcBef>
                <a:spcPts val="100"/>
              </a:spcBef>
              <a:tabLst>
                <a:tab pos="1623695" algn="l"/>
              </a:tabLst>
            </a:pPr>
            <a:r>
              <a:rPr lang="en-GB" sz="3000" b="1" u="sng" kern="0" dirty="0">
                <a:solidFill>
                  <a:schemeClr val="accent6">
                    <a:lumMod val="50000"/>
                  </a:schemeClr>
                </a:solidFill>
                <a:latin typeface="Trebuchet MS" panose="020B0603020202020204" pitchFamily="34" charset="0"/>
                <a:cs typeface="Arial" panose="020B0604020202020204" pitchFamily="34" charset="0"/>
              </a:rPr>
              <a:t>WHAT IS FOOD INSECURITY?</a:t>
            </a:r>
            <a:endParaRPr lang="en-GB" sz="3000" b="1" u="sng" kern="0" spc="80" dirty="0">
              <a:solidFill>
                <a:srgbClr val="A75D1E"/>
              </a:solidFill>
              <a:latin typeface="Trebuchet MS"/>
              <a:cs typeface="Trebuchet MS"/>
            </a:endParaRPr>
          </a:p>
        </p:txBody>
      </p:sp>
    </p:spTree>
    <p:extLst>
      <p:ext uri="{BB962C8B-B14F-4D97-AF65-F5344CB8AC3E}">
        <p14:creationId xmlns:p14="http://schemas.microsoft.com/office/powerpoint/2010/main" val="27337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3D8B2"/>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BDC58A"/>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BDC58A"/>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BDC58A"/>
          </a:solidFill>
        </p:spPr>
        <p:txBody>
          <a:bodyPr wrap="square" lIns="0" tIns="0" rIns="0" bIns="0" rtlCol="0"/>
          <a:lstStyle/>
          <a:p>
            <a:endParaRPr/>
          </a:p>
        </p:txBody>
      </p:sp>
      <p:sp>
        <p:nvSpPr>
          <p:cNvPr id="16" name="object 15">
            <a:extLst>
              <a:ext uri="{FF2B5EF4-FFF2-40B4-BE49-F238E27FC236}">
                <a16:creationId xmlns:a16="http://schemas.microsoft.com/office/drawing/2014/main" id="{934A4046-6C2C-4DD5-9E20-4EED0568CD15}"/>
              </a:ext>
            </a:extLst>
          </p:cNvPr>
          <p:cNvSpPr/>
          <p:nvPr/>
        </p:nvSpPr>
        <p:spPr>
          <a:xfrm>
            <a:off x="2510716" y="685800"/>
            <a:ext cx="3763969" cy="4803571"/>
          </a:xfrm>
          <a:prstGeom prst="rect">
            <a:avLst/>
          </a:prstGeom>
          <a:blipFill>
            <a:blip r:embed="rId3" cstate="print"/>
            <a:stretch>
              <a:fillRect/>
            </a:stretch>
          </a:blipFill>
        </p:spPr>
        <p:txBody>
          <a:bodyPr wrap="square" lIns="0" tIns="0" rIns="0" bIns="0" rtlCol="0"/>
          <a:lstStyle/>
          <a:p>
            <a:endParaRPr dirty="0"/>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8DA23C"/>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8DA23C"/>
            </a:solidFill>
          </p:spPr>
          <p:txBody>
            <a:bodyPr wrap="square" lIns="0" tIns="0" rIns="0" bIns="0" rtlCol="0"/>
            <a:lstStyle/>
            <a:p>
              <a:endParaRPr/>
            </a:p>
          </p:txBody>
        </p:sp>
      </p:grpSp>
      <p:sp>
        <p:nvSpPr>
          <p:cNvPr id="13" name="object 4">
            <a:extLst>
              <a:ext uri="{FF2B5EF4-FFF2-40B4-BE49-F238E27FC236}">
                <a16:creationId xmlns:a16="http://schemas.microsoft.com/office/drawing/2014/main" id="{FEAB44B3-8FAB-454E-AE29-F556DFAB5E49}"/>
              </a:ext>
            </a:extLst>
          </p:cNvPr>
          <p:cNvSpPr txBox="1">
            <a:spLocks/>
          </p:cNvSpPr>
          <p:nvPr/>
        </p:nvSpPr>
        <p:spPr>
          <a:xfrm>
            <a:off x="2678201" y="894140"/>
            <a:ext cx="34290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tabLst>
                <a:tab pos="1623695" algn="l"/>
              </a:tabLst>
            </a:pPr>
            <a:r>
              <a:rPr lang="en-GB" sz="3000" b="1" u="sng" kern="0" spc="315" dirty="0">
                <a:solidFill>
                  <a:srgbClr val="8DA23C"/>
                </a:solidFill>
                <a:latin typeface="Trebuchet MS"/>
                <a:cs typeface="Trebuchet MS"/>
              </a:rPr>
              <a:t>JANET</a:t>
            </a:r>
            <a:endParaRPr lang="en-GB" sz="3000" b="1" u="sng" kern="0" spc="80" dirty="0">
              <a:solidFill>
                <a:srgbClr val="8DA23C"/>
              </a:solidFill>
              <a:latin typeface="Trebuchet MS"/>
              <a:cs typeface="Trebuchet MS"/>
            </a:endParaRPr>
          </a:p>
        </p:txBody>
      </p:sp>
    </p:spTree>
    <p:extLst>
      <p:ext uri="{BB962C8B-B14F-4D97-AF65-F5344CB8AC3E}">
        <p14:creationId xmlns:p14="http://schemas.microsoft.com/office/powerpoint/2010/main" val="355817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a:p>
        </p:txBody>
      </p:sp>
      <p:sp>
        <p:nvSpPr>
          <p:cNvPr id="22" name="object 15">
            <a:extLst>
              <a:ext uri="{FF2B5EF4-FFF2-40B4-BE49-F238E27FC236}">
                <a16:creationId xmlns:a16="http://schemas.microsoft.com/office/drawing/2014/main" id="{A3B10847-0802-46E0-B9A6-4EC951A0AE7E}"/>
              </a:ext>
            </a:extLst>
          </p:cNvPr>
          <p:cNvSpPr/>
          <p:nvPr/>
        </p:nvSpPr>
        <p:spPr>
          <a:xfrm>
            <a:off x="2510716" y="685800"/>
            <a:ext cx="3763969" cy="4803571"/>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F9DB8E"/>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sp>
        <p:nvSpPr>
          <p:cNvPr id="11" name="object 11"/>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F9DB8E"/>
          </a:solidFill>
        </p:spPr>
        <p:txBody>
          <a:bodyPr wrap="square" lIns="0" tIns="0" rIns="0" bIns="0" rtlCol="0"/>
          <a:lstStyle/>
          <a:p>
            <a:endParaRPr/>
          </a:p>
        </p:txBody>
      </p:sp>
      <p:sp>
        <p:nvSpPr>
          <p:cNvPr id="12" name="object 4">
            <a:extLst>
              <a:ext uri="{FF2B5EF4-FFF2-40B4-BE49-F238E27FC236}">
                <a16:creationId xmlns:a16="http://schemas.microsoft.com/office/drawing/2014/main" id="{D93AC423-D1F2-4E57-B773-21B37278D0E7}"/>
              </a:ext>
            </a:extLst>
          </p:cNvPr>
          <p:cNvSpPr txBox="1">
            <a:spLocks/>
          </p:cNvSpPr>
          <p:nvPr/>
        </p:nvSpPr>
        <p:spPr>
          <a:xfrm>
            <a:off x="2678201" y="894140"/>
            <a:ext cx="34290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tabLst>
                <a:tab pos="1623695" algn="l"/>
              </a:tabLst>
            </a:pPr>
            <a:r>
              <a:rPr lang="en-GB" sz="3000" b="1" u="sng" kern="0" spc="315" dirty="0">
                <a:solidFill>
                  <a:srgbClr val="F3C32D"/>
                </a:solidFill>
                <a:latin typeface="Trebuchet MS"/>
                <a:cs typeface="Trebuchet MS"/>
              </a:rPr>
              <a:t>JANET</a:t>
            </a:r>
            <a:endParaRPr lang="en-GB" sz="3000" b="1" u="sng" kern="0" spc="80" dirty="0">
              <a:solidFill>
                <a:srgbClr val="F3C32D"/>
              </a:solidFill>
              <a:latin typeface="Trebuchet MS"/>
              <a:cs typeface="Trebuchet MS"/>
            </a:endParaRPr>
          </a:p>
        </p:txBody>
      </p:sp>
      <p:sp>
        <p:nvSpPr>
          <p:cNvPr id="20" name="object 9">
            <a:extLst>
              <a:ext uri="{FF2B5EF4-FFF2-40B4-BE49-F238E27FC236}">
                <a16:creationId xmlns:a16="http://schemas.microsoft.com/office/drawing/2014/main" id="{AD3279FE-843B-41FC-92A3-63E4B928511E}"/>
              </a:ext>
            </a:extLst>
          </p:cNvPr>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F9DB8E"/>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AB99A"/>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C8986C"/>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C8986C"/>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C8986C"/>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A75D1E"/>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A75D1E"/>
            </a:solidFill>
          </p:spPr>
          <p:txBody>
            <a:bodyPr wrap="square" lIns="0" tIns="0" rIns="0" bIns="0" rtlCol="0"/>
            <a:lstStyle/>
            <a:p>
              <a:endParaRPr/>
            </a:p>
          </p:txBody>
        </p:sp>
      </p:grpSp>
      <p:sp>
        <p:nvSpPr>
          <p:cNvPr id="16" name="object 4">
            <a:extLst>
              <a:ext uri="{FF2B5EF4-FFF2-40B4-BE49-F238E27FC236}">
                <a16:creationId xmlns:a16="http://schemas.microsoft.com/office/drawing/2014/main" id="{2C25D8E4-5352-406C-9225-72B7A7898CE3}"/>
              </a:ext>
            </a:extLst>
          </p:cNvPr>
          <p:cNvSpPr txBox="1"/>
          <p:nvPr/>
        </p:nvSpPr>
        <p:spPr>
          <a:xfrm>
            <a:off x="351765" y="2590541"/>
            <a:ext cx="5085146" cy="1551707"/>
          </a:xfrm>
          <a:prstGeom prst="rect">
            <a:avLst/>
          </a:prstGeom>
        </p:spPr>
        <p:txBody>
          <a:bodyPr vert="horz" wrap="square" lIns="0" tIns="12700" rIns="0" bIns="0" rtlCol="0">
            <a:spAutoFit/>
          </a:bodyPr>
          <a:lstStyle/>
          <a:p>
            <a:pPr marL="285750" indent="-285750">
              <a:buFontTx/>
              <a:buChar char="-"/>
            </a:pPr>
            <a:r>
              <a:rPr lang="en-US" sz="2000" dirty="0">
                <a:latin typeface="Trebuchet MS" panose="020B0603020202020204" pitchFamily="34" charset="0"/>
              </a:rPr>
              <a:t>Ensure minimal disturbance to soil</a:t>
            </a:r>
          </a:p>
          <a:p>
            <a:pPr marL="285750" indent="-285750">
              <a:buFontTx/>
              <a:buChar char="-"/>
            </a:pPr>
            <a:r>
              <a:rPr lang="en-US" sz="2000" dirty="0">
                <a:latin typeface="Trebuchet MS" panose="020B0603020202020204" pitchFamily="34" charset="0"/>
              </a:rPr>
              <a:t>Protects fertile top layer of soil</a:t>
            </a:r>
          </a:p>
          <a:p>
            <a:pPr marL="285750" indent="-285750">
              <a:buFontTx/>
              <a:buChar char="-"/>
            </a:pPr>
            <a:r>
              <a:rPr lang="en-US" sz="2000" dirty="0">
                <a:latin typeface="Trebuchet MS" panose="020B0603020202020204" pitchFamily="34" charset="0"/>
              </a:rPr>
              <a:t>Conserves soil moisture</a:t>
            </a:r>
          </a:p>
          <a:p>
            <a:pPr marL="285750" indent="-285750">
              <a:buFontTx/>
              <a:buChar char="-"/>
            </a:pPr>
            <a:r>
              <a:rPr lang="en-US" sz="2000" dirty="0">
                <a:latin typeface="Trebuchet MS" panose="020B0603020202020204" pitchFamily="34" charset="0"/>
              </a:rPr>
              <a:t>Soil fertility is increased</a:t>
            </a:r>
          </a:p>
          <a:p>
            <a:pPr marL="285750" indent="-285750">
              <a:buFontTx/>
              <a:buChar char="-"/>
            </a:pPr>
            <a:r>
              <a:rPr lang="en-US" sz="2000" dirty="0">
                <a:latin typeface="Trebuchet MS" panose="020B0603020202020204" pitchFamily="34" charset="0"/>
              </a:rPr>
              <a:t>No need to purchase synthetic fertilizers</a:t>
            </a:r>
            <a:endParaRPr sz="2000" dirty="0">
              <a:latin typeface="Trebuchet MS"/>
              <a:cs typeface="Trebuchet MS"/>
            </a:endParaRPr>
          </a:p>
        </p:txBody>
      </p:sp>
      <p:pic>
        <p:nvPicPr>
          <p:cNvPr id="12" name="Picture 11">
            <a:extLst>
              <a:ext uri="{FF2B5EF4-FFF2-40B4-BE49-F238E27FC236}">
                <a16:creationId xmlns:a16="http://schemas.microsoft.com/office/drawing/2014/main" id="{28178B67-0BC4-4D7B-9490-553A7641B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524" y="575228"/>
            <a:ext cx="2036068" cy="5922276"/>
          </a:xfrm>
          <a:prstGeom prst="rect">
            <a:avLst/>
          </a:prstGeom>
        </p:spPr>
      </p:pic>
      <p:sp>
        <p:nvSpPr>
          <p:cNvPr id="13" name="object 4">
            <a:extLst>
              <a:ext uri="{FF2B5EF4-FFF2-40B4-BE49-F238E27FC236}">
                <a16:creationId xmlns:a16="http://schemas.microsoft.com/office/drawing/2014/main" id="{9DB82F82-2094-41AB-AAD5-D0F624CBEA13}"/>
              </a:ext>
            </a:extLst>
          </p:cNvPr>
          <p:cNvSpPr txBox="1">
            <a:spLocks/>
          </p:cNvSpPr>
          <p:nvPr/>
        </p:nvSpPr>
        <p:spPr>
          <a:xfrm>
            <a:off x="351765" y="2052101"/>
            <a:ext cx="34290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tabLst>
                <a:tab pos="1623695" algn="l"/>
              </a:tabLst>
            </a:pPr>
            <a:r>
              <a:rPr lang="en-GB" sz="3000" b="1" u="sng" kern="0" spc="315" dirty="0">
                <a:solidFill>
                  <a:srgbClr val="A75D1E"/>
                </a:solidFill>
                <a:latin typeface="Trebuchet MS"/>
                <a:cs typeface="Trebuchet MS"/>
              </a:rPr>
              <a:t>MULCHING</a:t>
            </a:r>
            <a:endParaRPr lang="en-GB" sz="3000" b="1" u="sng" kern="0" spc="80" dirty="0">
              <a:solidFill>
                <a:srgbClr val="A75D1E"/>
              </a:solidFill>
              <a:latin typeface="Trebuchet MS"/>
              <a:cs typeface="Trebuchet MS"/>
            </a:endParaRPr>
          </a:p>
        </p:txBody>
      </p:sp>
    </p:spTree>
    <p:extLst>
      <p:ext uri="{BB962C8B-B14F-4D97-AF65-F5344CB8AC3E}">
        <p14:creationId xmlns:p14="http://schemas.microsoft.com/office/powerpoint/2010/main" val="198653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3D8B2"/>
          </a:solidFill>
        </p:spPr>
        <p:txBody>
          <a:bodyPr wrap="square" lIns="0" tIns="0" rIns="0" bIns="0" rtlCol="0"/>
          <a:lstStyle/>
          <a:p>
            <a:endParaRPr/>
          </a:p>
        </p:txBody>
      </p:sp>
      <p:sp>
        <p:nvSpPr>
          <p:cNvPr id="8" name="object 8"/>
          <p:cNvSpPr/>
          <p:nvPr/>
        </p:nvSpPr>
        <p:spPr>
          <a:xfrm>
            <a:off x="6838950" y="1581150"/>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BDC58A"/>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BDC58A"/>
          </a:solidFill>
        </p:spPr>
        <p:txBody>
          <a:bodyPr wrap="square" lIns="0" tIns="0" rIns="0" bIns="0" rtlCol="0"/>
          <a:lstStyle/>
          <a:p>
            <a:endParaRPr/>
          </a:p>
        </p:txBody>
      </p:sp>
      <p:sp>
        <p:nvSpPr>
          <p:cNvPr id="6" name="object 6"/>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BDC58A"/>
          </a:solidFill>
        </p:spPr>
        <p:txBody>
          <a:bodyPr wrap="square" lIns="0" tIns="0" rIns="0" bIns="0" rtlCol="0"/>
          <a:lstStyle/>
          <a:p>
            <a:endParaRPr/>
          </a:p>
        </p:txBody>
      </p:sp>
      <p:grpSp>
        <p:nvGrpSpPr>
          <p:cNvPr id="11" name="object 11"/>
          <p:cNvGrpSpPr/>
          <p:nvPr/>
        </p:nvGrpSpPr>
        <p:grpSpPr>
          <a:xfrm>
            <a:off x="4392701" y="5659554"/>
            <a:ext cx="358775" cy="741800"/>
            <a:chOff x="4392701" y="5659554"/>
            <a:chExt cx="358775" cy="741800"/>
          </a:xfrm>
        </p:grpSpPr>
        <p:sp>
          <p:nvSpPr>
            <p:cNvPr id="13" name="object 13"/>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8DA23C"/>
            </a:solidFill>
          </p:spPr>
          <p:txBody>
            <a:bodyPr wrap="square" lIns="0" tIns="0" rIns="0" bIns="0" rtlCol="0"/>
            <a:lstStyle/>
            <a:p>
              <a:endParaRPr/>
            </a:p>
          </p:txBody>
        </p:sp>
        <p:sp>
          <p:nvSpPr>
            <p:cNvPr id="14" name="object 14"/>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8DA23C"/>
            </a:solidFill>
          </p:spPr>
          <p:txBody>
            <a:bodyPr wrap="square" lIns="0" tIns="0" rIns="0" bIns="0" rtlCol="0"/>
            <a:lstStyle/>
            <a:p>
              <a:endParaRPr/>
            </a:p>
          </p:txBody>
        </p:sp>
      </p:grpSp>
      <p:sp>
        <p:nvSpPr>
          <p:cNvPr id="18" name="object 4">
            <a:extLst>
              <a:ext uri="{FF2B5EF4-FFF2-40B4-BE49-F238E27FC236}">
                <a16:creationId xmlns:a16="http://schemas.microsoft.com/office/drawing/2014/main" id="{18A12039-66A5-4297-81F1-7040CDBC28E0}"/>
              </a:ext>
            </a:extLst>
          </p:cNvPr>
          <p:cNvSpPr txBox="1"/>
          <p:nvPr/>
        </p:nvSpPr>
        <p:spPr>
          <a:xfrm>
            <a:off x="2886713" y="2407717"/>
            <a:ext cx="5727700" cy="1859483"/>
          </a:xfrm>
          <a:prstGeom prst="rect">
            <a:avLst/>
          </a:prstGeom>
        </p:spPr>
        <p:txBody>
          <a:bodyPr vert="horz" wrap="square" lIns="0" tIns="12700" rIns="0" bIns="0" rtlCol="0">
            <a:spAutoFit/>
          </a:bodyPr>
          <a:lstStyle/>
          <a:p>
            <a:pPr algn="r"/>
            <a:r>
              <a:rPr lang="en-US" sz="2000" dirty="0">
                <a:latin typeface="Trebuchet MS" panose="020B0603020202020204" pitchFamily="34" charset="0"/>
              </a:rPr>
              <a:t>Precision using straight lines and holes –</a:t>
            </a:r>
          </a:p>
          <a:p>
            <a:pPr algn="r"/>
            <a:r>
              <a:rPr lang="en-US" sz="2000" dirty="0">
                <a:latin typeface="Trebuchet MS" panose="020B0603020202020204" pitchFamily="34" charset="0"/>
              </a:rPr>
              <a:t>How to grow diverse crops -</a:t>
            </a:r>
          </a:p>
          <a:p>
            <a:pPr algn="r"/>
            <a:r>
              <a:rPr lang="en-US" sz="2000" dirty="0">
                <a:latin typeface="Trebuchet MS" panose="020B0603020202020204" pitchFamily="34" charset="0"/>
              </a:rPr>
              <a:t>Crop seeds are planted at the onset of the rains -</a:t>
            </a:r>
          </a:p>
          <a:p>
            <a:pPr algn="r"/>
            <a:r>
              <a:rPr lang="en-US" sz="2000" dirty="0">
                <a:latin typeface="Trebuchet MS" panose="020B0603020202020204" pitchFamily="34" charset="0"/>
              </a:rPr>
              <a:t>Crops thrive before dry spell hits -</a:t>
            </a:r>
          </a:p>
          <a:p>
            <a:pPr algn="r"/>
            <a:r>
              <a:rPr lang="en-US" sz="2000" dirty="0">
                <a:latin typeface="Trebuchet MS" panose="020B0603020202020204" pitchFamily="34" charset="0"/>
              </a:rPr>
              <a:t>Saves farmers from laborious burden -</a:t>
            </a:r>
          </a:p>
          <a:p>
            <a:pPr algn="r"/>
            <a:r>
              <a:rPr lang="en-US" sz="2000" dirty="0">
                <a:latin typeface="Trebuchet MS" panose="020B0603020202020204" pitchFamily="34" charset="0"/>
              </a:rPr>
              <a:t>Reduces expenses on artificial fertilizer -</a:t>
            </a:r>
          </a:p>
        </p:txBody>
      </p:sp>
      <p:pic>
        <p:nvPicPr>
          <p:cNvPr id="12" name="Picture 11">
            <a:extLst>
              <a:ext uri="{FF2B5EF4-FFF2-40B4-BE49-F238E27FC236}">
                <a16:creationId xmlns:a16="http://schemas.microsoft.com/office/drawing/2014/main" id="{D50C6E03-AFB2-47A0-9861-B02EDD4DD6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88" y="616244"/>
            <a:ext cx="2635251" cy="5785110"/>
          </a:xfrm>
          <a:prstGeom prst="rect">
            <a:avLst/>
          </a:prstGeom>
        </p:spPr>
      </p:pic>
      <p:sp>
        <p:nvSpPr>
          <p:cNvPr id="16" name="object 4">
            <a:extLst>
              <a:ext uri="{FF2B5EF4-FFF2-40B4-BE49-F238E27FC236}">
                <a16:creationId xmlns:a16="http://schemas.microsoft.com/office/drawing/2014/main" id="{A17BED30-FF75-4CAB-A46B-002B604D2A11}"/>
              </a:ext>
            </a:extLst>
          </p:cNvPr>
          <p:cNvSpPr txBox="1">
            <a:spLocks/>
          </p:cNvSpPr>
          <p:nvPr/>
        </p:nvSpPr>
        <p:spPr>
          <a:xfrm>
            <a:off x="3769338" y="1856933"/>
            <a:ext cx="4829835" cy="474489"/>
          </a:xfrm>
          <a:prstGeom prst="rect">
            <a:avLst/>
          </a:prstGeom>
        </p:spPr>
        <p:txBody>
          <a:bodyPr vert="horz" wrap="square" lIns="0" tIns="12700" rIns="0" bIns="0" rtlCol="0">
            <a:spAutoFit/>
          </a:bodyPr>
          <a:lstStyle>
            <a:lvl1pPr>
              <a:defRPr>
                <a:latin typeface="+mj-lt"/>
                <a:ea typeface="+mj-ea"/>
                <a:cs typeface="+mj-cs"/>
              </a:defRPr>
            </a:lvl1pPr>
          </a:lstStyle>
          <a:p>
            <a:pPr algn="r"/>
            <a:r>
              <a:rPr lang="en-US" sz="3000" b="1" u="sng" dirty="0">
                <a:solidFill>
                  <a:srgbClr val="8DA23C"/>
                </a:solidFill>
                <a:latin typeface="Trebuchet MS" panose="020B0603020202020204" pitchFamily="34" charset="0"/>
              </a:rPr>
              <a:t>PLANTING &amp; WEATHER</a:t>
            </a:r>
          </a:p>
        </p:txBody>
      </p:sp>
    </p:spTree>
    <p:extLst>
      <p:ext uri="{BB962C8B-B14F-4D97-AF65-F5344CB8AC3E}">
        <p14:creationId xmlns:p14="http://schemas.microsoft.com/office/powerpoint/2010/main" val="343779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F9DB8E"/>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sp>
        <p:nvSpPr>
          <p:cNvPr id="11" name="object 11"/>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F9DB8E"/>
          </a:solidFill>
        </p:spPr>
        <p:txBody>
          <a:bodyPr wrap="square" lIns="0" tIns="0" rIns="0" bIns="0" rtlCol="0"/>
          <a:lstStyle/>
          <a:p>
            <a:endParaRPr/>
          </a:p>
        </p:txBody>
      </p:sp>
      <p:sp>
        <p:nvSpPr>
          <p:cNvPr id="13" name="object 9">
            <a:extLst>
              <a:ext uri="{FF2B5EF4-FFF2-40B4-BE49-F238E27FC236}">
                <a16:creationId xmlns:a16="http://schemas.microsoft.com/office/drawing/2014/main" id="{3D9C4C65-4E64-456E-AEBA-AA6590C8AB67}"/>
              </a:ext>
            </a:extLst>
          </p:cNvPr>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F9DB8E"/>
          </a:solidFill>
        </p:spPr>
        <p:txBody>
          <a:bodyPr wrap="square" lIns="0" tIns="0" rIns="0" bIns="0" rtlCol="0"/>
          <a:lstStyle/>
          <a:p>
            <a:endParaRPr/>
          </a:p>
        </p:txBody>
      </p:sp>
      <p:sp>
        <p:nvSpPr>
          <p:cNvPr id="14" name="TextBox 13">
            <a:extLst>
              <a:ext uri="{FF2B5EF4-FFF2-40B4-BE49-F238E27FC236}">
                <a16:creationId xmlns:a16="http://schemas.microsoft.com/office/drawing/2014/main" id="{C219F2D4-E5A5-4751-8666-C81B75CF6BF4}"/>
              </a:ext>
            </a:extLst>
          </p:cNvPr>
          <p:cNvSpPr txBox="1"/>
          <p:nvPr/>
        </p:nvSpPr>
        <p:spPr>
          <a:xfrm>
            <a:off x="2456777" y="902781"/>
            <a:ext cx="8296593" cy="584775"/>
          </a:xfrm>
          <a:prstGeom prst="rect">
            <a:avLst/>
          </a:prstGeom>
          <a:noFill/>
        </p:spPr>
        <p:txBody>
          <a:bodyPr wrap="square" rtlCol="0">
            <a:spAutoFit/>
          </a:bodyPr>
          <a:lstStyle/>
          <a:p>
            <a:pPr marL="12700" algn="just">
              <a:spcBef>
                <a:spcPts val="100"/>
              </a:spcBef>
              <a:tabLst>
                <a:tab pos="1623695" algn="l"/>
              </a:tabLst>
            </a:pPr>
            <a:r>
              <a:rPr lang="en-GB" sz="3200" b="1" u="sng" kern="0" spc="80" dirty="0">
                <a:solidFill>
                  <a:srgbClr val="F3C32D"/>
                </a:solidFill>
                <a:latin typeface="Trebuchet MS" panose="020B0603020202020204" pitchFamily="34" charset="0"/>
                <a:cs typeface="Arial" panose="020B0604020202020204" pitchFamily="34" charset="0"/>
              </a:rPr>
              <a:t>JANET</a:t>
            </a:r>
            <a:endParaRPr lang="en-GB" sz="3200" b="1" u="sng" kern="0" spc="80" dirty="0">
              <a:solidFill>
                <a:srgbClr val="F3C32D"/>
              </a:solidFill>
              <a:latin typeface="Trebuchet MS"/>
              <a:cs typeface="Trebuchet MS"/>
            </a:endParaRPr>
          </a:p>
        </p:txBody>
      </p:sp>
      <p:pic>
        <p:nvPicPr>
          <p:cNvPr id="15" name="Picture 14">
            <a:extLst>
              <a:ext uri="{FF2B5EF4-FFF2-40B4-BE49-F238E27FC236}">
                <a16:creationId xmlns:a16="http://schemas.microsoft.com/office/drawing/2014/main" id="{9EA0654C-9EDF-4A4F-9651-F46B4E6A1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8676" y="878019"/>
            <a:ext cx="1863532" cy="4620284"/>
          </a:xfrm>
          <a:prstGeom prst="rect">
            <a:avLst/>
          </a:prstGeom>
        </p:spPr>
      </p:pic>
    </p:spTree>
    <p:extLst>
      <p:ext uri="{BB962C8B-B14F-4D97-AF65-F5344CB8AC3E}">
        <p14:creationId xmlns:p14="http://schemas.microsoft.com/office/powerpoint/2010/main" val="160447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888</TotalTime>
  <Words>1252</Words>
  <Application>Microsoft Office PowerPoint</Application>
  <PresentationFormat>On-screen Show (4:3)</PresentationFormat>
  <Paragraphs>128</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Trebuchet MS</vt:lpstr>
      <vt:lpstr>Office Theme</vt:lpstr>
      <vt:lpstr>HELPING-HAND 2021</vt:lpstr>
      <vt:lpstr>FEEDING HOPE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HELPING-HAND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HELPING-HAND 2021</dc:title>
  <dc:creator>Aimee Margott</dc:creator>
  <cp:lastModifiedBy>Aimee Margott</cp:lastModifiedBy>
  <cp:revision>45</cp:revision>
  <dcterms:created xsi:type="dcterms:W3CDTF">2020-09-14T11:29:25Z</dcterms:created>
  <dcterms:modified xsi:type="dcterms:W3CDTF">2020-10-30T14:17:30Z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2020-08-28T00:00:00Z</vt:filetime>
  </property>
  <property fmtid="{D5CDD505-2E9C-101B-9397-08002B2CF9AE}" pid="3" name="Creator">
    <vt:lpwstr>Adobe InDesign 15.0 (Macintosh)</vt:lpwstr>
  </property>
  <property fmtid="{D5CDD505-2E9C-101B-9397-08002B2CF9AE}" pid="4" name="LastSaved">
    <vt:filetime>2020-09-14T00:00:00Z</vt:filetime>
  </property>
</Properties>
</file>