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593"/>
    <a:srgbClr val="7B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52"/>
  </p:normalViewPr>
  <p:slideViewPr>
    <p:cSldViewPr snapToGrid="0" snapToObjects="1">
      <p:cViewPr>
        <p:scale>
          <a:sx n="110" d="100"/>
          <a:sy n="110" d="100"/>
        </p:scale>
        <p:origin x="2104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9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1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781995" rtl="0" eaLnBrk="1" latinLnBrk="0" hangingPunct="1">
        <a:lnSpc>
          <a:spcPct val="90000"/>
        </a:lnSpc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499" indent="-195499" algn="l" defTabSz="781995" rtl="0" eaLnBrk="1" latinLnBrk="0" hangingPunct="1">
        <a:lnSpc>
          <a:spcPct val="90000"/>
        </a:lnSpc>
        <a:spcBef>
          <a:spcPts val="855"/>
        </a:spcBef>
        <a:buFont typeface="Arial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49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33" y="2048355"/>
            <a:ext cx="726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rebuchet MS"/>
                <a:cs typeface="Trebuchet MS"/>
              </a:rPr>
              <a:t>Titles </a:t>
            </a:r>
            <a:r>
              <a:rPr lang="mr-IN" sz="4000" b="1" dirty="0" smtClean="0">
                <a:solidFill>
                  <a:srgbClr val="7030A0"/>
                </a:solidFill>
                <a:latin typeface="Trebuchet MS"/>
                <a:cs typeface="Trebuchet MS"/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  <a:latin typeface="Trebuchet MS"/>
                <a:cs typeface="Trebuchet MS"/>
              </a:rPr>
              <a:t> Trebuchet Bold (40pt)</a:t>
            </a:r>
            <a:endParaRPr lang="en-US" sz="4000" b="1" dirty="0" smtClean="0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876" y="2890373"/>
            <a:ext cx="420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Content </a:t>
            </a:r>
            <a:r>
              <a:rPr lang="mr-IN" sz="2000" dirty="0" smtClean="0">
                <a:latin typeface="Trebuchet MS"/>
                <a:cs typeface="Trebuchet MS"/>
              </a:rPr>
              <a:t>–</a:t>
            </a:r>
            <a:r>
              <a:rPr lang="en-US" sz="2000" dirty="0" smtClean="0">
                <a:latin typeface="Trebuchet MS"/>
                <a:cs typeface="Trebuchet MS"/>
              </a:rPr>
              <a:t> Trebuchet Regular (20pt)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_OPS broch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_OPS brochure" id="{E0AF6729-47C8-8A4F-BC07-81757D3899B8}" vid="{D15FC4FC-BDFE-5D45-A5A9-6B0E7709B3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14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SA_OPS brochure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Nathanael Gillett</cp:lastModifiedBy>
  <cp:revision>13</cp:revision>
  <dcterms:created xsi:type="dcterms:W3CDTF">2016-11-16T14:41:50Z</dcterms:created>
  <dcterms:modified xsi:type="dcterms:W3CDTF">2020-11-12T13:30:31Z</dcterms:modified>
</cp:coreProperties>
</file>