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2"/>
  </p:normalViewPr>
  <p:slideViewPr>
    <p:cSldViewPr snapToGrid="0" snapToObjects="1">
      <p:cViewPr varScale="1">
        <p:scale>
          <a:sx n="159" d="100"/>
          <a:sy n="159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959" y="1657676"/>
            <a:ext cx="72679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rebuchet MS"/>
                <a:cs typeface="Trebuchet MS"/>
              </a:rPr>
              <a:t>Titles </a:t>
            </a:r>
            <a:r>
              <a:rPr lang="mr-IN" sz="4000" b="1" dirty="0" smtClean="0">
                <a:solidFill>
                  <a:srgbClr val="7030A0"/>
                </a:solidFill>
                <a:latin typeface="Trebuchet MS"/>
                <a:cs typeface="Trebuchet MS"/>
              </a:rPr>
              <a:t>–</a:t>
            </a:r>
            <a:r>
              <a:rPr lang="en-US" sz="4000" b="1" dirty="0" smtClean="0">
                <a:solidFill>
                  <a:srgbClr val="7030A0"/>
                </a:solidFill>
                <a:latin typeface="Trebuchet MS"/>
                <a:cs typeface="Trebuchet MS"/>
              </a:rPr>
              <a:t> Trebuchet Bold (40pt)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002" y="2467798"/>
            <a:ext cx="420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ebuchet MS"/>
                <a:cs typeface="Trebuchet MS"/>
              </a:rPr>
              <a:t>Content </a:t>
            </a:r>
            <a:r>
              <a:rPr lang="mr-IN" sz="2000" dirty="0" smtClean="0">
                <a:latin typeface="Trebuchet MS"/>
                <a:cs typeface="Trebuchet MS"/>
              </a:rPr>
              <a:t>–</a:t>
            </a:r>
            <a:r>
              <a:rPr lang="en-US" sz="2000" dirty="0" smtClean="0">
                <a:latin typeface="Trebuchet MS"/>
                <a:cs typeface="Trebuchet MS"/>
              </a:rPr>
              <a:t> Trebuchet Regular (20pt)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Macintosh PowerPoint</Application>
  <PresentationFormat>On-screen Show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Trebuchet MS</vt:lpstr>
      <vt:lpstr>Office Theme</vt:lpstr>
      <vt:lpstr>PowerPoint Presentation</vt:lpstr>
      <vt:lpstr>PowerPoint Presentation</vt:lpstr>
    </vt:vector>
  </TitlesOfParts>
  <Company>LETS IMAGINE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 GILLMAN</dc:creator>
  <cp:lastModifiedBy>Nathanael Gillett</cp:lastModifiedBy>
  <cp:revision>6</cp:revision>
  <dcterms:created xsi:type="dcterms:W3CDTF">2016-11-16T16:34:44Z</dcterms:created>
  <dcterms:modified xsi:type="dcterms:W3CDTF">2020-11-12T13:32:40Z</dcterms:modified>
</cp:coreProperties>
</file>