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rc0eS7UE5A8ke+ZCvu/lldZKi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E0EE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682"/>
            <a:ext cx="12192000" cy="6836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89" name="Google Shape;8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682"/>
            <a:ext cx="12192000" cy="6836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94" name="Google Shape;9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682"/>
            <a:ext cx="12192000" cy="683663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3"/>
          <p:cNvSpPr txBox="1"/>
          <p:nvPr/>
        </p:nvSpPr>
        <p:spPr>
          <a:xfrm>
            <a:off x="9541260" y="1199893"/>
            <a:ext cx="252944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Worship</a:t>
            </a:r>
            <a:endParaRPr/>
          </a:p>
        </p:txBody>
      </p:sp>
      <p:pic>
        <p:nvPicPr>
          <p:cNvPr descr="Logo&#10;&#10;Description automatically generated" id="96" name="Google Shape;9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441291" y="278246"/>
            <a:ext cx="729382" cy="944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01" name="Google Shape;10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682"/>
            <a:ext cx="12192000" cy="6836636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4"/>
          <p:cNvSpPr txBox="1"/>
          <p:nvPr/>
        </p:nvSpPr>
        <p:spPr>
          <a:xfrm>
            <a:off x="9541260" y="1199893"/>
            <a:ext cx="252944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Commit</a:t>
            </a:r>
            <a:endParaRPr/>
          </a:p>
        </p:txBody>
      </p:sp>
      <p:pic>
        <p:nvPicPr>
          <p:cNvPr descr="Shape&#10;&#10;Description automatically generated with low confidence" id="103" name="Google Shape;10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241657" y="279970"/>
            <a:ext cx="1128649" cy="9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08" name="Google Shape;10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682"/>
            <a:ext cx="12192000" cy="683663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109" name="Google Shape;10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258123" y="278245"/>
            <a:ext cx="1095718" cy="9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5"/>
          <p:cNvSpPr txBox="1"/>
          <p:nvPr/>
        </p:nvSpPr>
        <p:spPr>
          <a:xfrm>
            <a:off x="9541260" y="1199893"/>
            <a:ext cx="252944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Speak up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&#10;&#10;Description automatically generated" id="115" name="Google Shape;11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682"/>
            <a:ext cx="12192000" cy="6836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2020-11-13T10:41:51Z</dcterms:created>
  <dc:creator>James Anthony</dc:creator>
</cp:coreProperties>
</file>