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6"/>
    <p:restoredTop sz="94656"/>
  </p:normalViewPr>
  <p:slideViewPr>
    <p:cSldViewPr snapToGrid="0" snapToObjects="1">
      <p:cViewPr varScale="1">
        <p:scale>
          <a:sx n="204" d="100"/>
          <a:sy n="204" d="100"/>
        </p:scale>
        <p:origin x="16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8A53-E9B2-224E-80AF-16BF40247F24}" type="datetimeFigureOut">
              <a:rPr lang="en-US" smtClean="0"/>
              <a:t>7/16/21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ACDC-F663-3144-97B4-DC938D4F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48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8A53-E9B2-224E-80AF-16BF40247F24}" type="datetimeFigureOut">
              <a:rPr lang="en-US" smtClean="0"/>
              <a:t>7/16/21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ACDC-F663-3144-97B4-DC938D4F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6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8A53-E9B2-224E-80AF-16BF40247F24}" type="datetimeFigureOut">
              <a:rPr lang="en-US" smtClean="0"/>
              <a:t>7/16/21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ACDC-F663-3144-97B4-DC938D4F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9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8A53-E9B2-224E-80AF-16BF40247F24}" type="datetimeFigureOut">
              <a:rPr lang="en-US" smtClean="0"/>
              <a:t>7/16/21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ACDC-F663-3144-97B4-DC938D4F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7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8A53-E9B2-224E-80AF-16BF40247F24}" type="datetimeFigureOut">
              <a:rPr lang="en-US" smtClean="0"/>
              <a:t>7/16/21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ACDC-F663-3144-97B4-DC938D4F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07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8A53-E9B2-224E-80AF-16BF40247F24}" type="datetimeFigureOut">
              <a:rPr lang="en-US" smtClean="0"/>
              <a:t>7/16/21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ACDC-F663-3144-97B4-DC938D4F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2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8A53-E9B2-224E-80AF-16BF40247F24}" type="datetimeFigureOut">
              <a:rPr lang="en-US" smtClean="0"/>
              <a:t>7/16/21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ACDC-F663-3144-97B4-DC938D4F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9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8A53-E9B2-224E-80AF-16BF40247F24}" type="datetimeFigureOut">
              <a:rPr lang="en-US" smtClean="0"/>
              <a:t>7/16/21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ACDC-F663-3144-97B4-DC938D4F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4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8A53-E9B2-224E-80AF-16BF40247F24}" type="datetimeFigureOut">
              <a:rPr lang="en-US" smtClean="0"/>
              <a:t>7/16/21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ACDC-F663-3144-97B4-DC938D4F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8A53-E9B2-224E-80AF-16BF40247F24}" type="datetimeFigureOut">
              <a:rPr lang="en-US" smtClean="0"/>
              <a:t>7/16/21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ACDC-F663-3144-97B4-DC938D4F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13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8A53-E9B2-224E-80AF-16BF40247F24}" type="datetimeFigureOut">
              <a:rPr lang="en-US" smtClean="0"/>
              <a:t>7/16/21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ACDC-F663-3144-97B4-DC938D4F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9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28A53-E9B2-224E-80AF-16BF40247F24}" type="datetimeFigureOut">
              <a:rPr lang="en-US" smtClean="0"/>
              <a:t>7/16/21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3ACDC-F663-3144-97B4-DC938D4F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0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933164-7BD5-224C-8D4F-0265FD978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03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6BD3E9-0EDD-0644-B2F4-D95FC8822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8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737E5C-F202-DA40-801B-C31533E41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68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B76FE0-8D83-1B4B-AEF7-DA43D074E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20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2021-07-16T14:11:40Z</dcterms:created>
  <dcterms:modified xsi:type="dcterms:W3CDTF">2021-07-16T14:14:11Z</dcterms:modified>
</cp:coreProperties>
</file>