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75" r:id="rId5"/>
    <p:sldId id="279" r:id="rId6"/>
    <p:sldId id="277" r:id="rId7"/>
    <p:sldId id="276" r:id="rId8"/>
    <p:sldId id="280" r:id="rId9"/>
    <p:sldId id="310" r:id="rId10"/>
    <p:sldId id="315" r:id="rId11"/>
    <p:sldId id="290" r:id="rId12"/>
    <p:sldId id="294" r:id="rId13"/>
    <p:sldId id="293" r:id="rId14"/>
    <p:sldId id="295" r:id="rId15"/>
    <p:sldId id="296" r:id="rId16"/>
    <p:sldId id="299" r:id="rId17"/>
    <p:sldId id="298" r:id="rId18"/>
    <p:sldId id="297" r:id="rId19"/>
    <p:sldId id="300" r:id="rId20"/>
    <p:sldId id="301" r:id="rId21"/>
    <p:sldId id="304" r:id="rId22"/>
    <p:sldId id="302" r:id="rId23"/>
    <p:sldId id="303" r:id="rId24"/>
    <p:sldId id="305" r:id="rId25"/>
    <p:sldId id="306" r:id="rId26"/>
    <p:sldId id="309" r:id="rId27"/>
    <p:sldId id="30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7D6"/>
    <a:srgbClr val="FFA500"/>
    <a:srgbClr val="8EB4E3"/>
    <a:srgbClr val="58B94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B02DA-6650-417B-B3DE-4E444A04F1BC}" v="22" dt="2021-09-08T09:08:42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660"/>
  </p:normalViewPr>
  <p:slideViewPr>
    <p:cSldViewPr>
      <p:cViewPr varScale="1">
        <p:scale>
          <a:sx n="108" d="100"/>
          <a:sy n="108" d="100"/>
        </p:scale>
        <p:origin x="20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Johnson" userId="cb662817-8725-4012-8f75-f6f30707ee54" providerId="ADAL" clId="{35CB02DA-6650-417B-B3DE-4E444A04F1BC}"/>
    <pc:docChg chg="undo custSel addSld delSld modSld sldOrd">
      <pc:chgData name="Fiona Johnson" userId="cb662817-8725-4012-8f75-f6f30707ee54" providerId="ADAL" clId="{35CB02DA-6650-417B-B3DE-4E444A04F1BC}" dt="2021-09-09T14:20:18.661" v="96" actId="2696"/>
      <pc:docMkLst>
        <pc:docMk/>
      </pc:docMkLst>
      <pc:sldChg chg="addSp delSp modSp del">
        <pc:chgData name="Fiona Johnson" userId="cb662817-8725-4012-8f75-f6f30707ee54" providerId="ADAL" clId="{35CB02DA-6650-417B-B3DE-4E444A04F1BC}" dt="2021-09-09T14:20:04.391" v="93" actId="2696"/>
        <pc:sldMkLst>
          <pc:docMk/>
          <pc:sldMk cId="3134590269" sldId="284"/>
        </pc:sldMkLst>
        <pc:picChg chg="del">
          <ac:chgData name="Fiona Johnson" userId="cb662817-8725-4012-8f75-f6f30707ee54" providerId="ADAL" clId="{35CB02DA-6650-417B-B3DE-4E444A04F1BC}" dt="2021-09-07T13:41:46.485" v="7" actId="478"/>
          <ac:picMkLst>
            <pc:docMk/>
            <pc:sldMk cId="3134590269" sldId="284"/>
            <ac:picMk id="7" creationId="{143B00F4-95C2-4A5C-BF91-6074A5E90FEA}"/>
          </ac:picMkLst>
        </pc:picChg>
        <pc:picChg chg="add mod">
          <ac:chgData name="Fiona Johnson" userId="cb662817-8725-4012-8f75-f6f30707ee54" providerId="ADAL" clId="{35CB02DA-6650-417B-B3DE-4E444A04F1BC}" dt="2021-09-07T13:41:48.842" v="8" actId="1076"/>
          <ac:picMkLst>
            <pc:docMk/>
            <pc:sldMk cId="3134590269" sldId="284"/>
            <ac:picMk id="9" creationId="{A24E0030-46C2-4D5A-B533-50D15BBA02A3}"/>
          </ac:picMkLst>
        </pc:picChg>
      </pc:sldChg>
      <pc:sldChg chg="modSp">
        <pc:chgData name="Fiona Johnson" userId="cb662817-8725-4012-8f75-f6f30707ee54" providerId="ADAL" clId="{35CB02DA-6650-417B-B3DE-4E444A04F1BC}" dt="2021-09-07T13:37:11.836" v="5" actId="18131"/>
        <pc:sldMkLst>
          <pc:docMk/>
          <pc:sldMk cId="2061742217" sldId="294"/>
        </pc:sldMkLst>
        <pc:spChg chg="mod modCrop">
          <ac:chgData name="Fiona Johnson" userId="cb662817-8725-4012-8f75-f6f30707ee54" providerId="ADAL" clId="{35CB02DA-6650-417B-B3DE-4E444A04F1BC}" dt="2021-09-07T13:37:11.836" v="5" actId="18131"/>
          <ac:spMkLst>
            <pc:docMk/>
            <pc:sldMk cId="2061742217" sldId="294"/>
            <ac:spMk id="14" creationId="{2101177F-D6F2-40BC-8A47-50C1247FEA9A}"/>
          </ac:spMkLst>
        </pc:spChg>
      </pc:sldChg>
      <pc:sldChg chg="addSp delSp modSp add del">
        <pc:chgData name="Fiona Johnson" userId="cb662817-8725-4012-8f75-f6f30707ee54" providerId="ADAL" clId="{35CB02DA-6650-417B-B3DE-4E444A04F1BC}" dt="2021-09-09T14:20:12.239" v="95" actId="2696"/>
        <pc:sldMkLst>
          <pc:docMk/>
          <pc:sldMk cId="1362343171" sldId="311"/>
        </pc:sldMkLst>
        <pc:picChg chg="add mod modCrop">
          <ac:chgData name="Fiona Johnson" userId="cb662817-8725-4012-8f75-f6f30707ee54" providerId="ADAL" clId="{35CB02DA-6650-417B-B3DE-4E444A04F1BC}" dt="2021-09-07T13:53:39.274" v="20" actId="1076"/>
          <ac:picMkLst>
            <pc:docMk/>
            <pc:sldMk cId="1362343171" sldId="311"/>
            <ac:picMk id="7" creationId="{A310DAEF-77DE-4334-B69F-18ADE8F6F8E4}"/>
          </ac:picMkLst>
        </pc:picChg>
        <pc:picChg chg="del">
          <ac:chgData name="Fiona Johnson" userId="cb662817-8725-4012-8f75-f6f30707ee54" providerId="ADAL" clId="{35CB02DA-6650-417B-B3DE-4E444A04F1BC}" dt="2021-09-07T13:53:03.589" v="12" actId="478"/>
          <ac:picMkLst>
            <pc:docMk/>
            <pc:sldMk cId="1362343171" sldId="311"/>
            <ac:picMk id="9" creationId="{A24E0030-46C2-4D5A-B533-50D15BBA02A3}"/>
          </ac:picMkLst>
        </pc:picChg>
      </pc:sldChg>
      <pc:sldChg chg="addSp delSp modSp add del">
        <pc:chgData name="Fiona Johnson" userId="cb662817-8725-4012-8f75-f6f30707ee54" providerId="ADAL" clId="{35CB02DA-6650-417B-B3DE-4E444A04F1BC}" dt="2021-09-09T14:20:08.804" v="94" actId="2696"/>
        <pc:sldMkLst>
          <pc:docMk/>
          <pc:sldMk cId="2255521809" sldId="313"/>
        </pc:sldMkLst>
        <pc:picChg chg="del">
          <ac:chgData name="Fiona Johnson" userId="cb662817-8725-4012-8f75-f6f30707ee54" providerId="ADAL" clId="{35CB02DA-6650-417B-B3DE-4E444A04F1BC}" dt="2021-09-07T14:02:35.218" v="33" actId="478"/>
          <ac:picMkLst>
            <pc:docMk/>
            <pc:sldMk cId="2255521809" sldId="313"/>
            <ac:picMk id="9" creationId="{A24E0030-46C2-4D5A-B533-50D15BBA02A3}"/>
          </ac:picMkLst>
        </pc:picChg>
        <pc:picChg chg="add mod">
          <ac:chgData name="Fiona Johnson" userId="cb662817-8725-4012-8f75-f6f30707ee54" providerId="ADAL" clId="{35CB02DA-6650-417B-B3DE-4E444A04F1BC}" dt="2021-09-07T14:03:26.376" v="40" actId="1076"/>
          <ac:picMkLst>
            <pc:docMk/>
            <pc:sldMk cId="2255521809" sldId="313"/>
            <ac:picMk id="13" creationId="{7A40362E-C416-4D7F-8213-0084FA2B0B31}"/>
          </ac:picMkLst>
        </pc:picChg>
        <pc:picChg chg="add del mod">
          <ac:chgData name="Fiona Johnson" userId="cb662817-8725-4012-8f75-f6f30707ee54" providerId="ADAL" clId="{35CB02DA-6650-417B-B3DE-4E444A04F1BC}" dt="2021-09-07T14:03:21.079" v="37" actId="478"/>
          <ac:picMkLst>
            <pc:docMk/>
            <pc:sldMk cId="2255521809" sldId="313"/>
            <ac:picMk id="1026" creationId="{415128B9-2206-4FC9-BC00-8858A1BE5B6D}"/>
          </ac:picMkLst>
        </pc:picChg>
      </pc:sldChg>
      <pc:sldChg chg="addSp delSp modSp add del">
        <pc:chgData name="Fiona Johnson" userId="cb662817-8725-4012-8f75-f6f30707ee54" providerId="ADAL" clId="{35CB02DA-6650-417B-B3DE-4E444A04F1BC}" dt="2021-09-09T14:20:18.661" v="96" actId="2696"/>
        <pc:sldMkLst>
          <pc:docMk/>
          <pc:sldMk cId="389472117" sldId="314"/>
        </pc:sldMkLst>
        <pc:picChg chg="add mod">
          <ac:chgData name="Fiona Johnson" userId="cb662817-8725-4012-8f75-f6f30707ee54" providerId="ADAL" clId="{35CB02DA-6650-417B-B3DE-4E444A04F1BC}" dt="2021-09-07T14:14:16.862" v="44" actId="1076"/>
          <ac:picMkLst>
            <pc:docMk/>
            <pc:sldMk cId="389472117" sldId="314"/>
            <ac:picMk id="7" creationId="{A3153A3D-7DDF-4250-824A-9C7098BFA306}"/>
          </ac:picMkLst>
        </pc:picChg>
        <pc:picChg chg="del">
          <ac:chgData name="Fiona Johnson" userId="cb662817-8725-4012-8f75-f6f30707ee54" providerId="ADAL" clId="{35CB02DA-6650-417B-B3DE-4E444A04F1BC}" dt="2021-09-07T14:14:14.988" v="43" actId="478"/>
          <ac:picMkLst>
            <pc:docMk/>
            <pc:sldMk cId="389472117" sldId="314"/>
            <ac:picMk id="9" creationId="{E3A3589B-396D-47D3-9B06-20331B1538D5}"/>
          </ac:picMkLst>
        </pc:picChg>
      </pc:sldChg>
      <pc:sldChg chg="addSp delSp modSp add ord">
        <pc:chgData name="Fiona Johnson" userId="cb662817-8725-4012-8f75-f6f30707ee54" providerId="ADAL" clId="{35CB02DA-6650-417B-B3DE-4E444A04F1BC}" dt="2021-09-08T09:08:42.719" v="92"/>
        <pc:sldMkLst>
          <pc:docMk/>
          <pc:sldMk cId="2534624693" sldId="315"/>
        </pc:sldMkLst>
        <pc:picChg chg="del">
          <ac:chgData name="Fiona Johnson" userId="cb662817-8725-4012-8f75-f6f30707ee54" providerId="ADAL" clId="{35CB02DA-6650-417B-B3DE-4E444A04F1BC}" dt="2021-09-07T14:37:50.005" v="57" actId="478"/>
          <ac:picMkLst>
            <pc:docMk/>
            <pc:sldMk cId="2534624693" sldId="315"/>
            <ac:picMk id="7" creationId="{A3153A3D-7DDF-4250-824A-9C7098BFA306}"/>
          </ac:picMkLst>
        </pc:picChg>
        <pc:picChg chg="add del mod ord modCrop">
          <ac:chgData name="Fiona Johnson" userId="cb662817-8725-4012-8f75-f6f30707ee54" providerId="ADAL" clId="{35CB02DA-6650-417B-B3DE-4E444A04F1BC}" dt="2021-09-07T15:19:26.667" v="88" actId="478"/>
          <ac:picMkLst>
            <pc:docMk/>
            <pc:sldMk cId="2534624693" sldId="315"/>
            <ac:picMk id="9" creationId="{CA98736D-7CA5-4735-ACBF-9800EFF3AAA7}"/>
          </ac:picMkLst>
        </pc:picChg>
        <pc:picChg chg="add del mod">
          <ac:chgData name="Fiona Johnson" userId="cb662817-8725-4012-8f75-f6f30707ee54" providerId="ADAL" clId="{35CB02DA-6650-417B-B3DE-4E444A04F1BC}" dt="2021-09-07T15:19:16.272" v="87" actId="478"/>
          <ac:picMkLst>
            <pc:docMk/>
            <pc:sldMk cId="2534624693" sldId="315"/>
            <ac:picMk id="13" creationId="{3F3104B2-EB16-4167-A0A7-186E540952B4}"/>
          </ac:picMkLst>
        </pc:picChg>
        <pc:picChg chg="add mod">
          <ac:chgData name="Fiona Johnson" userId="cb662817-8725-4012-8f75-f6f30707ee54" providerId="ADAL" clId="{35CB02DA-6650-417B-B3DE-4E444A04F1BC}" dt="2021-09-08T09:08:42.719" v="92"/>
          <ac:picMkLst>
            <pc:docMk/>
            <pc:sldMk cId="2534624693" sldId="315"/>
            <ac:picMk id="16" creationId="{B55E90F3-A0EC-4E51-9B4E-1DAFE314CC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251F1-4E25-46D4-B6A8-022F333BFE9E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F82F-B3B2-418A-A874-F57342EEB0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3F82F-B3B2-418A-A874-F57342EEB0F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7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4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8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7459-BEB1-4D16-934B-F922FE7A9F6C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7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penclipart.org/detail/16405/maweki_nimm2-type_candy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Relationship Id="rId9" Type="http://schemas.openxmlformats.org/officeDocument/2006/relationships/image" Target="../media/image3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tmp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m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tm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mp"/><Relationship Id="rId5" Type="http://schemas.openxmlformats.org/officeDocument/2006/relationships/image" Target="../media/image49.png"/><Relationship Id="rId10" Type="http://schemas.openxmlformats.org/officeDocument/2006/relationships/image" Target="../media/image54.tmp"/><Relationship Id="rId4" Type="http://schemas.openxmlformats.org/officeDocument/2006/relationships/image" Target="../media/image48.png"/><Relationship Id="rId9" Type="http://schemas.openxmlformats.org/officeDocument/2006/relationships/image" Target="../media/image53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mp"/><Relationship Id="rId3" Type="http://schemas.openxmlformats.org/officeDocument/2006/relationships/image" Target="../media/image55.jpeg"/><Relationship Id="rId7" Type="http://schemas.openxmlformats.org/officeDocument/2006/relationships/image" Target="../media/image59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mp"/><Relationship Id="rId5" Type="http://schemas.openxmlformats.org/officeDocument/2006/relationships/image" Target="../media/image57.png"/><Relationship Id="rId10" Type="http://schemas.openxmlformats.org/officeDocument/2006/relationships/image" Target="../media/image62.tmp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m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2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-9866" y="0"/>
            <a:ext cx="4104456" cy="1838801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Welcome   </a:t>
            </a:r>
          </a:p>
          <a:p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to</a:t>
            </a:r>
            <a:r>
              <a:rPr lang="en-GB" sz="1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Assembly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01E1A-119D-47F7-846B-09B8B70C19DA}"/>
              </a:ext>
            </a:extLst>
          </p:cNvPr>
          <p:cNvGrpSpPr/>
          <p:nvPr/>
        </p:nvGrpSpPr>
        <p:grpSpPr>
          <a:xfrm>
            <a:off x="1199274" y="2581606"/>
            <a:ext cx="7535368" cy="1935365"/>
            <a:chOff x="1199274" y="2581606"/>
            <a:chExt cx="7535368" cy="19353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7F5783-C85A-4381-9AE0-C6A5A56DD84E}"/>
                </a:ext>
              </a:extLst>
            </p:cNvPr>
            <p:cNvSpPr txBox="1"/>
            <p:nvPr/>
          </p:nvSpPr>
          <p:spPr>
            <a:xfrm>
              <a:off x="1199274" y="2581606"/>
              <a:ext cx="7056784" cy="1838801"/>
            </a:xfrm>
            <a:prstGeom prst="roundRect">
              <a:avLst/>
            </a:prstGeom>
            <a:solidFill>
              <a:srgbClr val="9CA7D6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GB" sz="4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‘Where trouble melts like lemon drops.’</a:t>
              </a:r>
              <a:endParaRPr lang="en-GB" sz="1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pic>
          <p:nvPicPr>
            <p:cNvPr id="6" name="Picture 5" descr="Icon&#10;&#10;">
              <a:extLst>
                <a:ext uri="{FF2B5EF4-FFF2-40B4-BE49-F238E27FC236}">
                  <a16:creationId xmlns:a16="http://schemas.microsoft.com/office/drawing/2014/main" id="{BC5981CF-D92B-4FC3-BE36-9F177811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20310227">
              <a:off x="6756493" y="3616089"/>
              <a:ext cx="1978149" cy="900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97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Y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014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5181596" y="2827712"/>
            <a:ext cx="3816424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young people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8E58D-AD4E-4FB5-8122-DE969B08A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5551"/>
            <a:ext cx="2332986" cy="167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23DDD-B1BB-496F-B633-97F9F1FC96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b="5520"/>
          <a:stretch/>
        </p:blipFill>
        <p:spPr>
          <a:xfrm>
            <a:off x="179512" y="2115503"/>
            <a:ext cx="1746442" cy="2591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99132-A38E-4183-8D06-88488DBF8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3687"/>
            <a:ext cx="2547992" cy="1931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6EF6EE-7230-4F11-B5D9-C7D504DDD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23" y="2414549"/>
            <a:ext cx="2769836" cy="1939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A00E6-C0EB-4BCD-AD10-7EAD8676A2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/>
          <a:stretch/>
        </p:blipFill>
        <p:spPr>
          <a:xfrm>
            <a:off x="2861635" y="295551"/>
            <a:ext cx="2818740" cy="1682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F250E-62A1-4B64-9087-C9207AD73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12" y="268092"/>
            <a:ext cx="2769835" cy="1977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02CE7-98BC-423E-A4E7-7650C651B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16" y="4654599"/>
            <a:ext cx="4074280" cy="18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0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G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3026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6012160" y="575479"/>
            <a:ext cx="2232248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giving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876A3-13D9-440E-B01B-1F7E72362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0" y="404664"/>
            <a:ext cx="2770679" cy="2322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A5E89-9068-4110-9B03-13B28D987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/>
          <a:stretch/>
        </p:blipFill>
        <p:spPr>
          <a:xfrm>
            <a:off x="323528" y="2999234"/>
            <a:ext cx="2348640" cy="1872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1F9301-8857-47B9-BF0B-B3B3EC308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69" y="404664"/>
            <a:ext cx="1973367" cy="2220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EC756B-3555-4980-B0D6-6DE58F4C8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58" y="2060848"/>
            <a:ext cx="2773576" cy="2322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8326FE-DB1E-46B1-B347-8A354B1FF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12093"/>
            <a:ext cx="2837236" cy="2038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760450-028E-468C-A440-11D159EFC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014996"/>
            <a:ext cx="3042631" cy="17009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E6E52F-CA06-4A62-9DA4-E4367BA54F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t="24539" r="24720"/>
          <a:stretch/>
        </p:blipFill>
        <p:spPr>
          <a:xfrm>
            <a:off x="3114042" y="2883744"/>
            <a:ext cx="2054007" cy="19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3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047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43427" y="5191234"/>
            <a:ext cx="1944216" cy="1021556"/>
          </a:xfrm>
          <a:prstGeom prst="roundRect">
            <a:avLst/>
          </a:prstGeom>
          <a:solidFill>
            <a:srgbClr val="9CA7D6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brews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40167-880E-4791-958B-35EDF27898C3}"/>
              </a:ext>
            </a:extLst>
          </p:cNvPr>
          <p:cNvSpPr txBox="1"/>
          <p:nvPr/>
        </p:nvSpPr>
        <p:spPr>
          <a:xfrm>
            <a:off x="6257569" y="1111300"/>
            <a:ext cx="2769835" cy="1021556"/>
          </a:xfrm>
          <a:prstGeom prst="roundRect">
            <a:avLst/>
          </a:prstGeom>
          <a:solidFill>
            <a:srgbClr val="9CA7D6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breakfasts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9D55B-EF4E-4E86-BC13-71464A0B9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24" y="4283120"/>
            <a:ext cx="2871255" cy="2284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F5912-4D0A-412B-A607-351193BEE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1" y="281803"/>
            <a:ext cx="3077722" cy="2383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5D9298-7DC9-4ACB-8020-EC0123114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1" y="2875403"/>
            <a:ext cx="3378911" cy="2074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6EA1DE-D510-4004-B71B-CA78EED09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52" y="281803"/>
            <a:ext cx="2736698" cy="1851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E787B-7CD8-4BAF-9EEA-CC5905E22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35" y="2282462"/>
            <a:ext cx="2814269" cy="1851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60626-7A1B-4339-9D3E-C07C7EBA86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9"/>
          <a:stretch/>
        </p:blipFill>
        <p:spPr>
          <a:xfrm>
            <a:off x="3922151" y="2310328"/>
            <a:ext cx="2155654" cy="1434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A1AE6C-59EE-4942-A5B2-F4CB5DD41D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1"/>
          <a:stretch/>
        </p:blipFill>
        <p:spPr>
          <a:xfrm>
            <a:off x="3748970" y="3912650"/>
            <a:ext cx="1245105" cy="1752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FB33D6-9C40-4835-AB14-00679EB42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9" y="5189995"/>
            <a:ext cx="1245104" cy="11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74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004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3212013" y="2821535"/>
            <a:ext cx="3528392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international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9491EF-5B58-4DA0-86BB-9411258B2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42" y="132788"/>
            <a:ext cx="2795578" cy="20966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6DE7BA-3A82-47B8-B937-72A0DDB1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7" y="4639740"/>
            <a:ext cx="2832524" cy="21328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DFEFE5-A2AC-4FC3-B6C8-75BCBEC949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" y="156035"/>
            <a:ext cx="3616008" cy="20389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4FE1F6-5BC7-49C1-A51D-EC80DBA5F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71" y="139157"/>
            <a:ext cx="2035707" cy="20966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6DA109-B670-486B-B5BC-CD6F770ED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64" y="4551894"/>
            <a:ext cx="2940630" cy="2164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A86677-59AE-4432-B2AA-04BFD4FDD5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2" y="2335491"/>
            <a:ext cx="2865782" cy="21328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7785A0-0888-4BE7-959D-1936B9E033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/>
          <a:stretch/>
        </p:blipFill>
        <p:spPr>
          <a:xfrm>
            <a:off x="3192649" y="4603890"/>
            <a:ext cx="1691478" cy="21328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7AF07D-DBF2-4FC1-B6E8-BE489B420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45" y="2358115"/>
            <a:ext cx="2035707" cy="19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13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929B9C-C10C-4AAE-ABA1-ED0B33FD1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1" y="230555"/>
            <a:ext cx="2633551" cy="1975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1EC343-6BE4-41A2-8A7C-5D3D3BDD74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b="21438"/>
          <a:stretch/>
        </p:blipFill>
        <p:spPr>
          <a:xfrm>
            <a:off x="5192422" y="4238527"/>
            <a:ext cx="3051986" cy="20336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299B58-1053-4AC7-9DEB-B16B654EE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51" y="207385"/>
            <a:ext cx="2712487" cy="20336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B05A6D-3A85-4B03-9946-E48FFBC83C3E}"/>
              </a:ext>
            </a:extLst>
          </p:cNvPr>
          <p:cNvSpPr txBox="1"/>
          <p:nvPr/>
        </p:nvSpPr>
        <p:spPr>
          <a:xfrm>
            <a:off x="3212013" y="2821535"/>
            <a:ext cx="3528392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international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FCCD8-89B2-4802-9788-5DE8B21B28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16348" r="8724"/>
          <a:stretch/>
        </p:blipFill>
        <p:spPr>
          <a:xfrm>
            <a:off x="251520" y="2460151"/>
            <a:ext cx="2511545" cy="1580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C8E86-1ED8-4056-B9B6-693BEF455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5698"/>
          <a:stretch/>
        </p:blipFill>
        <p:spPr>
          <a:xfrm>
            <a:off x="2898461" y="4238527"/>
            <a:ext cx="2105587" cy="2033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20A245-77BD-4F27-A355-66FBE0AADB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3" r="5422" b="3687"/>
          <a:stretch/>
        </p:blipFill>
        <p:spPr>
          <a:xfrm>
            <a:off x="174353" y="4238526"/>
            <a:ext cx="2557139" cy="2033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9F91C-A61C-4852-AF16-6E10A48860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2135"/>
            <a:ext cx="2980938" cy="22337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6A8AB1-CA37-4AA6-864A-B11E3729BC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1" b="13483"/>
          <a:stretch/>
        </p:blipFill>
        <p:spPr>
          <a:xfrm>
            <a:off x="6869365" y="2619473"/>
            <a:ext cx="2149392" cy="12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85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V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147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0" y="0"/>
            <a:ext cx="8424936" cy="1838801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Do you know the colours   </a:t>
            </a:r>
          </a:p>
          <a:p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of the rainbow?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8A687-CFDE-4654-959C-66C1508CB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8"/>
          <a:stretch/>
        </p:blipFill>
        <p:spPr>
          <a:xfrm rot="20293645">
            <a:off x="18765" y="1963826"/>
            <a:ext cx="8541361" cy="47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3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89636" y="520415"/>
            <a:ext cx="2946551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volunteers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5056D-D2BF-4CB3-8C1A-7FA36D710E47}"/>
              </a:ext>
            </a:extLst>
          </p:cNvPr>
          <p:cNvSpPr txBox="1"/>
          <p:nvPr/>
        </p:nvSpPr>
        <p:spPr>
          <a:xfrm>
            <a:off x="3719069" y="2407444"/>
            <a:ext cx="2132885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visitors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94C8D-4CF9-412A-8A2E-DE98800267D1}"/>
              </a:ext>
            </a:extLst>
          </p:cNvPr>
          <p:cNvSpPr txBox="1"/>
          <p:nvPr/>
        </p:nvSpPr>
        <p:spPr>
          <a:xfrm>
            <a:off x="6457616" y="4656400"/>
            <a:ext cx="2464259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vaccines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27511-D645-412C-87F9-60CEC16F2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 b="6219"/>
          <a:stretch/>
        </p:blipFill>
        <p:spPr>
          <a:xfrm>
            <a:off x="345765" y="1921359"/>
            <a:ext cx="2946551" cy="1872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83074-6FB8-4DED-8084-6777B3A57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66" y="3791395"/>
            <a:ext cx="2003665" cy="2701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FC2F39-676C-429E-BC4A-374532718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r="12119"/>
          <a:stretch/>
        </p:blipFill>
        <p:spPr>
          <a:xfrm>
            <a:off x="3547706" y="365586"/>
            <a:ext cx="2979056" cy="1683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67DF0-EC6B-4986-B2A0-0EE3B67416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3" y="4172955"/>
            <a:ext cx="3014334" cy="1988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306B4C-B631-4DA0-ACD6-D5559AC1F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82" y="364076"/>
            <a:ext cx="1881332" cy="2511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0EC835-713D-497D-973A-3E02AEBF9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84" y="3122489"/>
            <a:ext cx="2749691" cy="11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6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11B4B-13B3-427E-9E36-4D6D01813A13}"/>
              </a:ext>
            </a:extLst>
          </p:cNvPr>
          <p:cNvSpPr txBox="1"/>
          <p:nvPr/>
        </p:nvSpPr>
        <p:spPr>
          <a:xfrm>
            <a:off x="840761" y="1052736"/>
            <a:ext cx="7751961" cy="4188381"/>
          </a:xfrm>
          <a:prstGeom prst="roundRect">
            <a:avLst/>
          </a:prstGeom>
          <a:solidFill>
            <a:srgbClr val="9CA7D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‘I will bless you with a future filled with hope – a future of success, not of suffering.’ </a:t>
            </a:r>
          </a:p>
          <a:p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               </a:t>
            </a:r>
            <a:r>
              <a:rPr lang="en-GB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Jeremiah 29:11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32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390EF-1747-4849-B21C-FFD8F1E2B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632" y="836712"/>
            <a:ext cx="6552728" cy="5031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1D4D4-BA94-4BD1-9979-DF8121156E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5850" r="41338" b="32150"/>
          <a:stretch/>
        </p:blipFill>
        <p:spPr>
          <a:xfrm>
            <a:off x="1661976" y="1124744"/>
            <a:ext cx="582004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97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537078" y="285570"/>
            <a:ext cx="3098818" cy="577560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R…</a:t>
            </a:r>
          </a:p>
          <a:p>
            <a:r>
              <a:rPr lang="en-GB" sz="8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O… Y… 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9BF04-4B4A-4182-8376-ECA6E3617190}"/>
              </a:ext>
            </a:extLst>
          </p:cNvPr>
          <p:cNvSpPr txBox="1"/>
          <p:nvPr/>
        </p:nvSpPr>
        <p:spPr>
          <a:xfrm>
            <a:off x="5004048" y="285570"/>
            <a:ext cx="2736304" cy="4396085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B… I… V…</a:t>
            </a:r>
          </a:p>
        </p:txBody>
      </p:sp>
    </p:spTree>
    <p:extLst>
      <p:ext uri="{BB962C8B-B14F-4D97-AF65-F5344CB8AC3E}">
        <p14:creationId xmlns:p14="http://schemas.microsoft.com/office/powerpoint/2010/main" val="1421169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17432-A361-4FCD-9101-B1ED92518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30" y="2357146"/>
            <a:ext cx="1905739" cy="21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683568" y="1988840"/>
            <a:ext cx="8064896" cy="2145268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ROYGBIV</a:t>
            </a:r>
          </a:p>
        </p:txBody>
      </p:sp>
    </p:spTree>
    <p:extLst>
      <p:ext uri="{BB962C8B-B14F-4D97-AF65-F5344CB8AC3E}">
        <p14:creationId xmlns:p14="http://schemas.microsoft.com/office/powerpoint/2010/main" val="44800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7C4DD2A-A4C9-449E-87B7-5FBC5B4201F5}"/>
              </a:ext>
            </a:extLst>
          </p:cNvPr>
          <p:cNvGrpSpPr/>
          <p:nvPr/>
        </p:nvGrpSpPr>
        <p:grpSpPr>
          <a:xfrm rot="154001">
            <a:off x="4797011" y="317015"/>
            <a:ext cx="3996444" cy="2811160"/>
            <a:chOff x="4623788" y="279926"/>
            <a:chExt cx="3996444" cy="28111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89BE7E-D8F1-44DE-A67A-5843AC29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623788" y="279926"/>
              <a:ext cx="3996444" cy="28111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E169B4-9162-4621-BC82-2C0BA6A91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3"/>
            <a:stretch/>
          </p:blipFill>
          <p:spPr>
            <a:xfrm>
              <a:off x="4928052" y="422179"/>
              <a:ext cx="3437384" cy="252665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6D4058-6039-4938-A155-281D7C38F028}"/>
              </a:ext>
            </a:extLst>
          </p:cNvPr>
          <p:cNvGrpSpPr/>
          <p:nvPr/>
        </p:nvGrpSpPr>
        <p:grpSpPr>
          <a:xfrm rot="21441440">
            <a:off x="350538" y="318632"/>
            <a:ext cx="3953648" cy="2734298"/>
            <a:chOff x="350538" y="318632"/>
            <a:chExt cx="3953648" cy="27342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2333A53-1ED3-41DC-9FD2-2A4674EB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50538" y="318632"/>
              <a:ext cx="3953648" cy="27342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292A75-7A7C-4DE4-9BF2-9A250968F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99" t="39825" r="46868" b="45732"/>
            <a:stretch/>
          </p:blipFill>
          <p:spPr>
            <a:xfrm>
              <a:off x="528696" y="497372"/>
              <a:ext cx="3554237" cy="235821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FF0343-4C9C-4101-8814-380851EEAAA4}"/>
              </a:ext>
            </a:extLst>
          </p:cNvPr>
          <p:cNvGrpSpPr/>
          <p:nvPr/>
        </p:nvGrpSpPr>
        <p:grpSpPr>
          <a:xfrm rot="159817">
            <a:off x="307300" y="3489324"/>
            <a:ext cx="3996444" cy="2734299"/>
            <a:chOff x="307592" y="3253859"/>
            <a:chExt cx="3996444" cy="27342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D0DC62-C694-4B5D-B86F-72B872C7B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07592" y="3253859"/>
              <a:ext cx="3996444" cy="27342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014154-BBBA-4584-B9CF-C88BF3113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" t="14416" r="4297" b="11100"/>
            <a:stretch/>
          </p:blipFill>
          <p:spPr>
            <a:xfrm>
              <a:off x="528696" y="3396872"/>
              <a:ext cx="3553943" cy="24482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FECC97-983D-4399-88FC-7AA5E3006D40}"/>
              </a:ext>
            </a:extLst>
          </p:cNvPr>
          <p:cNvGrpSpPr/>
          <p:nvPr/>
        </p:nvGrpSpPr>
        <p:grpSpPr>
          <a:xfrm rot="21413619">
            <a:off x="4819012" y="3451390"/>
            <a:ext cx="3015834" cy="3142978"/>
            <a:chOff x="4962578" y="3284984"/>
            <a:chExt cx="3015834" cy="314297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03BD78-FACF-4EE6-B66F-6BD70B1CB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962578" y="3284984"/>
              <a:ext cx="3015834" cy="31429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733120-11E4-4C09-8824-7BC2E4357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33059" r="37400" b="24013"/>
            <a:stretch/>
          </p:blipFill>
          <p:spPr>
            <a:xfrm>
              <a:off x="5176860" y="3501008"/>
              <a:ext cx="2587267" cy="2686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215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88338"/>
            <a:ext cx="3272668" cy="3681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F2969-C157-4D65-9778-D11F1F31DCDC}"/>
              </a:ext>
            </a:extLst>
          </p:cNvPr>
          <p:cNvSpPr txBox="1"/>
          <p:nvPr/>
        </p:nvSpPr>
        <p:spPr>
          <a:xfrm>
            <a:off x="5012230" y="2152054"/>
            <a:ext cx="3272668" cy="2553891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 church and a</a:t>
            </a:r>
          </a:p>
          <a:p>
            <a:r>
              <a:rPr lang="en-GB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charity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289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671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323528" y="404664"/>
            <a:ext cx="3816424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rough sleepers 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5056D-D2BF-4CB3-8C1A-7FA36D710E47}"/>
              </a:ext>
            </a:extLst>
          </p:cNvPr>
          <p:cNvSpPr txBox="1"/>
          <p:nvPr/>
        </p:nvSpPr>
        <p:spPr>
          <a:xfrm>
            <a:off x="4651202" y="3203895"/>
            <a:ext cx="2232248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runners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600F7-2B0A-42AC-8EE2-40E4D24A3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4" y="1511825"/>
            <a:ext cx="4107995" cy="2738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4CCC-E639-40CE-85FD-CB6F925D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-1" b="4027"/>
          <a:stretch/>
        </p:blipFill>
        <p:spPr>
          <a:xfrm>
            <a:off x="386062" y="4390522"/>
            <a:ext cx="2553750" cy="1661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F13CC-25FD-42B7-87B4-14D96F28B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69" y="4359690"/>
            <a:ext cx="2241665" cy="2241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A80A82-7DA4-4FA4-8687-F33A85E254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"/>
          <a:stretch/>
        </p:blipFill>
        <p:spPr>
          <a:xfrm>
            <a:off x="6883450" y="216432"/>
            <a:ext cx="1880325" cy="2098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CFDF0D-A7E3-4C81-9B4F-21EC737F7E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57792" b="3210"/>
          <a:stretch/>
        </p:blipFill>
        <p:spPr>
          <a:xfrm>
            <a:off x="5716244" y="4390522"/>
            <a:ext cx="2232248" cy="1731098"/>
          </a:xfrm>
          <a:prstGeom prst="rect">
            <a:avLst/>
          </a:prstGeom>
        </p:spPr>
      </p:pic>
      <p:pic>
        <p:nvPicPr>
          <p:cNvPr id="14" name="Picture 13" descr="A picture containing track and field, person, ground, outdoor&#10;&#10;Description automatically generated">
            <a:extLst>
              <a:ext uri="{FF2B5EF4-FFF2-40B4-BE49-F238E27FC236}">
                <a16:creationId xmlns:a16="http://schemas.microsoft.com/office/drawing/2014/main" id="{D7C0709A-1239-4939-9DA8-FB4A1A6C04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3"/>
          <a:stretch/>
        </p:blipFill>
        <p:spPr>
          <a:xfrm>
            <a:off x="7020165" y="2705107"/>
            <a:ext cx="1606893" cy="1295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5E90F3-A0EC-4E51-9B4E-1DAFE314C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02" y="790315"/>
            <a:ext cx="1905266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2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013C3-6F6F-4796-B903-13B7C3846DA9}"/>
              </a:ext>
            </a:extLst>
          </p:cNvPr>
          <p:cNvSpPr txBox="1"/>
          <p:nvPr/>
        </p:nvSpPr>
        <p:spPr>
          <a:xfrm>
            <a:off x="2087724" y="2420888"/>
            <a:ext cx="4968552" cy="1328023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 is for…</a:t>
            </a:r>
            <a:endParaRPr lang="en-GB" sz="2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459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B8E58-A0D2-47F7-B865-923BFCFB7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68280"/>
            <a:ext cx="753611" cy="847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5056D-D2BF-4CB3-8C1A-7FA36D710E47}"/>
              </a:ext>
            </a:extLst>
          </p:cNvPr>
          <p:cNvSpPr txBox="1"/>
          <p:nvPr/>
        </p:nvSpPr>
        <p:spPr>
          <a:xfrm>
            <a:off x="683568" y="2815990"/>
            <a:ext cx="2160240" cy="1021556"/>
          </a:xfrm>
          <a:prstGeom prst="roundRect">
            <a:avLst/>
          </a:prstGeom>
          <a:solidFill>
            <a:srgbClr val="9CA7D6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online</a:t>
            </a:r>
            <a:endParaRPr lang="en-GB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02A0F-27A5-4F12-BBE7-2B9015391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6524"/>
            <a:ext cx="3190408" cy="2126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50831D-0F77-457D-9A23-01A895641C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b="6487"/>
          <a:stretch/>
        </p:blipFill>
        <p:spPr>
          <a:xfrm>
            <a:off x="284523" y="4324538"/>
            <a:ext cx="2913851" cy="224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7590BE-DB77-462B-A355-688121855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1" t="25278" r="33654" b="39896"/>
          <a:stretch/>
        </p:blipFill>
        <p:spPr>
          <a:xfrm>
            <a:off x="4644007" y="291305"/>
            <a:ext cx="4104457" cy="2126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3202D-F9B1-46B4-A93D-C2390DCDF8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3" t="13045" r="3857" b="28772"/>
          <a:stretch/>
        </p:blipFill>
        <p:spPr>
          <a:xfrm>
            <a:off x="6156176" y="2622602"/>
            <a:ext cx="2703301" cy="307471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101177F-D6F2-40BC-8A47-50C1247FEA9A}"/>
              </a:ext>
            </a:extLst>
          </p:cNvPr>
          <p:cNvSpPr/>
          <p:nvPr/>
        </p:nvSpPr>
        <p:spPr>
          <a:xfrm>
            <a:off x="3385982" y="3382560"/>
            <a:ext cx="2415628" cy="248572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110" b="-13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742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BB7640DE7143BC6D616D7CEECABA" ma:contentTypeVersion="13" ma:contentTypeDescription="Create a new document." ma:contentTypeScope="" ma:versionID="16ee04a1df6fba47c674e973a3d470f3">
  <xsd:schema xmlns:xsd="http://www.w3.org/2001/XMLSchema" xmlns:xs="http://www.w3.org/2001/XMLSchema" xmlns:p="http://schemas.microsoft.com/office/2006/metadata/properties" xmlns:ns3="d28f1300-0e66-4029-908e-1fec785304fe" xmlns:ns4="e70a2fbf-b6e6-4b5c-b731-1d0e44d14197" targetNamespace="http://schemas.microsoft.com/office/2006/metadata/properties" ma:root="true" ma:fieldsID="6162bf5884e4725c5b699a3b31abd3b8" ns3:_="" ns4:_="">
    <xsd:import namespace="d28f1300-0e66-4029-908e-1fec785304fe"/>
    <xsd:import namespace="e70a2fbf-b6e6-4b5c-b731-1d0e44d14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f1300-0e66-4029-908e-1fec78530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a2fbf-b6e6-4b5c-b731-1d0e44d14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BA580B-5731-44DA-9194-407AF42CA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f1300-0e66-4029-908e-1fec785304fe"/>
    <ds:schemaRef ds:uri="e70a2fbf-b6e6-4b5c-b731-1d0e44d14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7B978D-0D79-4788-94FF-EC9EB5D161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731D1C-F13E-456B-B1F6-2901CF8A6804}">
  <ds:schemaRefs>
    <ds:schemaRef ds:uri="http://schemas.microsoft.com/office/2006/documentManagement/types"/>
    <ds:schemaRef ds:uri="http://www.w3.org/XML/1998/namespace"/>
    <ds:schemaRef ds:uri="http://purl.org/dc/dcmitype/"/>
    <ds:schemaRef ds:uri="e70a2fbf-b6e6-4b5c-b731-1d0e44d14197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d28f1300-0e66-4029-908e-1fec785304f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132</Words>
  <Application>Microsoft Office PowerPoint</Application>
  <PresentationFormat>On-screen Show (4:3)</PresentationFormat>
  <Paragraphs>33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Levenim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Fiona Johnson</cp:lastModifiedBy>
  <cp:revision>114</cp:revision>
  <dcterms:created xsi:type="dcterms:W3CDTF">2019-07-15T07:33:31Z</dcterms:created>
  <dcterms:modified xsi:type="dcterms:W3CDTF">2021-09-09T14:20:29Z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0x0101000020BB7640DE7143BC6D616D7CEECABA</vt:lpwstr>
  </property>
</Properties>
</file>