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6" r:id="rId3"/>
    <p:sldId id="267" r:id="rId4"/>
    <p:sldId id="264" r:id="rId5"/>
    <p:sldId id="261" r:id="rId6"/>
    <p:sldId id="262" r:id="rId7"/>
    <p:sldId id="263" r:id="rId8"/>
    <p:sldId id="256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4" r:id="rId19"/>
    <p:sldId id="277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>
        <p:scale>
          <a:sx n="50" d="100"/>
          <a:sy n="50" d="100"/>
        </p:scale>
        <p:origin x="178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0ADC-6B56-43DA-8258-A97ACAE86155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883F-FAD2-4AAD-AF68-C20CD2BE3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163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0ADC-6B56-43DA-8258-A97ACAE86155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883F-FAD2-4AAD-AF68-C20CD2BE3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50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0ADC-6B56-43DA-8258-A97ACAE86155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883F-FAD2-4AAD-AF68-C20CD2BE3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2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0ADC-6B56-43DA-8258-A97ACAE86155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883F-FAD2-4AAD-AF68-C20CD2BE3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85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0ADC-6B56-43DA-8258-A97ACAE86155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883F-FAD2-4AAD-AF68-C20CD2BE3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1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0ADC-6B56-43DA-8258-A97ACAE86155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883F-FAD2-4AAD-AF68-C20CD2BE3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11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0ADC-6B56-43DA-8258-A97ACAE86155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883F-FAD2-4AAD-AF68-C20CD2BE3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82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0ADC-6B56-43DA-8258-A97ACAE86155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883F-FAD2-4AAD-AF68-C20CD2BE3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144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0ADC-6B56-43DA-8258-A97ACAE86155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883F-FAD2-4AAD-AF68-C20CD2BE3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364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0ADC-6B56-43DA-8258-A97ACAE86155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883F-FAD2-4AAD-AF68-C20CD2BE3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64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30ADC-6B56-43DA-8258-A97ACAE86155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883F-FAD2-4AAD-AF68-C20CD2BE3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89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0ADC-6B56-43DA-8258-A97ACAE86155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9883F-FAD2-4AAD-AF68-C20CD2BE3C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04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tmp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mp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mp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18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12" Type="http://schemas.openxmlformats.org/officeDocument/2006/relationships/image" Target="../media/image23.png"/><Relationship Id="rId17" Type="http://schemas.openxmlformats.org/officeDocument/2006/relationships/image" Target="../media/image34.png"/><Relationship Id="rId2" Type="http://schemas.openxmlformats.org/officeDocument/2006/relationships/image" Target="../media/image1.gif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17.png"/><Relationship Id="rId5" Type="http://schemas.openxmlformats.org/officeDocument/2006/relationships/image" Target="../media/image43.png"/><Relationship Id="rId15" Type="http://schemas.openxmlformats.org/officeDocument/2006/relationships/image" Target="../media/image32.png"/><Relationship Id="rId10" Type="http://schemas.openxmlformats.org/officeDocument/2006/relationships/image" Target="../media/image16.png"/><Relationship Id="rId4" Type="http://schemas.openxmlformats.org/officeDocument/2006/relationships/image" Target="../media/image49.png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mp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3.png"/><Relationship Id="rId7" Type="http://schemas.openxmlformats.org/officeDocument/2006/relationships/image" Target="../media/image6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app=desktop&amp;v=xkYJGU3_1mg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sv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tmp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tmp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tm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tmp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tmp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tm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3AD52CE-BC99-431B-8844-FD43AC2EB9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C52DBD-D6AF-4651-A2D3-05462401D833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E2F4B1-F88F-475D-80E5-FD5EFD648A13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58823-3891-40DB-BE96-01B5E0C7A773}"/>
              </a:ext>
            </a:extLst>
          </p:cNvPr>
          <p:cNvSpPr txBox="1"/>
          <p:nvPr/>
        </p:nvSpPr>
        <p:spPr>
          <a:xfrm>
            <a:off x="827536" y="831416"/>
            <a:ext cx="4246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kern="0" dirty="0">
                <a:solidFill>
                  <a:srgbClr val="0070C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Hi!</a:t>
            </a:r>
          </a:p>
          <a:p>
            <a:endParaRPr lang="en-US" sz="6000" b="1" kern="0" dirty="0">
              <a:solidFill>
                <a:srgbClr val="0070C0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  <a:p>
            <a:r>
              <a:rPr lang="en-US" sz="6000" b="1" kern="0" dirty="0">
                <a:solidFill>
                  <a:srgbClr val="0070C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I’m …</a:t>
            </a:r>
            <a:endParaRPr lang="en-GB" sz="6000" b="1" kern="0" dirty="0">
              <a:solidFill>
                <a:srgbClr val="0070C0"/>
              </a:solidFill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pic>
        <p:nvPicPr>
          <p:cNvPr id="57" name="Picture 56" descr="Text, logo, company name&#10;&#10;Description automatically generated">
            <a:extLst>
              <a:ext uri="{FF2B5EF4-FFF2-40B4-BE49-F238E27FC236}">
                <a16:creationId xmlns:a16="http://schemas.microsoft.com/office/drawing/2014/main" id="{F1FC73F7-0DD4-4C28-A3EF-6112C8059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89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9FA4B1-5D7C-40C9-9137-32BE951B37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27564-572A-4F21-8F24-5A5B68586B40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B933A-CBEA-4126-9134-FE610565EC1F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Text, logo, company name&#10;&#10;Description automatically generated">
            <a:extLst>
              <a:ext uri="{FF2B5EF4-FFF2-40B4-BE49-F238E27FC236}">
                <a16:creationId xmlns:a16="http://schemas.microsoft.com/office/drawing/2014/main" id="{E73FC4BB-6494-4FF9-8668-458FF927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2EB21-B58F-4D47-AF76-F801251F1582}"/>
              </a:ext>
            </a:extLst>
          </p:cNvPr>
          <p:cNvSpPr txBox="1"/>
          <p:nvPr/>
        </p:nvSpPr>
        <p:spPr>
          <a:xfrm>
            <a:off x="1768518" y="4354046"/>
            <a:ext cx="3627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support</a:t>
            </a:r>
            <a:endParaRPr lang="en-GB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304BA9-4E90-4540-BE2F-B554414382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1" y="4084121"/>
            <a:ext cx="1623034" cy="2667561"/>
          </a:xfrm>
          <a:prstGeom prst="rect">
            <a:avLst/>
          </a:prstGeom>
        </p:spPr>
      </p:pic>
      <p:pic>
        <p:nvPicPr>
          <p:cNvPr id="11" name="Picture 10" descr="A picture containing outdoor, tree, person, outdoor object&#10;&#10;Description automatically generated">
            <a:extLst>
              <a:ext uri="{FF2B5EF4-FFF2-40B4-BE49-F238E27FC236}">
                <a16:creationId xmlns:a16="http://schemas.microsoft.com/office/drawing/2014/main" id="{F0D52ACF-7422-4B14-9084-98278B133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41" y="674970"/>
            <a:ext cx="3627461" cy="2418308"/>
          </a:xfrm>
          <a:prstGeom prst="roundRect">
            <a:avLst/>
          </a:prstGeom>
        </p:spPr>
      </p:pic>
      <p:pic>
        <p:nvPicPr>
          <p:cNvPr id="19" name="Picture 1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69FB9B3-4A4E-40FA-859A-1EF35AD70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79" y="3363203"/>
            <a:ext cx="2162776" cy="2896575"/>
          </a:xfrm>
          <a:prstGeom prst="round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60D0D20-096D-4419-BF89-FC6C5FE4131F}"/>
              </a:ext>
            </a:extLst>
          </p:cNvPr>
          <p:cNvGrpSpPr/>
          <p:nvPr/>
        </p:nvGrpSpPr>
        <p:grpSpPr>
          <a:xfrm>
            <a:off x="525898" y="578443"/>
            <a:ext cx="1358852" cy="701901"/>
            <a:chOff x="463273" y="717466"/>
            <a:chExt cx="1143016" cy="5715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487518-1D25-41BB-9DC9-9ED2924AF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273" y="717466"/>
              <a:ext cx="1143016" cy="57150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D60F892-47D7-4B81-8956-8DA4E3F81D70}"/>
                </a:ext>
              </a:extLst>
            </p:cNvPr>
            <p:cNvSpPr/>
            <p:nvPr/>
          </p:nvSpPr>
          <p:spPr>
            <a:xfrm>
              <a:off x="672406" y="852768"/>
              <a:ext cx="719386" cy="3346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D0D239-AC37-470F-8083-FC5A03067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7" t="32018" r="22689" b="27034"/>
            <a:stretch/>
          </p:blipFill>
          <p:spPr>
            <a:xfrm>
              <a:off x="716257" y="886210"/>
              <a:ext cx="637047" cy="23401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BB31478-08C6-4B5D-B4A9-8E90CEE9F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5" y="1788752"/>
            <a:ext cx="4115714" cy="17869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83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9FA4B1-5D7C-40C9-9137-32BE951B37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27564-572A-4F21-8F24-5A5B68586B40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B933A-CBEA-4126-9134-FE610565EC1F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Text, logo, company name&#10;&#10;Description automatically generated">
            <a:extLst>
              <a:ext uri="{FF2B5EF4-FFF2-40B4-BE49-F238E27FC236}">
                <a16:creationId xmlns:a16="http://schemas.microsoft.com/office/drawing/2014/main" id="{E73FC4BB-6494-4FF9-8668-458FF927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87518-1D25-41BB-9DC9-9ED2924AF8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240" y="618207"/>
            <a:ext cx="742707" cy="680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2EB21-B58F-4D47-AF76-F801251F1582}"/>
              </a:ext>
            </a:extLst>
          </p:cNvPr>
          <p:cNvSpPr txBox="1"/>
          <p:nvPr/>
        </p:nvSpPr>
        <p:spPr>
          <a:xfrm>
            <a:off x="1768519" y="4354046"/>
            <a:ext cx="2571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love</a:t>
            </a:r>
            <a:endParaRPr lang="en-GB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B1E405D-C879-4822-92A1-9D214792D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1" y="4108226"/>
            <a:ext cx="1623034" cy="2619352"/>
          </a:xfrm>
          <a:prstGeom prst="rect">
            <a:avLst/>
          </a:prstGeom>
        </p:spPr>
      </p:pic>
      <p:pic>
        <p:nvPicPr>
          <p:cNvPr id="3" name="Picture 2" descr="A picture containing red&#10;&#10;Description automatically generated">
            <a:extLst>
              <a:ext uri="{FF2B5EF4-FFF2-40B4-BE49-F238E27FC236}">
                <a16:creationId xmlns:a16="http://schemas.microsoft.com/office/drawing/2014/main" id="{60C4A152-F69A-41C6-B9EE-4478BB39F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66" y="1271078"/>
            <a:ext cx="2529025" cy="2830098"/>
          </a:xfrm>
          <a:prstGeom prst="roundRect">
            <a:avLst/>
          </a:prstGeom>
        </p:spPr>
      </p:pic>
      <p:pic>
        <p:nvPicPr>
          <p:cNvPr id="9" name="Picture 8" descr="A picture containing text, grass, outdoor, seat&#10;&#10;Description automatically generated">
            <a:extLst>
              <a:ext uri="{FF2B5EF4-FFF2-40B4-BE49-F238E27FC236}">
                <a16:creationId xmlns:a16="http://schemas.microsoft.com/office/drawing/2014/main" id="{A45EFE6D-6179-4D1B-8CA8-43992C296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90" y="3550048"/>
            <a:ext cx="3121088" cy="2830099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4C9B79-E9AA-4DAE-917A-0256C2FED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65" y="693321"/>
            <a:ext cx="2572822" cy="2591267"/>
          </a:xfrm>
          <a:prstGeom prst="roundRect">
            <a:avLst/>
          </a:prstGeom>
        </p:spPr>
      </p:pic>
      <p:pic>
        <p:nvPicPr>
          <p:cNvPr id="18" name="Picture 1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B357146-07F3-4779-A5CD-31C9492B9B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3871" r="12697" b="10581"/>
          <a:stretch/>
        </p:blipFill>
        <p:spPr>
          <a:xfrm>
            <a:off x="6685841" y="572114"/>
            <a:ext cx="1770531" cy="1786476"/>
          </a:xfrm>
          <a:prstGeom prst="round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F0B2E0E-6F2B-4CB5-940E-B55DB7E024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660" y="2587803"/>
            <a:ext cx="1466693" cy="28300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57941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9FA4B1-5D7C-40C9-9137-32BE951B37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27564-572A-4F21-8F24-5A5B68586B40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B933A-CBEA-4126-9134-FE610565EC1F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Text, logo, company name&#10;&#10;Description automatically generated">
            <a:extLst>
              <a:ext uri="{FF2B5EF4-FFF2-40B4-BE49-F238E27FC236}">
                <a16:creationId xmlns:a16="http://schemas.microsoft.com/office/drawing/2014/main" id="{E73FC4BB-6494-4FF9-8668-458FF927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87518-1D25-41BB-9DC9-9ED2924AF8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451" y="3930198"/>
            <a:ext cx="970010" cy="8881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B1E405D-C879-4822-92A1-9D214792D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8" y="4883184"/>
            <a:ext cx="970010" cy="15654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3F65C-EEB7-4AC5-A755-36706279FC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90" y="4951180"/>
            <a:ext cx="970009" cy="15942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002C630-CC3C-48F0-932E-D26CD8DD7BC4}"/>
              </a:ext>
            </a:extLst>
          </p:cNvPr>
          <p:cNvGrpSpPr/>
          <p:nvPr/>
        </p:nvGrpSpPr>
        <p:grpSpPr>
          <a:xfrm>
            <a:off x="2793450" y="4013127"/>
            <a:ext cx="1774724" cy="875510"/>
            <a:chOff x="463273" y="717466"/>
            <a:chExt cx="1143016" cy="57150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ED5BE9-2D80-4F27-970A-C1EADEB32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273" y="717466"/>
              <a:ext cx="1143016" cy="57150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B267B0A-884F-4708-9FD7-98916B6ECE74}"/>
                </a:ext>
              </a:extLst>
            </p:cNvPr>
            <p:cNvSpPr/>
            <p:nvPr/>
          </p:nvSpPr>
          <p:spPr>
            <a:xfrm>
              <a:off x="672406" y="852768"/>
              <a:ext cx="719386" cy="3346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CBA3DA-5C1D-47EA-BB6E-E10463C33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7" t="32018" r="22689" b="27034"/>
            <a:stretch/>
          </p:blipFill>
          <p:spPr>
            <a:xfrm>
              <a:off x="716257" y="886210"/>
              <a:ext cx="637047" cy="234017"/>
            </a:xfrm>
            <a:prstGeom prst="rect">
              <a:avLst/>
            </a:prstGeom>
          </p:spPr>
        </p:pic>
      </p:grpSp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6BF49354-AEF3-4752-A5CD-EAE25F0F12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1439" b="8450"/>
          <a:stretch/>
        </p:blipFill>
        <p:spPr>
          <a:xfrm>
            <a:off x="4888101" y="4994534"/>
            <a:ext cx="860619" cy="14366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608CCC-B5B1-4000-97BB-361E126AF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/>
          <a:stretch/>
        </p:blipFill>
        <p:spPr>
          <a:xfrm>
            <a:off x="1200620" y="1540984"/>
            <a:ext cx="758515" cy="1509203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6AF22E76-CBD8-4FE5-AEE3-CEEC5A3D4A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b="6765"/>
          <a:stretch/>
        </p:blipFill>
        <p:spPr>
          <a:xfrm>
            <a:off x="554547" y="362434"/>
            <a:ext cx="860620" cy="14595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F54C4E-C674-4C6D-92BA-29806D7FE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3779" y="1448709"/>
            <a:ext cx="914537" cy="13272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459300-3F3F-4B5C-AE18-203EA4D1BC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57" y="362434"/>
            <a:ext cx="970010" cy="15654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C0A0ED-B8B1-43FB-8680-82889D520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9523" y="1540984"/>
            <a:ext cx="755893" cy="1327219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8860CE9D-CD97-48AB-AE43-8F73F30B2D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9"/>
          <a:stretch/>
        </p:blipFill>
        <p:spPr>
          <a:xfrm>
            <a:off x="4742958" y="431843"/>
            <a:ext cx="857116" cy="15654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4E0D2F-720A-43ED-A01C-88CB4AAE413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2634" y="1595662"/>
            <a:ext cx="1090691" cy="1332140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6773E0D3-5EA7-4F45-96CB-8447779BF48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b="9660"/>
          <a:stretch/>
        </p:blipFill>
        <p:spPr>
          <a:xfrm>
            <a:off x="6888211" y="372082"/>
            <a:ext cx="840858" cy="14402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963C3D-77F6-4ADE-804F-4465DD2FAAC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3886" b="-33895"/>
          <a:stretch/>
        </p:blipFill>
        <p:spPr>
          <a:xfrm>
            <a:off x="7918875" y="3930198"/>
            <a:ext cx="502458" cy="1451113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31CE8F1A-6DEC-4C76-9068-354290C347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6" r="18086" b="6765"/>
          <a:stretch/>
        </p:blipFill>
        <p:spPr>
          <a:xfrm>
            <a:off x="6968654" y="4911442"/>
            <a:ext cx="679972" cy="145955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3B89F9F-D6C1-47A5-8ED2-8191D0A203D2}"/>
              </a:ext>
            </a:extLst>
          </p:cNvPr>
          <p:cNvSpPr txBox="1"/>
          <p:nvPr/>
        </p:nvSpPr>
        <p:spPr>
          <a:xfrm>
            <a:off x="2854955" y="3013501"/>
            <a:ext cx="3358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>
                <a:solidFill>
                  <a:srgbClr val="FFC00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What does each object represent?</a:t>
            </a:r>
            <a:endParaRPr lang="en-GB" sz="2400" b="1" kern="0" dirty="0">
              <a:solidFill>
                <a:srgbClr val="FFC00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7D785BE-1B14-4B03-BDFF-17BFD8CFFDF0}"/>
              </a:ext>
            </a:extLst>
          </p:cNvPr>
          <p:cNvPicPr/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7553" y="4082071"/>
            <a:ext cx="1101576" cy="1009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7269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3AD52CE-BC99-431B-8844-FD43AC2EB9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C52DBD-D6AF-4651-A2D3-05462401D833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E2F4B1-F88F-475D-80E5-FD5EFD648A13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58823-3891-40DB-BE96-01B5E0C7A773}"/>
              </a:ext>
            </a:extLst>
          </p:cNvPr>
          <p:cNvSpPr txBox="1"/>
          <p:nvPr/>
        </p:nvSpPr>
        <p:spPr>
          <a:xfrm>
            <a:off x="501575" y="373026"/>
            <a:ext cx="424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Draw</a:t>
            </a:r>
            <a:endParaRPr lang="en-GB" sz="36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4BCB3C-DF61-4835-903F-EA5A58EDF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85" y="901251"/>
            <a:ext cx="7943830" cy="561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38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3AD52CE-BC99-431B-8844-FD43AC2EB9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C52DBD-D6AF-4651-A2D3-05462401D833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E2F4B1-F88F-475D-80E5-FD5EFD648A13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92E395-741F-45F7-ACAD-334C3D5D2BA2}"/>
              </a:ext>
            </a:extLst>
          </p:cNvPr>
          <p:cNvSpPr txBox="1"/>
          <p:nvPr/>
        </p:nvSpPr>
        <p:spPr>
          <a:xfrm>
            <a:off x="501575" y="373026"/>
            <a:ext cx="424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List</a:t>
            </a:r>
            <a:endParaRPr lang="en-GB" sz="36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753BD75-1F82-4DC6-93E4-EE7F62C70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4" y="1019357"/>
            <a:ext cx="7793272" cy="54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80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3AD52CE-BC99-431B-8844-FD43AC2EB9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C52DBD-D6AF-4651-A2D3-05462401D833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E2F4B1-F88F-475D-80E5-FD5EFD648A13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E9458-1C3F-402E-B25B-66CD984D9FBA}"/>
              </a:ext>
            </a:extLst>
          </p:cNvPr>
          <p:cNvSpPr txBox="1"/>
          <p:nvPr/>
        </p:nvSpPr>
        <p:spPr>
          <a:xfrm>
            <a:off x="501575" y="373026"/>
            <a:ext cx="424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Write</a:t>
            </a:r>
            <a:endParaRPr lang="en-GB" sz="36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66" name="Picture 6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1FBC61-B96C-40A7-B348-9A50A8C6E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1" y="921502"/>
            <a:ext cx="7984784" cy="55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46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3AD52CE-BC99-431B-8844-FD43AC2EB9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C52DBD-D6AF-4651-A2D3-05462401D833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E2F4B1-F88F-475D-80E5-FD5EFD648A13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B20F0-B7D5-43A9-B470-2657DD1475DF}"/>
              </a:ext>
            </a:extLst>
          </p:cNvPr>
          <p:cNvSpPr txBox="1"/>
          <p:nvPr/>
        </p:nvSpPr>
        <p:spPr>
          <a:xfrm>
            <a:off x="501575" y="373026"/>
            <a:ext cx="654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Complete the sentences</a:t>
            </a:r>
            <a:endParaRPr lang="en-GB" sz="36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D3E8D5C-B466-4486-A271-647664E35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66" y="1019357"/>
            <a:ext cx="7712222" cy="546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77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3AD52CE-BC99-431B-8844-FD43AC2EB9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C52DBD-D6AF-4651-A2D3-05462401D833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E2F4B1-F88F-475D-80E5-FD5EFD648A13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B20F0-B7D5-43A9-B470-2657DD1475DF}"/>
              </a:ext>
            </a:extLst>
          </p:cNvPr>
          <p:cNvSpPr txBox="1"/>
          <p:nvPr/>
        </p:nvSpPr>
        <p:spPr>
          <a:xfrm>
            <a:off x="501575" y="373026"/>
            <a:ext cx="654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Complete the sentences</a:t>
            </a:r>
            <a:endParaRPr lang="en-GB" sz="36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21834D8-4DCF-47C3-A28A-9046DC670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8" y="1019357"/>
            <a:ext cx="7793564" cy="546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47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3AD52CE-BC99-431B-8844-FD43AC2EB9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C52DBD-D6AF-4651-A2D3-05462401D833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E2F4B1-F88F-475D-80E5-FD5EFD648A13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7" name="Picture 56" descr="Text, logo, company name&#10;&#10;Description automatically generated">
            <a:extLst>
              <a:ext uri="{FF2B5EF4-FFF2-40B4-BE49-F238E27FC236}">
                <a16:creationId xmlns:a16="http://schemas.microsoft.com/office/drawing/2014/main" id="{F1FC73F7-0DD4-4C28-A3EF-6112C8059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121290-E0A4-4F77-8262-D2A096CA78A5}"/>
              </a:ext>
            </a:extLst>
          </p:cNvPr>
          <p:cNvPicPr/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5"/>
          <a:stretch/>
        </p:blipFill>
        <p:spPr bwMode="auto">
          <a:xfrm>
            <a:off x="345846" y="1305531"/>
            <a:ext cx="1695274" cy="21234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7212E-88BD-4367-9932-31786AF986C2}"/>
              </a:ext>
            </a:extLst>
          </p:cNvPr>
          <p:cNvSpPr txBox="1"/>
          <p:nvPr/>
        </p:nvSpPr>
        <p:spPr>
          <a:xfrm>
            <a:off x="501575" y="373026"/>
            <a:ext cx="654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Encouraging message</a:t>
            </a:r>
            <a:endParaRPr lang="en-GB" sz="36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BA96D-F1A9-4C27-8149-3565135CE966}"/>
              </a:ext>
            </a:extLst>
          </p:cNvPr>
          <p:cNvPicPr/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9430" y="1305530"/>
            <a:ext cx="1695275" cy="21234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F25C2F-8340-4422-92EF-7E0FA7101F03}"/>
              </a:ext>
            </a:extLst>
          </p:cNvPr>
          <p:cNvPicPr/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7084" y="1630497"/>
            <a:ext cx="2069345" cy="1675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picture containing polygon&#10;&#10;Description automatically generated">
            <a:extLst>
              <a:ext uri="{FF2B5EF4-FFF2-40B4-BE49-F238E27FC236}">
                <a16:creationId xmlns:a16="http://schemas.microsoft.com/office/drawing/2014/main" id="{006D904B-E368-41D0-B953-085EBC169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19" y="1150930"/>
            <a:ext cx="2069345" cy="2278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071BFB-4D52-41A0-8122-519657EE0A8C}"/>
              </a:ext>
            </a:extLst>
          </p:cNvPr>
          <p:cNvPicPr/>
          <p:nvPr/>
        </p:nvPicPr>
        <p:blipFill rotWithShape="1">
          <a:blip r:embed="rId7">
            <a:clrChange>
              <a:clrFrom>
                <a:srgbClr val="44A1C3"/>
              </a:clrFrom>
              <a:clrTo>
                <a:srgbClr val="44A1C3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t="1960" r="13950" b="1706"/>
          <a:stretch/>
        </p:blipFill>
        <p:spPr bwMode="auto">
          <a:xfrm>
            <a:off x="356179" y="3841789"/>
            <a:ext cx="1813002" cy="2416991"/>
          </a:xfrm>
          <a:prstGeom prst="rect">
            <a:avLst/>
          </a:prstGeom>
          <a:ln>
            <a:noFill/>
          </a:ln>
          <a:effectLst>
            <a:outerShdw blurRad="114300" dist="101600" dir="2700000" algn="tl" rotWithShape="0">
              <a:schemeClr val="accent1">
                <a:alpha val="40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A0B60A-3273-42CF-A43F-0534ABCC4976}"/>
              </a:ext>
            </a:extLst>
          </p:cNvPr>
          <p:cNvPicPr/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1120" y="4391630"/>
            <a:ext cx="1953755" cy="1860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47A245-3971-4391-83EC-2B6C187D775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883" y="4552687"/>
            <a:ext cx="2790127" cy="13950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875FB4-9AE0-47DC-A34C-E6565A522089}"/>
              </a:ext>
            </a:extLst>
          </p:cNvPr>
          <p:cNvSpPr txBox="1"/>
          <p:nvPr/>
        </p:nvSpPr>
        <p:spPr>
          <a:xfrm>
            <a:off x="820916" y="1897985"/>
            <a:ext cx="609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?</a:t>
            </a:r>
            <a:endParaRPr lang="en-GB" sz="72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6D5840-A977-48FC-AA02-5F72E43E90C5}"/>
              </a:ext>
            </a:extLst>
          </p:cNvPr>
          <p:cNvSpPr txBox="1"/>
          <p:nvPr/>
        </p:nvSpPr>
        <p:spPr>
          <a:xfrm>
            <a:off x="2990520" y="1981988"/>
            <a:ext cx="609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?</a:t>
            </a:r>
            <a:endParaRPr lang="en-GB" sz="72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BC8AF3-6C66-481F-8EB5-22D72159C64C}"/>
              </a:ext>
            </a:extLst>
          </p:cNvPr>
          <p:cNvSpPr txBox="1"/>
          <p:nvPr/>
        </p:nvSpPr>
        <p:spPr>
          <a:xfrm>
            <a:off x="5024105" y="1767099"/>
            <a:ext cx="609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?</a:t>
            </a:r>
            <a:endParaRPr lang="en-GB" sz="72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44CD92-E49C-434A-8D26-58E987DA4F6B}"/>
              </a:ext>
            </a:extLst>
          </p:cNvPr>
          <p:cNvSpPr txBox="1"/>
          <p:nvPr/>
        </p:nvSpPr>
        <p:spPr>
          <a:xfrm>
            <a:off x="7532019" y="1565450"/>
            <a:ext cx="609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?</a:t>
            </a:r>
            <a:endParaRPr lang="en-GB" sz="72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EA6A82-2A46-4A55-B5B9-8DC28F209D78}"/>
              </a:ext>
            </a:extLst>
          </p:cNvPr>
          <p:cNvSpPr txBox="1"/>
          <p:nvPr/>
        </p:nvSpPr>
        <p:spPr>
          <a:xfrm>
            <a:off x="917175" y="4766182"/>
            <a:ext cx="609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?</a:t>
            </a:r>
            <a:endParaRPr lang="en-GB" sz="72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86595B-1E89-402F-944A-C80EAD795A05}"/>
              </a:ext>
            </a:extLst>
          </p:cNvPr>
          <p:cNvSpPr txBox="1"/>
          <p:nvPr/>
        </p:nvSpPr>
        <p:spPr>
          <a:xfrm>
            <a:off x="2472914" y="4937593"/>
            <a:ext cx="609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?</a:t>
            </a:r>
            <a:endParaRPr lang="en-GB" sz="72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1E43C4-D58D-45F3-A927-FD3889913933}"/>
              </a:ext>
            </a:extLst>
          </p:cNvPr>
          <p:cNvSpPr txBox="1"/>
          <p:nvPr/>
        </p:nvSpPr>
        <p:spPr>
          <a:xfrm>
            <a:off x="5087262" y="4781260"/>
            <a:ext cx="609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?</a:t>
            </a:r>
            <a:endParaRPr lang="en-GB" sz="72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7A53C2-518F-453F-8809-925617B4F7CE}"/>
              </a:ext>
            </a:extLst>
          </p:cNvPr>
          <p:cNvSpPr txBox="1"/>
          <p:nvPr/>
        </p:nvSpPr>
        <p:spPr>
          <a:xfrm>
            <a:off x="7312734" y="4454935"/>
            <a:ext cx="609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?</a:t>
            </a:r>
            <a:endParaRPr lang="en-GB" sz="72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891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3AD52CE-BC99-431B-8844-FD43AC2EB9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C52DBD-D6AF-4651-A2D3-05462401D833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E2F4B1-F88F-475D-80E5-FD5EFD648A13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58823-3891-40DB-BE96-01B5E0C7A773}"/>
              </a:ext>
            </a:extLst>
          </p:cNvPr>
          <p:cNvSpPr txBox="1"/>
          <p:nvPr/>
        </p:nvSpPr>
        <p:spPr>
          <a:xfrm>
            <a:off x="827536" y="831416"/>
            <a:ext cx="4246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The </a:t>
            </a:r>
          </a:p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Salvation</a:t>
            </a:r>
          </a:p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Army</a:t>
            </a:r>
            <a:endParaRPr lang="en-GB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57" name="Picture 56" descr="Text, logo, company name&#10;&#10;Description automatically generated">
            <a:extLst>
              <a:ext uri="{FF2B5EF4-FFF2-40B4-BE49-F238E27FC236}">
                <a16:creationId xmlns:a16="http://schemas.microsoft.com/office/drawing/2014/main" id="{F1FC73F7-0DD4-4C28-A3EF-6112C8059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E79F71-ABAC-43E7-8C55-E5A38B4368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15" y="3939840"/>
            <a:ext cx="1623034" cy="2667561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2D0A763-206E-4BF8-B838-6D459F8F3E8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41" y="3939840"/>
            <a:ext cx="1671243" cy="26193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D68C4E-AE5B-4E41-AC2D-4B216285A5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877" y="3980445"/>
            <a:ext cx="1623034" cy="2619352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B65866DB-75E1-4D4E-81C2-E1A76B8C7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1" y="3950482"/>
            <a:ext cx="1623034" cy="2619352"/>
          </a:xfrm>
          <a:prstGeom prst="rect">
            <a:avLst/>
          </a:prstGeom>
        </p:spPr>
      </p:pic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F11C5EB7-159C-4EFE-B76B-2BA1AA3DB4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40" y="4201497"/>
            <a:ext cx="1742828" cy="2167625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4578ECAC-3FD9-44B6-9C9B-DD38430E87A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6" y="1074733"/>
            <a:ext cx="1623034" cy="2619352"/>
          </a:xfrm>
          <a:prstGeom prst="rect">
            <a:avLst/>
          </a:prstGeom>
        </p:spPr>
      </p:pic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7FDFE68A-A4B7-472F-B7C9-20150B2D8F6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08" y="1107198"/>
            <a:ext cx="1623034" cy="2667561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41F37244-7429-4AF5-982F-AC32A6597C9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51" y="3999940"/>
            <a:ext cx="1623034" cy="2667561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688743BD-4ACA-4D64-B387-2E3AE9CD9BE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97" y="1095862"/>
            <a:ext cx="1623034" cy="26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13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3AD52CE-BC99-431B-8844-FD43AC2EB9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C52DBD-D6AF-4651-A2D3-05462401D833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E2F4B1-F88F-475D-80E5-FD5EFD648A13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58823-3891-40DB-BE96-01B5E0C7A773}"/>
              </a:ext>
            </a:extLst>
          </p:cNvPr>
          <p:cNvSpPr txBox="1"/>
          <p:nvPr/>
        </p:nvSpPr>
        <p:spPr>
          <a:xfrm>
            <a:off x="771816" y="2136620"/>
            <a:ext cx="76003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To learn </a:t>
            </a:r>
            <a:r>
              <a:rPr lang="en-GB" sz="3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how The Salvation Army helped people during the pandemic.</a:t>
            </a:r>
          </a:p>
          <a:p>
            <a:endParaRPr lang="en-GB" sz="32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GB" sz="3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To reflect on why The Salvation Army helps people.</a:t>
            </a:r>
          </a:p>
          <a:p>
            <a:endParaRPr lang="en-GB" sz="54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57" name="Picture 56" descr="Text, logo, company name&#10;&#10;Description automatically generated">
            <a:extLst>
              <a:ext uri="{FF2B5EF4-FFF2-40B4-BE49-F238E27FC236}">
                <a16:creationId xmlns:a16="http://schemas.microsoft.com/office/drawing/2014/main" id="{F1FC73F7-0DD4-4C28-A3EF-6112C8059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02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3AD52CE-BC99-431B-8844-FD43AC2EB9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C52DBD-D6AF-4651-A2D3-05462401D833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E2F4B1-F88F-475D-80E5-FD5EFD648A13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58823-3891-40DB-BE96-01B5E0C7A773}"/>
              </a:ext>
            </a:extLst>
          </p:cNvPr>
          <p:cNvSpPr txBox="1"/>
          <p:nvPr/>
        </p:nvSpPr>
        <p:spPr>
          <a:xfrm>
            <a:off x="771816" y="2136620"/>
            <a:ext cx="76003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To learn </a:t>
            </a:r>
            <a:r>
              <a:rPr lang="en-GB" sz="3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how The Salvation Army helped people during the pandemic.</a:t>
            </a:r>
          </a:p>
          <a:p>
            <a:endParaRPr lang="en-GB" sz="32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GB" sz="32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To reflect on why The Salvation Army helps people.</a:t>
            </a:r>
          </a:p>
          <a:p>
            <a:endParaRPr lang="en-GB" sz="54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57" name="Picture 56" descr="Text, logo, company name&#10;&#10;Description automatically generated">
            <a:extLst>
              <a:ext uri="{FF2B5EF4-FFF2-40B4-BE49-F238E27FC236}">
                <a16:creationId xmlns:a16="http://schemas.microsoft.com/office/drawing/2014/main" id="{F1FC73F7-0DD4-4C28-A3EF-6112C8059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2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3AD52CE-BC99-431B-8844-FD43AC2EB9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C52DBD-D6AF-4651-A2D3-05462401D833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E2F4B1-F88F-475D-80E5-FD5EFD648A13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58823-3891-40DB-BE96-01B5E0C7A773}"/>
              </a:ext>
            </a:extLst>
          </p:cNvPr>
          <p:cNvSpPr txBox="1"/>
          <p:nvPr/>
        </p:nvSpPr>
        <p:spPr>
          <a:xfrm>
            <a:off x="827536" y="831416"/>
            <a:ext cx="4246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The </a:t>
            </a:r>
          </a:p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Salvation</a:t>
            </a:r>
          </a:p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Army</a:t>
            </a:r>
            <a:endParaRPr lang="en-GB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EB2A8ED-2720-40AA-BF76-46A54FC61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89" y="1107199"/>
            <a:ext cx="1124875" cy="2667561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BFF00FF-2F95-4794-A267-55C1ABD45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4" b="4097"/>
          <a:stretch/>
        </p:blipFill>
        <p:spPr>
          <a:xfrm>
            <a:off x="5405107" y="3956841"/>
            <a:ext cx="986920" cy="2558259"/>
          </a:xfrm>
          <a:prstGeom prst="rect">
            <a:avLst/>
          </a:prstGeom>
        </p:spPr>
      </p:pic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C46194D-0136-4C6D-8CD7-12ECB2310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9"/>
          <a:stretch/>
        </p:blipFill>
        <p:spPr>
          <a:xfrm>
            <a:off x="3086383" y="4053301"/>
            <a:ext cx="1073824" cy="2295172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B8DCC2F-0AF2-4685-A254-89C4898BE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57" y="3939840"/>
            <a:ext cx="1199549" cy="2618658"/>
          </a:xfrm>
          <a:prstGeom prst="rect">
            <a:avLst/>
          </a:prstGeom>
        </p:spPr>
      </p:pic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72948FD9-A2F2-4645-8EF6-B7B6902648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72" y="4245650"/>
            <a:ext cx="1690725" cy="2102822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AB1694A0-4585-4834-9593-C7E9295CA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15" y="1020368"/>
            <a:ext cx="1317711" cy="2619352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2019FE58-75EF-47D0-BEBC-C17FDE24BD0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89" y="3939840"/>
            <a:ext cx="1317711" cy="2619352"/>
          </a:xfrm>
          <a:prstGeom prst="rect">
            <a:avLst/>
          </a:prstGeom>
        </p:spPr>
      </p:pic>
      <p:pic>
        <p:nvPicPr>
          <p:cNvPr id="42" name="Picture 41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A514D8DE-07EC-47D1-8D46-3701C1F7D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6" y="3980445"/>
            <a:ext cx="1280215" cy="2619352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CB89C12D-CDA8-495F-85DC-1FC5AFCF48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26" y="1045948"/>
            <a:ext cx="1317711" cy="2619352"/>
          </a:xfrm>
          <a:prstGeom prst="rect">
            <a:avLst/>
          </a:prstGeom>
        </p:spPr>
      </p:pic>
      <p:pic>
        <p:nvPicPr>
          <p:cNvPr id="57" name="Picture 56" descr="Text, logo, company name&#10;&#10;Description automatically generated">
            <a:extLst>
              <a:ext uri="{FF2B5EF4-FFF2-40B4-BE49-F238E27FC236}">
                <a16:creationId xmlns:a16="http://schemas.microsoft.com/office/drawing/2014/main" id="{F1FC73F7-0DD4-4C28-A3EF-6112C80595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67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9FA4B1-5D7C-40C9-9137-32BE951B37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27564-572A-4F21-8F24-5A5B68586B40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B933A-CBEA-4126-9134-FE610565EC1F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Text, logo, company name&#10;&#10;Description automatically generated">
            <a:extLst>
              <a:ext uri="{FF2B5EF4-FFF2-40B4-BE49-F238E27FC236}">
                <a16:creationId xmlns:a16="http://schemas.microsoft.com/office/drawing/2014/main" id="{E73FC4BB-6494-4FF9-8668-458FF927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86664E55-DD97-426F-B21A-D7B43C938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70" y="618207"/>
            <a:ext cx="4194314" cy="3338513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87518-1D25-41BB-9DC9-9ED2924AF8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/>
          <a:stretch/>
        </p:blipFill>
        <p:spPr>
          <a:xfrm>
            <a:off x="441241" y="454588"/>
            <a:ext cx="580772" cy="115555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276A41C-7519-442D-AFA5-71CB6C3204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b="6765"/>
          <a:stretch/>
        </p:blipFill>
        <p:spPr>
          <a:xfrm>
            <a:off x="382124" y="4072950"/>
            <a:ext cx="1440001" cy="2442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2EB21-B58F-4D47-AF76-F801251F1582}"/>
              </a:ext>
            </a:extLst>
          </p:cNvPr>
          <p:cNvSpPr txBox="1"/>
          <p:nvPr/>
        </p:nvSpPr>
        <p:spPr>
          <a:xfrm>
            <a:off x="1768519" y="4354046"/>
            <a:ext cx="2571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hot meals</a:t>
            </a:r>
            <a:endParaRPr lang="en-GB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9" name="Picture 8" descr="A picture containing person, child, child&#10;&#10;Description automatically generated">
            <a:extLst>
              <a:ext uri="{FF2B5EF4-FFF2-40B4-BE49-F238E27FC236}">
                <a16:creationId xmlns:a16="http://schemas.microsoft.com/office/drawing/2014/main" id="{AB9F3649-7D80-4038-9073-B37E37440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73" y="1902558"/>
            <a:ext cx="2881427" cy="2165358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52902-FCB9-4F7E-8101-41A577411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02" y="4232027"/>
            <a:ext cx="2927435" cy="19389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8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9FA4B1-5D7C-40C9-9137-32BE951B37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27564-572A-4F21-8F24-5A5B68586B40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B933A-CBEA-4126-9134-FE610565EC1F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Text, logo, company name&#10;&#10;Description automatically generated">
            <a:extLst>
              <a:ext uri="{FF2B5EF4-FFF2-40B4-BE49-F238E27FC236}">
                <a16:creationId xmlns:a16="http://schemas.microsoft.com/office/drawing/2014/main" id="{E73FC4BB-6494-4FF9-8668-458FF927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87518-1D25-41BB-9DC9-9ED2924AF8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240" y="523834"/>
            <a:ext cx="700233" cy="1016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2EB21-B58F-4D47-AF76-F801251F1582}"/>
              </a:ext>
            </a:extLst>
          </p:cNvPr>
          <p:cNvSpPr txBox="1"/>
          <p:nvPr/>
        </p:nvSpPr>
        <p:spPr>
          <a:xfrm>
            <a:off x="1768518" y="4354046"/>
            <a:ext cx="3280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food parcels</a:t>
            </a:r>
            <a:endParaRPr lang="en-GB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5CCDA3-1D0B-4A0F-8987-3C4296608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7" y="4091547"/>
            <a:ext cx="1623034" cy="2619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D6B541-2C40-4FBE-8A1B-99EEAFAE6C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3" r="30655"/>
          <a:stretch/>
        </p:blipFill>
        <p:spPr>
          <a:xfrm>
            <a:off x="5598255" y="3218588"/>
            <a:ext cx="2083064" cy="2630470"/>
          </a:xfrm>
          <a:prstGeom prst="roundRect">
            <a:avLst/>
          </a:prstGeom>
        </p:spPr>
      </p:pic>
      <p:pic>
        <p:nvPicPr>
          <p:cNvPr id="19" name="Picture 18" descr="A picture containing building, person, outdoor&#10;&#10;Description automatically generated">
            <a:extLst>
              <a:ext uri="{FF2B5EF4-FFF2-40B4-BE49-F238E27FC236}">
                <a16:creationId xmlns:a16="http://schemas.microsoft.com/office/drawing/2014/main" id="{AD8B5E2F-8368-474F-BEA0-07D9B5A617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4" r="11234"/>
          <a:stretch/>
        </p:blipFill>
        <p:spPr>
          <a:xfrm>
            <a:off x="5451008" y="560956"/>
            <a:ext cx="2520093" cy="2359666"/>
          </a:xfrm>
          <a:prstGeom prst="roundRect">
            <a:avLst/>
          </a:prstGeom>
        </p:spPr>
      </p:pic>
      <p:pic>
        <p:nvPicPr>
          <p:cNvPr id="20" name="Picture 19" descr="A picture containing text, indoor, person, office&#10;&#10;Description automatically generated">
            <a:extLst>
              <a:ext uri="{FF2B5EF4-FFF2-40B4-BE49-F238E27FC236}">
                <a16:creationId xmlns:a16="http://schemas.microsoft.com/office/drawing/2014/main" id="{FFE516B2-566F-4F2E-A573-4168CE4200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06" y="1409626"/>
            <a:ext cx="3882446" cy="2586672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D49F2E-4C24-4995-BCC3-5AB959DA5EF2}"/>
              </a:ext>
            </a:extLst>
          </p:cNvPr>
          <p:cNvSpPr txBox="1"/>
          <p:nvPr/>
        </p:nvSpPr>
        <p:spPr>
          <a:xfrm>
            <a:off x="5080030" y="6060451"/>
            <a:ext cx="3180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latin typeface="Levenim MT" panose="02010502060101010101" pitchFamily="2" charset="-79"/>
                <a:cs typeface="Levenim MT" panose="02010502060101010101" pitchFamily="2" charset="-79"/>
                <a:hlinkClick r:id="rId8"/>
              </a:rPr>
              <a:t>The Salvation Army's Response to Coronavirus in Watford - YouTube</a:t>
            </a:r>
            <a:endParaRPr lang="en-GB" sz="11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5" name="Graphic 4" descr="Play">
            <a:hlinkClick r:id="rId8"/>
            <a:extLst>
              <a:ext uri="{FF2B5EF4-FFF2-40B4-BE49-F238E27FC236}">
                <a16:creationId xmlns:a16="http://schemas.microsoft.com/office/drawing/2014/main" id="{0CE2A052-83A2-4313-96A1-7849474F01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5230" y="605693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2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9FA4B1-5D7C-40C9-9137-32BE951B37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27564-572A-4F21-8F24-5A5B68586B40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B933A-CBEA-4126-9134-FE610565EC1F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Text, logo, company name&#10;&#10;Description automatically generated">
            <a:extLst>
              <a:ext uri="{FF2B5EF4-FFF2-40B4-BE49-F238E27FC236}">
                <a16:creationId xmlns:a16="http://schemas.microsoft.com/office/drawing/2014/main" id="{E73FC4BB-6494-4FF9-8668-458FF927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87518-1D25-41BB-9DC9-9ED2924AF8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69" y="510512"/>
            <a:ext cx="700233" cy="1229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2EB21-B58F-4D47-AF76-F801251F1582}"/>
              </a:ext>
            </a:extLst>
          </p:cNvPr>
          <p:cNvSpPr txBox="1"/>
          <p:nvPr/>
        </p:nvSpPr>
        <p:spPr>
          <a:xfrm>
            <a:off x="1768519" y="4354046"/>
            <a:ext cx="2571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visits</a:t>
            </a:r>
            <a:endParaRPr lang="en-GB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7F57848-8E7A-41DF-8E13-1A74D45B1F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39"/>
          <a:stretch/>
        </p:blipFill>
        <p:spPr>
          <a:xfrm>
            <a:off x="334380" y="4061638"/>
            <a:ext cx="1434139" cy="26193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7B3C1C-6BC8-46E5-98E0-17FA8A9B3E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8046" b="-1169"/>
          <a:stretch/>
        </p:blipFill>
        <p:spPr>
          <a:xfrm>
            <a:off x="5497266" y="832334"/>
            <a:ext cx="2975964" cy="2112089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9D52BA-18DF-4471-99D5-412C98603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68" y="3565142"/>
            <a:ext cx="2456176" cy="2389189"/>
          </a:xfrm>
          <a:prstGeom prst="roundRect">
            <a:avLst/>
          </a:prstGeom>
        </p:spPr>
      </p:pic>
      <p:pic>
        <p:nvPicPr>
          <p:cNvPr id="8" name="Picture 7" descr="A picture containing outdoor, building, ground, sidewalk&#10;&#10;Description automatically generated">
            <a:extLst>
              <a:ext uri="{FF2B5EF4-FFF2-40B4-BE49-F238E27FC236}">
                <a16:creationId xmlns:a16="http://schemas.microsoft.com/office/drawing/2014/main" id="{435F35B4-510B-4921-8E62-E1681A5C88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7" t="6166" r="33586" b="35414"/>
          <a:stretch/>
        </p:blipFill>
        <p:spPr>
          <a:xfrm>
            <a:off x="1491296" y="832334"/>
            <a:ext cx="3528432" cy="34394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11620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9FA4B1-5D7C-40C9-9137-32BE951B37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27564-572A-4F21-8F24-5A5B68586B40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B933A-CBEA-4126-9134-FE610565EC1F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Text, logo, company name&#10;&#10;Description automatically generated">
            <a:extLst>
              <a:ext uri="{FF2B5EF4-FFF2-40B4-BE49-F238E27FC236}">
                <a16:creationId xmlns:a16="http://schemas.microsoft.com/office/drawing/2014/main" id="{E73FC4BB-6494-4FF9-8668-458FF927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87518-1D25-41BB-9DC9-9ED2924AF8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240" y="512959"/>
            <a:ext cx="835109" cy="1019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2EB21-B58F-4D47-AF76-F801251F1582}"/>
              </a:ext>
            </a:extLst>
          </p:cNvPr>
          <p:cNvSpPr txBox="1"/>
          <p:nvPr/>
        </p:nvSpPr>
        <p:spPr>
          <a:xfrm>
            <a:off x="1768518" y="4354046"/>
            <a:ext cx="30356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toy appeal</a:t>
            </a:r>
            <a:endParaRPr lang="en-GB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25DD15-2A10-4234-8080-E33F34FE6A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3" r="19031"/>
          <a:stretch/>
        </p:blipFill>
        <p:spPr>
          <a:xfrm>
            <a:off x="4513317" y="3078017"/>
            <a:ext cx="3502134" cy="2361559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2E718A-97F7-4412-98BB-ED552AB7F6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r="2591"/>
          <a:stretch/>
        </p:blipFill>
        <p:spPr>
          <a:xfrm>
            <a:off x="4965949" y="577968"/>
            <a:ext cx="2596870" cy="2230087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90CD7E-47F1-4FC6-8CA9-B2581F06B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02" y="1444888"/>
            <a:ext cx="2829081" cy="2357568"/>
          </a:xfrm>
          <a:prstGeom prst="round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E49C9C3A-4607-4B78-BC4C-E8307E7A6B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b="9660"/>
          <a:stretch/>
        </p:blipFill>
        <p:spPr>
          <a:xfrm>
            <a:off x="441240" y="4044362"/>
            <a:ext cx="1406936" cy="240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57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9FA4B1-5D7C-40C9-9137-32BE951B37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27564-572A-4F21-8F24-5A5B68586B40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B933A-CBEA-4126-9134-FE610565EC1F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Text, logo, company name&#10;&#10;Description automatically generated">
            <a:extLst>
              <a:ext uri="{FF2B5EF4-FFF2-40B4-BE49-F238E27FC236}">
                <a16:creationId xmlns:a16="http://schemas.microsoft.com/office/drawing/2014/main" id="{E73FC4BB-6494-4FF9-8668-458FF927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87518-1D25-41BB-9DC9-9ED2924AF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3886" b="-33895"/>
          <a:stretch/>
        </p:blipFill>
        <p:spPr>
          <a:xfrm>
            <a:off x="605882" y="618207"/>
            <a:ext cx="384717" cy="1111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2EB21-B58F-4D47-AF76-F801251F1582}"/>
              </a:ext>
            </a:extLst>
          </p:cNvPr>
          <p:cNvSpPr txBox="1"/>
          <p:nvPr/>
        </p:nvSpPr>
        <p:spPr>
          <a:xfrm>
            <a:off x="1768518" y="4354046"/>
            <a:ext cx="4460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worldwide</a:t>
            </a:r>
            <a:endParaRPr lang="en-GB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FC5265D2-D172-417A-9382-B822C1931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6" r="18086" b="6765"/>
          <a:stretch/>
        </p:blipFill>
        <p:spPr>
          <a:xfrm>
            <a:off x="497744" y="4067916"/>
            <a:ext cx="1137739" cy="2442150"/>
          </a:xfrm>
          <a:prstGeom prst="rect">
            <a:avLst/>
          </a:prstGeom>
        </p:spPr>
      </p:pic>
      <p:pic>
        <p:nvPicPr>
          <p:cNvPr id="19" name="Picture 18" descr="A picture containing person&#10;&#10;Description automatically generated">
            <a:extLst>
              <a:ext uri="{FF2B5EF4-FFF2-40B4-BE49-F238E27FC236}">
                <a16:creationId xmlns:a16="http://schemas.microsoft.com/office/drawing/2014/main" id="{39F43B14-6D92-4E10-9744-A13247C6A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8" y="704140"/>
            <a:ext cx="3293107" cy="2469830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2D4CB2-2B4E-4E8E-BF72-3C3FDEB758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t="18803" r="14734" b="16822"/>
          <a:stretch/>
        </p:blipFill>
        <p:spPr>
          <a:xfrm>
            <a:off x="860650" y="1496622"/>
            <a:ext cx="3421298" cy="2395164"/>
          </a:xfrm>
          <a:prstGeom prst="round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1C9428C-D017-430B-A1AC-69325CA44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21" y="3333204"/>
            <a:ext cx="2361857" cy="19389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5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9FA4B1-5D7C-40C9-9137-32BE951B37F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327564-572A-4F21-8F24-5A5B68586B40}"/>
              </a:ext>
            </a:extLst>
          </p:cNvPr>
          <p:cNvSpPr/>
          <p:nvPr/>
        </p:nvSpPr>
        <p:spPr>
          <a:xfrm>
            <a:off x="152399" y="190499"/>
            <a:ext cx="8817429" cy="6544129"/>
          </a:xfrm>
          <a:custGeom>
            <a:avLst/>
            <a:gdLst>
              <a:gd name="connsiteX0" fmla="*/ 0 w 8817429"/>
              <a:gd name="connsiteY0" fmla="*/ 0 h 6544129"/>
              <a:gd name="connsiteX1" fmla="*/ 590089 w 8817429"/>
              <a:gd name="connsiteY1" fmla="*/ 0 h 6544129"/>
              <a:gd name="connsiteX2" fmla="*/ 1180179 w 8817429"/>
              <a:gd name="connsiteY2" fmla="*/ 0 h 6544129"/>
              <a:gd name="connsiteX3" fmla="*/ 1946617 w 8817429"/>
              <a:gd name="connsiteY3" fmla="*/ 0 h 6544129"/>
              <a:gd name="connsiteX4" fmla="*/ 2624881 w 8817429"/>
              <a:gd name="connsiteY4" fmla="*/ 0 h 6544129"/>
              <a:gd name="connsiteX5" fmla="*/ 3391319 w 8817429"/>
              <a:gd name="connsiteY5" fmla="*/ 0 h 6544129"/>
              <a:gd name="connsiteX6" fmla="*/ 3893234 w 8817429"/>
              <a:gd name="connsiteY6" fmla="*/ 0 h 6544129"/>
              <a:gd name="connsiteX7" fmla="*/ 4571498 w 8817429"/>
              <a:gd name="connsiteY7" fmla="*/ 0 h 6544129"/>
              <a:gd name="connsiteX8" fmla="*/ 5426110 w 8817429"/>
              <a:gd name="connsiteY8" fmla="*/ 0 h 6544129"/>
              <a:gd name="connsiteX9" fmla="*/ 6104374 w 8817429"/>
              <a:gd name="connsiteY9" fmla="*/ 0 h 6544129"/>
              <a:gd name="connsiteX10" fmla="*/ 6782638 w 8817429"/>
              <a:gd name="connsiteY10" fmla="*/ 0 h 6544129"/>
              <a:gd name="connsiteX11" fmla="*/ 7372727 w 8817429"/>
              <a:gd name="connsiteY11" fmla="*/ 0 h 6544129"/>
              <a:gd name="connsiteX12" fmla="*/ 7962817 w 8817429"/>
              <a:gd name="connsiteY12" fmla="*/ 0 h 6544129"/>
              <a:gd name="connsiteX13" fmla="*/ 8817429 w 8817429"/>
              <a:gd name="connsiteY13" fmla="*/ 0 h 6544129"/>
              <a:gd name="connsiteX14" fmla="*/ 8817429 w 8817429"/>
              <a:gd name="connsiteY14" fmla="*/ 654413 h 6544129"/>
              <a:gd name="connsiteX15" fmla="*/ 8817429 w 8817429"/>
              <a:gd name="connsiteY15" fmla="*/ 1112502 h 6544129"/>
              <a:gd name="connsiteX16" fmla="*/ 8817429 w 8817429"/>
              <a:gd name="connsiteY16" fmla="*/ 1701474 h 6544129"/>
              <a:gd name="connsiteX17" fmla="*/ 8817429 w 8817429"/>
              <a:gd name="connsiteY17" fmla="*/ 2421328 h 6544129"/>
              <a:gd name="connsiteX18" fmla="*/ 8817429 w 8817429"/>
              <a:gd name="connsiteY18" fmla="*/ 3206623 h 6544129"/>
              <a:gd name="connsiteX19" fmla="*/ 8817429 w 8817429"/>
              <a:gd name="connsiteY19" fmla="*/ 3795595 h 6544129"/>
              <a:gd name="connsiteX20" fmla="*/ 8817429 w 8817429"/>
              <a:gd name="connsiteY20" fmla="*/ 4515449 h 6544129"/>
              <a:gd name="connsiteX21" fmla="*/ 8817429 w 8817429"/>
              <a:gd name="connsiteY21" fmla="*/ 5169862 h 6544129"/>
              <a:gd name="connsiteX22" fmla="*/ 8817429 w 8817429"/>
              <a:gd name="connsiteY22" fmla="*/ 5955157 h 6544129"/>
              <a:gd name="connsiteX23" fmla="*/ 8817429 w 8817429"/>
              <a:gd name="connsiteY23" fmla="*/ 6544129 h 6544129"/>
              <a:gd name="connsiteX24" fmla="*/ 8139165 w 8817429"/>
              <a:gd name="connsiteY24" fmla="*/ 6544129 h 6544129"/>
              <a:gd name="connsiteX25" fmla="*/ 7372727 w 8817429"/>
              <a:gd name="connsiteY25" fmla="*/ 6544129 h 6544129"/>
              <a:gd name="connsiteX26" fmla="*/ 6870812 w 8817429"/>
              <a:gd name="connsiteY26" fmla="*/ 6544129 h 6544129"/>
              <a:gd name="connsiteX27" fmla="*/ 6192548 w 8817429"/>
              <a:gd name="connsiteY27" fmla="*/ 6544129 h 6544129"/>
              <a:gd name="connsiteX28" fmla="*/ 5690633 w 8817429"/>
              <a:gd name="connsiteY28" fmla="*/ 6544129 h 6544129"/>
              <a:gd name="connsiteX29" fmla="*/ 5276892 w 8817429"/>
              <a:gd name="connsiteY29" fmla="*/ 6544129 h 6544129"/>
              <a:gd name="connsiteX30" fmla="*/ 4863151 w 8817429"/>
              <a:gd name="connsiteY30" fmla="*/ 6544129 h 6544129"/>
              <a:gd name="connsiteX31" fmla="*/ 4096713 w 8817429"/>
              <a:gd name="connsiteY31" fmla="*/ 6544129 h 6544129"/>
              <a:gd name="connsiteX32" fmla="*/ 3418449 w 8817429"/>
              <a:gd name="connsiteY32" fmla="*/ 6544129 h 6544129"/>
              <a:gd name="connsiteX33" fmla="*/ 3004708 w 8817429"/>
              <a:gd name="connsiteY33" fmla="*/ 6544129 h 6544129"/>
              <a:gd name="connsiteX34" fmla="*/ 2590968 w 8817429"/>
              <a:gd name="connsiteY34" fmla="*/ 6544129 h 6544129"/>
              <a:gd name="connsiteX35" fmla="*/ 2000878 w 8817429"/>
              <a:gd name="connsiteY35" fmla="*/ 6544129 h 6544129"/>
              <a:gd name="connsiteX36" fmla="*/ 1146266 w 8817429"/>
              <a:gd name="connsiteY36" fmla="*/ 6544129 h 6544129"/>
              <a:gd name="connsiteX37" fmla="*/ 732525 w 8817429"/>
              <a:gd name="connsiteY37" fmla="*/ 6544129 h 6544129"/>
              <a:gd name="connsiteX38" fmla="*/ 0 w 8817429"/>
              <a:gd name="connsiteY38" fmla="*/ 6544129 h 6544129"/>
              <a:gd name="connsiteX39" fmla="*/ 0 w 8817429"/>
              <a:gd name="connsiteY39" fmla="*/ 6086040 h 6544129"/>
              <a:gd name="connsiteX40" fmla="*/ 0 w 8817429"/>
              <a:gd name="connsiteY40" fmla="*/ 5562510 h 6544129"/>
              <a:gd name="connsiteX41" fmla="*/ 0 w 8817429"/>
              <a:gd name="connsiteY41" fmla="*/ 5104421 h 6544129"/>
              <a:gd name="connsiteX42" fmla="*/ 0 w 8817429"/>
              <a:gd name="connsiteY42" fmla="*/ 4450008 h 6544129"/>
              <a:gd name="connsiteX43" fmla="*/ 0 w 8817429"/>
              <a:gd name="connsiteY43" fmla="*/ 3730154 h 6544129"/>
              <a:gd name="connsiteX44" fmla="*/ 0 w 8817429"/>
              <a:gd name="connsiteY44" fmla="*/ 3141182 h 6544129"/>
              <a:gd name="connsiteX45" fmla="*/ 0 w 8817429"/>
              <a:gd name="connsiteY45" fmla="*/ 2355886 h 6544129"/>
              <a:gd name="connsiteX46" fmla="*/ 0 w 8817429"/>
              <a:gd name="connsiteY46" fmla="*/ 1570591 h 6544129"/>
              <a:gd name="connsiteX47" fmla="*/ 0 w 8817429"/>
              <a:gd name="connsiteY47" fmla="*/ 785295 h 6544129"/>
              <a:gd name="connsiteX48" fmla="*/ 0 w 8817429"/>
              <a:gd name="connsiteY48" fmla="*/ 0 h 6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17429" h="6544129" fill="none" extrusionOk="0">
                <a:moveTo>
                  <a:pt x="0" y="0"/>
                </a:moveTo>
                <a:cubicBezTo>
                  <a:pt x="231920" y="8202"/>
                  <a:pt x="446530" y="10682"/>
                  <a:pt x="590089" y="0"/>
                </a:cubicBezTo>
                <a:cubicBezTo>
                  <a:pt x="733648" y="-10682"/>
                  <a:pt x="891720" y="23908"/>
                  <a:pt x="1180179" y="0"/>
                </a:cubicBezTo>
                <a:cubicBezTo>
                  <a:pt x="1468638" y="-23908"/>
                  <a:pt x="1586785" y="31597"/>
                  <a:pt x="1946617" y="0"/>
                </a:cubicBezTo>
                <a:cubicBezTo>
                  <a:pt x="2306449" y="-31597"/>
                  <a:pt x="2482973" y="28054"/>
                  <a:pt x="2624881" y="0"/>
                </a:cubicBezTo>
                <a:cubicBezTo>
                  <a:pt x="2766789" y="-28054"/>
                  <a:pt x="3218048" y="31072"/>
                  <a:pt x="3391319" y="0"/>
                </a:cubicBezTo>
                <a:cubicBezTo>
                  <a:pt x="3564590" y="-31072"/>
                  <a:pt x="3747417" y="-545"/>
                  <a:pt x="3893234" y="0"/>
                </a:cubicBezTo>
                <a:cubicBezTo>
                  <a:pt x="4039051" y="545"/>
                  <a:pt x="4385610" y="32456"/>
                  <a:pt x="4571498" y="0"/>
                </a:cubicBezTo>
                <a:cubicBezTo>
                  <a:pt x="4757386" y="-32456"/>
                  <a:pt x="5074862" y="-25962"/>
                  <a:pt x="5426110" y="0"/>
                </a:cubicBezTo>
                <a:cubicBezTo>
                  <a:pt x="5777358" y="25962"/>
                  <a:pt x="5860986" y="1060"/>
                  <a:pt x="6104374" y="0"/>
                </a:cubicBezTo>
                <a:cubicBezTo>
                  <a:pt x="6347762" y="-1060"/>
                  <a:pt x="6602860" y="13915"/>
                  <a:pt x="6782638" y="0"/>
                </a:cubicBezTo>
                <a:cubicBezTo>
                  <a:pt x="6962416" y="-13915"/>
                  <a:pt x="7130482" y="-22975"/>
                  <a:pt x="7372727" y="0"/>
                </a:cubicBezTo>
                <a:cubicBezTo>
                  <a:pt x="7614972" y="22975"/>
                  <a:pt x="7688451" y="21349"/>
                  <a:pt x="7962817" y="0"/>
                </a:cubicBezTo>
                <a:cubicBezTo>
                  <a:pt x="8237183" y="-21349"/>
                  <a:pt x="8618738" y="-24338"/>
                  <a:pt x="8817429" y="0"/>
                </a:cubicBezTo>
                <a:cubicBezTo>
                  <a:pt x="8828069" y="299597"/>
                  <a:pt x="8847558" y="484133"/>
                  <a:pt x="8817429" y="654413"/>
                </a:cubicBezTo>
                <a:cubicBezTo>
                  <a:pt x="8787300" y="824693"/>
                  <a:pt x="8810802" y="1012109"/>
                  <a:pt x="8817429" y="1112502"/>
                </a:cubicBezTo>
                <a:cubicBezTo>
                  <a:pt x="8824056" y="1212895"/>
                  <a:pt x="8794194" y="1485228"/>
                  <a:pt x="8817429" y="1701474"/>
                </a:cubicBezTo>
                <a:cubicBezTo>
                  <a:pt x="8840664" y="1917720"/>
                  <a:pt x="8789370" y="2111388"/>
                  <a:pt x="8817429" y="2421328"/>
                </a:cubicBezTo>
                <a:cubicBezTo>
                  <a:pt x="8845488" y="2731268"/>
                  <a:pt x="8813717" y="3006883"/>
                  <a:pt x="8817429" y="3206623"/>
                </a:cubicBezTo>
                <a:cubicBezTo>
                  <a:pt x="8821141" y="3406364"/>
                  <a:pt x="8820743" y="3578225"/>
                  <a:pt x="8817429" y="3795595"/>
                </a:cubicBezTo>
                <a:cubicBezTo>
                  <a:pt x="8814115" y="4012965"/>
                  <a:pt x="8788679" y="4171221"/>
                  <a:pt x="8817429" y="4515449"/>
                </a:cubicBezTo>
                <a:cubicBezTo>
                  <a:pt x="8846179" y="4859677"/>
                  <a:pt x="8809505" y="4989507"/>
                  <a:pt x="8817429" y="5169862"/>
                </a:cubicBezTo>
                <a:cubicBezTo>
                  <a:pt x="8825353" y="5350217"/>
                  <a:pt x="8796789" y="5608742"/>
                  <a:pt x="8817429" y="5955157"/>
                </a:cubicBezTo>
                <a:cubicBezTo>
                  <a:pt x="8838069" y="6301572"/>
                  <a:pt x="8828782" y="6321414"/>
                  <a:pt x="8817429" y="6544129"/>
                </a:cubicBezTo>
                <a:cubicBezTo>
                  <a:pt x="8631503" y="6519581"/>
                  <a:pt x="8293185" y="6513384"/>
                  <a:pt x="8139165" y="6544129"/>
                </a:cubicBezTo>
                <a:cubicBezTo>
                  <a:pt x="7985145" y="6574874"/>
                  <a:pt x="7533557" y="6568440"/>
                  <a:pt x="7372727" y="6544129"/>
                </a:cubicBezTo>
                <a:cubicBezTo>
                  <a:pt x="7211897" y="6519818"/>
                  <a:pt x="7103808" y="6551377"/>
                  <a:pt x="6870812" y="6544129"/>
                </a:cubicBezTo>
                <a:cubicBezTo>
                  <a:pt x="6637816" y="6536881"/>
                  <a:pt x="6526177" y="6577823"/>
                  <a:pt x="6192548" y="6544129"/>
                </a:cubicBezTo>
                <a:cubicBezTo>
                  <a:pt x="5858919" y="6510435"/>
                  <a:pt x="5919282" y="6542721"/>
                  <a:pt x="5690633" y="6544129"/>
                </a:cubicBezTo>
                <a:cubicBezTo>
                  <a:pt x="5461984" y="6545537"/>
                  <a:pt x="5387375" y="6524291"/>
                  <a:pt x="5276892" y="6544129"/>
                </a:cubicBezTo>
                <a:cubicBezTo>
                  <a:pt x="5166409" y="6563967"/>
                  <a:pt x="5028796" y="6523446"/>
                  <a:pt x="4863151" y="6544129"/>
                </a:cubicBezTo>
                <a:cubicBezTo>
                  <a:pt x="4697506" y="6564812"/>
                  <a:pt x="4429770" y="6550875"/>
                  <a:pt x="4096713" y="6544129"/>
                </a:cubicBezTo>
                <a:cubicBezTo>
                  <a:pt x="3763656" y="6537383"/>
                  <a:pt x="3599773" y="6530175"/>
                  <a:pt x="3418449" y="6544129"/>
                </a:cubicBezTo>
                <a:cubicBezTo>
                  <a:pt x="3237125" y="6558083"/>
                  <a:pt x="3146473" y="6557303"/>
                  <a:pt x="3004708" y="6544129"/>
                </a:cubicBezTo>
                <a:cubicBezTo>
                  <a:pt x="2862943" y="6530955"/>
                  <a:pt x="2796002" y="6548902"/>
                  <a:pt x="2590968" y="6544129"/>
                </a:cubicBezTo>
                <a:cubicBezTo>
                  <a:pt x="2385934" y="6539356"/>
                  <a:pt x="2287373" y="6530084"/>
                  <a:pt x="2000878" y="6544129"/>
                </a:cubicBezTo>
                <a:cubicBezTo>
                  <a:pt x="1714383" y="6558175"/>
                  <a:pt x="1541125" y="6545014"/>
                  <a:pt x="1146266" y="6544129"/>
                </a:cubicBezTo>
                <a:cubicBezTo>
                  <a:pt x="751407" y="6543244"/>
                  <a:pt x="857251" y="6532994"/>
                  <a:pt x="732525" y="6544129"/>
                </a:cubicBezTo>
                <a:cubicBezTo>
                  <a:pt x="607799" y="6555264"/>
                  <a:pt x="219410" y="6539332"/>
                  <a:pt x="0" y="6544129"/>
                </a:cubicBezTo>
                <a:cubicBezTo>
                  <a:pt x="13779" y="6345136"/>
                  <a:pt x="-16736" y="6205910"/>
                  <a:pt x="0" y="6086040"/>
                </a:cubicBezTo>
                <a:cubicBezTo>
                  <a:pt x="16736" y="5966170"/>
                  <a:pt x="10279" y="5769209"/>
                  <a:pt x="0" y="5562510"/>
                </a:cubicBezTo>
                <a:cubicBezTo>
                  <a:pt x="-10279" y="5355811"/>
                  <a:pt x="15613" y="5205234"/>
                  <a:pt x="0" y="5104421"/>
                </a:cubicBezTo>
                <a:cubicBezTo>
                  <a:pt x="-15613" y="5003608"/>
                  <a:pt x="-1405" y="4720565"/>
                  <a:pt x="0" y="4450008"/>
                </a:cubicBezTo>
                <a:cubicBezTo>
                  <a:pt x="1405" y="4179451"/>
                  <a:pt x="33158" y="3894156"/>
                  <a:pt x="0" y="3730154"/>
                </a:cubicBezTo>
                <a:cubicBezTo>
                  <a:pt x="-33158" y="3566152"/>
                  <a:pt x="-19757" y="3404299"/>
                  <a:pt x="0" y="3141182"/>
                </a:cubicBezTo>
                <a:cubicBezTo>
                  <a:pt x="19757" y="2878065"/>
                  <a:pt x="291" y="2728879"/>
                  <a:pt x="0" y="2355886"/>
                </a:cubicBezTo>
                <a:cubicBezTo>
                  <a:pt x="-291" y="1982893"/>
                  <a:pt x="27291" y="1833391"/>
                  <a:pt x="0" y="1570591"/>
                </a:cubicBezTo>
                <a:cubicBezTo>
                  <a:pt x="-27291" y="1307792"/>
                  <a:pt x="-30646" y="1154699"/>
                  <a:pt x="0" y="785295"/>
                </a:cubicBezTo>
                <a:cubicBezTo>
                  <a:pt x="30646" y="415891"/>
                  <a:pt x="-31586" y="197845"/>
                  <a:pt x="0" y="0"/>
                </a:cubicBezTo>
                <a:close/>
              </a:path>
              <a:path w="8817429" h="6544129" stroke="0" extrusionOk="0">
                <a:moveTo>
                  <a:pt x="0" y="0"/>
                </a:moveTo>
                <a:cubicBezTo>
                  <a:pt x="306199" y="-4249"/>
                  <a:pt x="518671" y="2164"/>
                  <a:pt x="854612" y="0"/>
                </a:cubicBezTo>
                <a:cubicBezTo>
                  <a:pt x="1190553" y="-2164"/>
                  <a:pt x="1250334" y="-3083"/>
                  <a:pt x="1621050" y="0"/>
                </a:cubicBezTo>
                <a:cubicBezTo>
                  <a:pt x="1991766" y="3083"/>
                  <a:pt x="2156638" y="-34959"/>
                  <a:pt x="2387488" y="0"/>
                </a:cubicBezTo>
                <a:cubicBezTo>
                  <a:pt x="2618338" y="34959"/>
                  <a:pt x="2707957" y="12600"/>
                  <a:pt x="2977578" y="0"/>
                </a:cubicBezTo>
                <a:cubicBezTo>
                  <a:pt x="3247199" y="-12600"/>
                  <a:pt x="3387788" y="19872"/>
                  <a:pt x="3567667" y="0"/>
                </a:cubicBezTo>
                <a:cubicBezTo>
                  <a:pt x="3747546" y="-19872"/>
                  <a:pt x="4194253" y="7940"/>
                  <a:pt x="4422280" y="0"/>
                </a:cubicBezTo>
                <a:cubicBezTo>
                  <a:pt x="4650307" y="-7940"/>
                  <a:pt x="4735831" y="11338"/>
                  <a:pt x="4924195" y="0"/>
                </a:cubicBezTo>
                <a:cubicBezTo>
                  <a:pt x="5112560" y="-11338"/>
                  <a:pt x="5208150" y="-15688"/>
                  <a:pt x="5337936" y="0"/>
                </a:cubicBezTo>
                <a:cubicBezTo>
                  <a:pt x="5467722" y="15688"/>
                  <a:pt x="5550970" y="16634"/>
                  <a:pt x="5751677" y="0"/>
                </a:cubicBezTo>
                <a:cubicBezTo>
                  <a:pt x="5952384" y="-16634"/>
                  <a:pt x="6147379" y="31564"/>
                  <a:pt x="6429941" y="0"/>
                </a:cubicBezTo>
                <a:cubicBezTo>
                  <a:pt x="6712503" y="-31564"/>
                  <a:pt x="6817941" y="-30598"/>
                  <a:pt x="7108204" y="0"/>
                </a:cubicBezTo>
                <a:cubicBezTo>
                  <a:pt x="7398467" y="30598"/>
                  <a:pt x="7624929" y="-16914"/>
                  <a:pt x="7786468" y="0"/>
                </a:cubicBezTo>
                <a:cubicBezTo>
                  <a:pt x="7948007" y="16914"/>
                  <a:pt x="8478832" y="-10398"/>
                  <a:pt x="8817429" y="0"/>
                </a:cubicBezTo>
                <a:cubicBezTo>
                  <a:pt x="8800762" y="324116"/>
                  <a:pt x="8827787" y="577668"/>
                  <a:pt x="8817429" y="785295"/>
                </a:cubicBezTo>
                <a:cubicBezTo>
                  <a:pt x="8807071" y="992923"/>
                  <a:pt x="8825199" y="1287834"/>
                  <a:pt x="8817429" y="1570591"/>
                </a:cubicBezTo>
                <a:cubicBezTo>
                  <a:pt x="8809659" y="1853348"/>
                  <a:pt x="8811773" y="1994674"/>
                  <a:pt x="8817429" y="2355886"/>
                </a:cubicBezTo>
                <a:cubicBezTo>
                  <a:pt x="8823085" y="2717099"/>
                  <a:pt x="8820647" y="2758008"/>
                  <a:pt x="8817429" y="2944858"/>
                </a:cubicBezTo>
                <a:cubicBezTo>
                  <a:pt x="8814211" y="3131708"/>
                  <a:pt x="8818395" y="3195470"/>
                  <a:pt x="8817429" y="3402947"/>
                </a:cubicBezTo>
                <a:cubicBezTo>
                  <a:pt x="8816463" y="3610424"/>
                  <a:pt x="8830673" y="3951490"/>
                  <a:pt x="8817429" y="4188243"/>
                </a:cubicBezTo>
                <a:cubicBezTo>
                  <a:pt x="8804185" y="4424996"/>
                  <a:pt x="8804336" y="4479987"/>
                  <a:pt x="8817429" y="4646332"/>
                </a:cubicBezTo>
                <a:cubicBezTo>
                  <a:pt x="8830522" y="4812677"/>
                  <a:pt x="8811900" y="4926431"/>
                  <a:pt x="8817429" y="5104421"/>
                </a:cubicBezTo>
                <a:cubicBezTo>
                  <a:pt x="8822958" y="5282411"/>
                  <a:pt x="8796704" y="5603834"/>
                  <a:pt x="8817429" y="5824275"/>
                </a:cubicBezTo>
                <a:cubicBezTo>
                  <a:pt x="8838154" y="6044716"/>
                  <a:pt x="8845919" y="6282060"/>
                  <a:pt x="8817429" y="6544129"/>
                </a:cubicBezTo>
                <a:cubicBezTo>
                  <a:pt x="8585036" y="6529457"/>
                  <a:pt x="8504494" y="6522722"/>
                  <a:pt x="8315514" y="6544129"/>
                </a:cubicBezTo>
                <a:cubicBezTo>
                  <a:pt x="8126534" y="6565536"/>
                  <a:pt x="7976884" y="6561542"/>
                  <a:pt x="7725424" y="6544129"/>
                </a:cubicBezTo>
                <a:cubicBezTo>
                  <a:pt x="7473964" y="6526717"/>
                  <a:pt x="7485216" y="6563286"/>
                  <a:pt x="7311683" y="6544129"/>
                </a:cubicBezTo>
                <a:cubicBezTo>
                  <a:pt x="7138150" y="6524972"/>
                  <a:pt x="6762641" y="6512307"/>
                  <a:pt x="6457071" y="6544129"/>
                </a:cubicBezTo>
                <a:cubicBezTo>
                  <a:pt x="6151501" y="6575951"/>
                  <a:pt x="6080935" y="6541723"/>
                  <a:pt x="5866982" y="6544129"/>
                </a:cubicBezTo>
                <a:cubicBezTo>
                  <a:pt x="5653029" y="6546535"/>
                  <a:pt x="5230245" y="6583176"/>
                  <a:pt x="5012369" y="6544129"/>
                </a:cubicBezTo>
                <a:cubicBezTo>
                  <a:pt x="4794493" y="6505082"/>
                  <a:pt x="4549313" y="6563191"/>
                  <a:pt x="4334105" y="6544129"/>
                </a:cubicBezTo>
                <a:cubicBezTo>
                  <a:pt x="4118897" y="6525067"/>
                  <a:pt x="3950366" y="6534625"/>
                  <a:pt x="3567667" y="6544129"/>
                </a:cubicBezTo>
                <a:cubicBezTo>
                  <a:pt x="3184968" y="6553633"/>
                  <a:pt x="2982412" y="6546459"/>
                  <a:pt x="2713055" y="6544129"/>
                </a:cubicBezTo>
                <a:cubicBezTo>
                  <a:pt x="2443698" y="6541799"/>
                  <a:pt x="2368127" y="6516705"/>
                  <a:pt x="2034791" y="6544129"/>
                </a:cubicBezTo>
                <a:cubicBezTo>
                  <a:pt x="1701455" y="6571553"/>
                  <a:pt x="1367952" y="6561071"/>
                  <a:pt x="1180179" y="6544129"/>
                </a:cubicBezTo>
                <a:cubicBezTo>
                  <a:pt x="992406" y="6527187"/>
                  <a:pt x="855442" y="6560685"/>
                  <a:pt x="590089" y="6544129"/>
                </a:cubicBezTo>
                <a:cubicBezTo>
                  <a:pt x="324736" y="6527574"/>
                  <a:pt x="290699" y="6545931"/>
                  <a:pt x="0" y="6544129"/>
                </a:cubicBezTo>
                <a:cubicBezTo>
                  <a:pt x="-5257" y="6328087"/>
                  <a:pt x="-1775" y="6273561"/>
                  <a:pt x="0" y="6086040"/>
                </a:cubicBezTo>
                <a:cubicBezTo>
                  <a:pt x="1775" y="5898519"/>
                  <a:pt x="-10735" y="5845854"/>
                  <a:pt x="0" y="5627951"/>
                </a:cubicBezTo>
                <a:cubicBezTo>
                  <a:pt x="10735" y="5410048"/>
                  <a:pt x="-7691" y="5226834"/>
                  <a:pt x="0" y="5038979"/>
                </a:cubicBezTo>
                <a:cubicBezTo>
                  <a:pt x="7691" y="4851124"/>
                  <a:pt x="17249" y="4719523"/>
                  <a:pt x="0" y="4580890"/>
                </a:cubicBezTo>
                <a:cubicBezTo>
                  <a:pt x="-17249" y="4442257"/>
                  <a:pt x="23383" y="4166070"/>
                  <a:pt x="0" y="3795595"/>
                </a:cubicBezTo>
                <a:cubicBezTo>
                  <a:pt x="-23383" y="3425120"/>
                  <a:pt x="17702" y="3389772"/>
                  <a:pt x="0" y="3272065"/>
                </a:cubicBezTo>
                <a:cubicBezTo>
                  <a:pt x="-17702" y="3154358"/>
                  <a:pt x="-25213" y="2884359"/>
                  <a:pt x="0" y="2617652"/>
                </a:cubicBezTo>
                <a:cubicBezTo>
                  <a:pt x="25213" y="2350945"/>
                  <a:pt x="-12470" y="2293110"/>
                  <a:pt x="0" y="2028680"/>
                </a:cubicBezTo>
                <a:cubicBezTo>
                  <a:pt x="12470" y="1764250"/>
                  <a:pt x="-14181" y="1709710"/>
                  <a:pt x="0" y="1570591"/>
                </a:cubicBezTo>
                <a:cubicBezTo>
                  <a:pt x="14181" y="1431472"/>
                  <a:pt x="-5332" y="1246286"/>
                  <a:pt x="0" y="981619"/>
                </a:cubicBezTo>
                <a:cubicBezTo>
                  <a:pt x="5332" y="716952"/>
                  <a:pt x="18641" y="281000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B933A-CBEA-4126-9134-FE610565EC1F}"/>
              </a:ext>
            </a:extLst>
          </p:cNvPr>
          <p:cNvSpPr/>
          <p:nvPr/>
        </p:nvSpPr>
        <p:spPr>
          <a:xfrm>
            <a:off x="304800" y="342900"/>
            <a:ext cx="8493354" cy="6215598"/>
          </a:xfrm>
          <a:custGeom>
            <a:avLst/>
            <a:gdLst>
              <a:gd name="connsiteX0" fmla="*/ 0 w 8493354"/>
              <a:gd name="connsiteY0" fmla="*/ 0 h 6215598"/>
              <a:gd name="connsiteX1" fmla="*/ 568401 w 8493354"/>
              <a:gd name="connsiteY1" fmla="*/ 0 h 6215598"/>
              <a:gd name="connsiteX2" fmla="*/ 1136803 w 8493354"/>
              <a:gd name="connsiteY2" fmla="*/ 0 h 6215598"/>
              <a:gd name="connsiteX3" fmla="*/ 1790138 w 8493354"/>
              <a:gd name="connsiteY3" fmla="*/ 0 h 6215598"/>
              <a:gd name="connsiteX4" fmla="*/ 2358539 w 8493354"/>
              <a:gd name="connsiteY4" fmla="*/ 0 h 6215598"/>
              <a:gd name="connsiteX5" fmla="*/ 3096808 w 8493354"/>
              <a:gd name="connsiteY5" fmla="*/ 0 h 6215598"/>
              <a:gd name="connsiteX6" fmla="*/ 3750142 w 8493354"/>
              <a:gd name="connsiteY6" fmla="*/ 0 h 6215598"/>
              <a:gd name="connsiteX7" fmla="*/ 4488411 w 8493354"/>
              <a:gd name="connsiteY7" fmla="*/ 0 h 6215598"/>
              <a:gd name="connsiteX8" fmla="*/ 4971879 w 8493354"/>
              <a:gd name="connsiteY8" fmla="*/ 0 h 6215598"/>
              <a:gd name="connsiteX9" fmla="*/ 5625214 w 8493354"/>
              <a:gd name="connsiteY9" fmla="*/ 0 h 6215598"/>
              <a:gd name="connsiteX10" fmla="*/ 6448416 w 8493354"/>
              <a:gd name="connsiteY10" fmla="*/ 0 h 6215598"/>
              <a:gd name="connsiteX11" fmla="*/ 7101751 w 8493354"/>
              <a:gd name="connsiteY11" fmla="*/ 0 h 6215598"/>
              <a:gd name="connsiteX12" fmla="*/ 7755086 w 8493354"/>
              <a:gd name="connsiteY12" fmla="*/ 0 h 6215598"/>
              <a:gd name="connsiteX13" fmla="*/ 8493354 w 8493354"/>
              <a:gd name="connsiteY13" fmla="*/ 0 h 6215598"/>
              <a:gd name="connsiteX14" fmla="*/ 8493354 w 8493354"/>
              <a:gd name="connsiteY14" fmla="*/ 628466 h 6215598"/>
              <a:gd name="connsiteX15" fmla="*/ 8493354 w 8493354"/>
              <a:gd name="connsiteY15" fmla="*/ 1132620 h 6215598"/>
              <a:gd name="connsiteX16" fmla="*/ 8493354 w 8493354"/>
              <a:gd name="connsiteY16" fmla="*/ 1698930 h 6215598"/>
              <a:gd name="connsiteX17" fmla="*/ 8493354 w 8493354"/>
              <a:gd name="connsiteY17" fmla="*/ 2203084 h 6215598"/>
              <a:gd name="connsiteX18" fmla="*/ 8493354 w 8493354"/>
              <a:gd name="connsiteY18" fmla="*/ 2831550 h 6215598"/>
              <a:gd name="connsiteX19" fmla="*/ 8493354 w 8493354"/>
              <a:gd name="connsiteY19" fmla="*/ 3584328 h 6215598"/>
              <a:gd name="connsiteX20" fmla="*/ 8493354 w 8493354"/>
              <a:gd name="connsiteY20" fmla="*/ 4399262 h 6215598"/>
              <a:gd name="connsiteX21" fmla="*/ 8493354 w 8493354"/>
              <a:gd name="connsiteY21" fmla="*/ 5027728 h 6215598"/>
              <a:gd name="connsiteX22" fmla="*/ 8493354 w 8493354"/>
              <a:gd name="connsiteY22" fmla="*/ 6215598 h 6215598"/>
              <a:gd name="connsiteX23" fmla="*/ 7840019 w 8493354"/>
              <a:gd name="connsiteY23" fmla="*/ 6215598 h 6215598"/>
              <a:gd name="connsiteX24" fmla="*/ 7101751 w 8493354"/>
              <a:gd name="connsiteY24" fmla="*/ 6215598 h 6215598"/>
              <a:gd name="connsiteX25" fmla="*/ 6533349 w 8493354"/>
              <a:gd name="connsiteY25" fmla="*/ 6215598 h 6215598"/>
              <a:gd name="connsiteX26" fmla="*/ 6049881 w 8493354"/>
              <a:gd name="connsiteY26" fmla="*/ 6215598 h 6215598"/>
              <a:gd name="connsiteX27" fmla="*/ 5311613 w 8493354"/>
              <a:gd name="connsiteY27" fmla="*/ 6215598 h 6215598"/>
              <a:gd name="connsiteX28" fmla="*/ 4828145 w 8493354"/>
              <a:gd name="connsiteY28" fmla="*/ 6215598 h 6215598"/>
              <a:gd name="connsiteX29" fmla="*/ 4174810 w 8493354"/>
              <a:gd name="connsiteY29" fmla="*/ 6215598 h 6215598"/>
              <a:gd name="connsiteX30" fmla="*/ 3691342 w 8493354"/>
              <a:gd name="connsiteY30" fmla="*/ 6215598 h 6215598"/>
              <a:gd name="connsiteX31" fmla="*/ 3292808 w 8493354"/>
              <a:gd name="connsiteY31" fmla="*/ 6215598 h 6215598"/>
              <a:gd name="connsiteX32" fmla="*/ 2894274 w 8493354"/>
              <a:gd name="connsiteY32" fmla="*/ 6215598 h 6215598"/>
              <a:gd name="connsiteX33" fmla="*/ 2156005 w 8493354"/>
              <a:gd name="connsiteY33" fmla="*/ 6215598 h 6215598"/>
              <a:gd name="connsiteX34" fmla="*/ 1502670 w 8493354"/>
              <a:gd name="connsiteY34" fmla="*/ 6215598 h 6215598"/>
              <a:gd name="connsiteX35" fmla="*/ 1104136 w 8493354"/>
              <a:gd name="connsiteY35" fmla="*/ 6215598 h 6215598"/>
              <a:gd name="connsiteX36" fmla="*/ 705602 w 8493354"/>
              <a:gd name="connsiteY36" fmla="*/ 6215598 h 6215598"/>
              <a:gd name="connsiteX37" fmla="*/ 0 w 8493354"/>
              <a:gd name="connsiteY37" fmla="*/ 6215598 h 6215598"/>
              <a:gd name="connsiteX38" fmla="*/ 0 w 8493354"/>
              <a:gd name="connsiteY38" fmla="*/ 5400664 h 6215598"/>
              <a:gd name="connsiteX39" fmla="*/ 0 w 8493354"/>
              <a:gd name="connsiteY39" fmla="*/ 4896510 h 6215598"/>
              <a:gd name="connsiteX40" fmla="*/ 0 w 8493354"/>
              <a:gd name="connsiteY40" fmla="*/ 4330200 h 6215598"/>
              <a:gd name="connsiteX41" fmla="*/ 0 w 8493354"/>
              <a:gd name="connsiteY41" fmla="*/ 3577422 h 6215598"/>
              <a:gd name="connsiteX42" fmla="*/ 0 w 8493354"/>
              <a:gd name="connsiteY42" fmla="*/ 3011112 h 6215598"/>
              <a:gd name="connsiteX43" fmla="*/ 0 w 8493354"/>
              <a:gd name="connsiteY43" fmla="*/ 2506958 h 6215598"/>
              <a:gd name="connsiteX44" fmla="*/ 0 w 8493354"/>
              <a:gd name="connsiteY44" fmla="*/ 1816336 h 6215598"/>
              <a:gd name="connsiteX45" fmla="*/ 0 w 8493354"/>
              <a:gd name="connsiteY45" fmla="*/ 1063558 h 6215598"/>
              <a:gd name="connsiteX46" fmla="*/ 0 w 8493354"/>
              <a:gd name="connsiteY46" fmla="*/ 0 h 62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3354" h="6215598" fill="none" extrusionOk="0">
                <a:moveTo>
                  <a:pt x="0" y="0"/>
                </a:moveTo>
                <a:cubicBezTo>
                  <a:pt x="130746" y="8597"/>
                  <a:pt x="289846" y="-2868"/>
                  <a:pt x="568401" y="0"/>
                </a:cubicBezTo>
                <a:cubicBezTo>
                  <a:pt x="846956" y="2868"/>
                  <a:pt x="991937" y="-23352"/>
                  <a:pt x="1136803" y="0"/>
                </a:cubicBezTo>
                <a:cubicBezTo>
                  <a:pt x="1281669" y="23352"/>
                  <a:pt x="1571116" y="-13260"/>
                  <a:pt x="1790138" y="0"/>
                </a:cubicBezTo>
                <a:cubicBezTo>
                  <a:pt x="2009160" y="13260"/>
                  <a:pt x="2211565" y="23068"/>
                  <a:pt x="2358539" y="0"/>
                </a:cubicBezTo>
                <a:cubicBezTo>
                  <a:pt x="2505513" y="-23068"/>
                  <a:pt x="2862459" y="-29381"/>
                  <a:pt x="3096808" y="0"/>
                </a:cubicBezTo>
                <a:cubicBezTo>
                  <a:pt x="3331157" y="29381"/>
                  <a:pt x="3450328" y="-4417"/>
                  <a:pt x="3750142" y="0"/>
                </a:cubicBezTo>
                <a:cubicBezTo>
                  <a:pt x="4049956" y="4417"/>
                  <a:pt x="4162962" y="-19102"/>
                  <a:pt x="4488411" y="0"/>
                </a:cubicBezTo>
                <a:cubicBezTo>
                  <a:pt x="4813860" y="19102"/>
                  <a:pt x="4783364" y="7326"/>
                  <a:pt x="4971879" y="0"/>
                </a:cubicBezTo>
                <a:cubicBezTo>
                  <a:pt x="5160394" y="-7326"/>
                  <a:pt x="5425054" y="14376"/>
                  <a:pt x="5625214" y="0"/>
                </a:cubicBezTo>
                <a:cubicBezTo>
                  <a:pt x="5825375" y="-14376"/>
                  <a:pt x="6129360" y="5358"/>
                  <a:pt x="6448416" y="0"/>
                </a:cubicBezTo>
                <a:cubicBezTo>
                  <a:pt x="6767472" y="-5358"/>
                  <a:pt x="6901441" y="31291"/>
                  <a:pt x="7101751" y="0"/>
                </a:cubicBezTo>
                <a:cubicBezTo>
                  <a:pt x="7302062" y="-31291"/>
                  <a:pt x="7605215" y="4882"/>
                  <a:pt x="7755086" y="0"/>
                </a:cubicBezTo>
                <a:cubicBezTo>
                  <a:pt x="7904958" y="-4882"/>
                  <a:pt x="8301296" y="-18187"/>
                  <a:pt x="8493354" y="0"/>
                </a:cubicBezTo>
                <a:cubicBezTo>
                  <a:pt x="8478767" y="300079"/>
                  <a:pt x="8523851" y="486138"/>
                  <a:pt x="8493354" y="628466"/>
                </a:cubicBezTo>
                <a:cubicBezTo>
                  <a:pt x="8462857" y="770794"/>
                  <a:pt x="8469110" y="928194"/>
                  <a:pt x="8493354" y="1132620"/>
                </a:cubicBezTo>
                <a:cubicBezTo>
                  <a:pt x="8517598" y="1337046"/>
                  <a:pt x="8499557" y="1567718"/>
                  <a:pt x="8493354" y="1698930"/>
                </a:cubicBezTo>
                <a:cubicBezTo>
                  <a:pt x="8487152" y="1830142"/>
                  <a:pt x="8484621" y="2057004"/>
                  <a:pt x="8493354" y="2203084"/>
                </a:cubicBezTo>
                <a:cubicBezTo>
                  <a:pt x="8502087" y="2349164"/>
                  <a:pt x="8521812" y="2541797"/>
                  <a:pt x="8493354" y="2831550"/>
                </a:cubicBezTo>
                <a:cubicBezTo>
                  <a:pt x="8464896" y="3121303"/>
                  <a:pt x="8515662" y="3239662"/>
                  <a:pt x="8493354" y="3584328"/>
                </a:cubicBezTo>
                <a:cubicBezTo>
                  <a:pt x="8471046" y="3928994"/>
                  <a:pt x="8526054" y="4062320"/>
                  <a:pt x="8493354" y="4399262"/>
                </a:cubicBezTo>
                <a:cubicBezTo>
                  <a:pt x="8460654" y="4736204"/>
                  <a:pt x="8491690" y="4796129"/>
                  <a:pt x="8493354" y="5027728"/>
                </a:cubicBezTo>
                <a:cubicBezTo>
                  <a:pt x="8495018" y="5259327"/>
                  <a:pt x="8551790" y="5763556"/>
                  <a:pt x="8493354" y="6215598"/>
                </a:cubicBezTo>
                <a:cubicBezTo>
                  <a:pt x="8311204" y="6236420"/>
                  <a:pt x="8028268" y="6202994"/>
                  <a:pt x="7840019" y="6215598"/>
                </a:cubicBezTo>
                <a:cubicBezTo>
                  <a:pt x="7651771" y="6228202"/>
                  <a:pt x="7453419" y="6240328"/>
                  <a:pt x="7101751" y="6215598"/>
                </a:cubicBezTo>
                <a:cubicBezTo>
                  <a:pt x="6750083" y="6190868"/>
                  <a:pt x="6664409" y="6231437"/>
                  <a:pt x="6533349" y="6215598"/>
                </a:cubicBezTo>
                <a:cubicBezTo>
                  <a:pt x="6402289" y="6199759"/>
                  <a:pt x="6179495" y="6206047"/>
                  <a:pt x="6049881" y="6215598"/>
                </a:cubicBezTo>
                <a:cubicBezTo>
                  <a:pt x="5920267" y="6225149"/>
                  <a:pt x="5602651" y="6236770"/>
                  <a:pt x="5311613" y="6215598"/>
                </a:cubicBezTo>
                <a:cubicBezTo>
                  <a:pt x="5020575" y="6194426"/>
                  <a:pt x="4994084" y="6213386"/>
                  <a:pt x="4828145" y="6215598"/>
                </a:cubicBezTo>
                <a:cubicBezTo>
                  <a:pt x="4662206" y="6217810"/>
                  <a:pt x="4438260" y="6237900"/>
                  <a:pt x="4174810" y="6215598"/>
                </a:cubicBezTo>
                <a:cubicBezTo>
                  <a:pt x="3911361" y="6193296"/>
                  <a:pt x="3886374" y="6204893"/>
                  <a:pt x="3691342" y="6215598"/>
                </a:cubicBezTo>
                <a:cubicBezTo>
                  <a:pt x="3496310" y="6226303"/>
                  <a:pt x="3474190" y="6231525"/>
                  <a:pt x="3292808" y="6215598"/>
                </a:cubicBezTo>
                <a:cubicBezTo>
                  <a:pt x="3111426" y="6199671"/>
                  <a:pt x="3013306" y="6235508"/>
                  <a:pt x="2894274" y="6215598"/>
                </a:cubicBezTo>
                <a:cubicBezTo>
                  <a:pt x="2775242" y="6195688"/>
                  <a:pt x="2510035" y="6223663"/>
                  <a:pt x="2156005" y="6215598"/>
                </a:cubicBezTo>
                <a:cubicBezTo>
                  <a:pt x="1801975" y="6207533"/>
                  <a:pt x="1811637" y="6215734"/>
                  <a:pt x="1502670" y="6215598"/>
                </a:cubicBezTo>
                <a:cubicBezTo>
                  <a:pt x="1193704" y="6215462"/>
                  <a:pt x="1294617" y="6221780"/>
                  <a:pt x="1104136" y="6215598"/>
                </a:cubicBezTo>
                <a:cubicBezTo>
                  <a:pt x="913655" y="6209416"/>
                  <a:pt x="788364" y="6226499"/>
                  <a:pt x="705602" y="6215598"/>
                </a:cubicBezTo>
                <a:cubicBezTo>
                  <a:pt x="622840" y="6204697"/>
                  <a:pt x="164090" y="6200233"/>
                  <a:pt x="0" y="6215598"/>
                </a:cubicBezTo>
                <a:cubicBezTo>
                  <a:pt x="12207" y="6021183"/>
                  <a:pt x="-22035" y="5679205"/>
                  <a:pt x="0" y="5400664"/>
                </a:cubicBezTo>
                <a:cubicBezTo>
                  <a:pt x="22035" y="5122123"/>
                  <a:pt x="-16453" y="5111417"/>
                  <a:pt x="0" y="4896510"/>
                </a:cubicBezTo>
                <a:cubicBezTo>
                  <a:pt x="16453" y="4681603"/>
                  <a:pt x="20039" y="4580441"/>
                  <a:pt x="0" y="4330200"/>
                </a:cubicBezTo>
                <a:cubicBezTo>
                  <a:pt x="-20039" y="4079959"/>
                  <a:pt x="34418" y="3818603"/>
                  <a:pt x="0" y="3577422"/>
                </a:cubicBezTo>
                <a:cubicBezTo>
                  <a:pt x="-34418" y="3336241"/>
                  <a:pt x="18283" y="3186375"/>
                  <a:pt x="0" y="3011112"/>
                </a:cubicBezTo>
                <a:cubicBezTo>
                  <a:pt x="-18283" y="2835849"/>
                  <a:pt x="18727" y="2658434"/>
                  <a:pt x="0" y="2506958"/>
                </a:cubicBezTo>
                <a:cubicBezTo>
                  <a:pt x="-18727" y="2355482"/>
                  <a:pt x="29796" y="2143820"/>
                  <a:pt x="0" y="1816336"/>
                </a:cubicBezTo>
                <a:cubicBezTo>
                  <a:pt x="-29796" y="1488852"/>
                  <a:pt x="30708" y="1268765"/>
                  <a:pt x="0" y="1063558"/>
                </a:cubicBezTo>
                <a:cubicBezTo>
                  <a:pt x="-30708" y="858351"/>
                  <a:pt x="-25207" y="258966"/>
                  <a:pt x="0" y="0"/>
                </a:cubicBezTo>
                <a:close/>
              </a:path>
              <a:path w="8493354" h="6215598" stroke="0" extrusionOk="0">
                <a:moveTo>
                  <a:pt x="0" y="0"/>
                </a:moveTo>
                <a:cubicBezTo>
                  <a:pt x="401413" y="-3076"/>
                  <a:pt x="501147" y="10608"/>
                  <a:pt x="823202" y="0"/>
                </a:cubicBezTo>
                <a:cubicBezTo>
                  <a:pt x="1145257" y="-10608"/>
                  <a:pt x="1338727" y="9951"/>
                  <a:pt x="1561470" y="0"/>
                </a:cubicBezTo>
                <a:cubicBezTo>
                  <a:pt x="1784213" y="-9951"/>
                  <a:pt x="2073451" y="-16665"/>
                  <a:pt x="2299739" y="0"/>
                </a:cubicBezTo>
                <a:cubicBezTo>
                  <a:pt x="2526027" y="16665"/>
                  <a:pt x="2712275" y="6437"/>
                  <a:pt x="2868140" y="0"/>
                </a:cubicBezTo>
                <a:cubicBezTo>
                  <a:pt x="3024005" y="-6437"/>
                  <a:pt x="3225589" y="-12591"/>
                  <a:pt x="3436542" y="0"/>
                </a:cubicBezTo>
                <a:cubicBezTo>
                  <a:pt x="3647495" y="12591"/>
                  <a:pt x="3954072" y="-32561"/>
                  <a:pt x="4259744" y="0"/>
                </a:cubicBezTo>
                <a:cubicBezTo>
                  <a:pt x="4565416" y="32561"/>
                  <a:pt x="4546295" y="-14524"/>
                  <a:pt x="4743212" y="0"/>
                </a:cubicBezTo>
                <a:cubicBezTo>
                  <a:pt x="4940129" y="14524"/>
                  <a:pt x="5058364" y="860"/>
                  <a:pt x="5141746" y="0"/>
                </a:cubicBezTo>
                <a:cubicBezTo>
                  <a:pt x="5225128" y="-860"/>
                  <a:pt x="5385384" y="-9990"/>
                  <a:pt x="5540280" y="0"/>
                </a:cubicBezTo>
                <a:cubicBezTo>
                  <a:pt x="5695176" y="9990"/>
                  <a:pt x="6049829" y="31133"/>
                  <a:pt x="6193615" y="0"/>
                </a:cubicBezTo>
                <a:cubicBezTo>
                  <a:pt x="6337402" y="-31133"/>
                  <a:pt x="6524038" y="-20151"/>
                  <a:pt x="6846950" y="0"/>
                </a:cubicBezTo>
                <a:cubicBezTo>
                  <a:pt x="7169862" y="20151"/>
                  <a:pt x="7314977" y="-27713"/>
                  <a:pt x="7500285" y="0"/>
                </a:cubicBezTo>
                <a:cubicBezTo>
                  <a:pt x="7685594" y="27713"/>
                  <a:pt x="8033197" y="-9810"/>
                  <a:pt x="8493354" y="0"/>
                </a:cubicBezTo>
                <a:cubicBezTo>
                  <a:pt x="8503681" y="250608"/>
                  <a:pt x="8509958" y="420054"/>
                  <a:pt x="8493354" y="814934"/>
                </a:cubicBezTo>
                <a:cubicBezTo>
                  <a:pt x="8476750" y="1209814"/>
                  <a:pt x="8518823" y="1265398"/>
                  <a:pt x="8493354" y="1629868"/>
                </a:cubicBezTo>
                <a:cubicBezTo>
                  <a:pt x="8467885" y="1994338"/>
                  <a:pt x="8530951" y="2236979"/>
                  <a:pt x="8493354" y="2444802"/>
                </a:cubicBezTo>
                <a:cubicBezTo>
                  <a:pt x="8455757" y="2652625"/>
                  <a:pt x="8466754" y="2801096"/>
                  <a:pt x="8493354" y="3073268"/>
                </a:cubicBezTo>
                <a:cubicBezTo>
                  <a:pt x="8519954" y="3345440"/>
                  <a:pt x="8494347" y="3471055"/>
                  <a:pt x="8493354" y="3577422"/>
                </a:cubicBezTo>
                <a:cubicBezTo>
                  <a:pt x="8492361" y="3683789"/>
                  <a:pt x="8512464" y="4061684"/>
                  <a:pt x="8493354" y="4392356"/>
                </a:cubicBezTo>
                <a:cubicBezTo>
                  <a:pt x="8474244" y="4723028"/>
                  <a:pt x="8503959" y="4751357"/>
                  <a:pt x="8493354" y="4896510"/>
                </a:cubicBezTo>
                <a:cubicBezTo>
                  <a:pt x="8482749" y="5041663"/>
                  <a:pt x="8486898" y="5194903"/>
                  <a:pt x="8493354" y="5400664"/>
                </a:cubicBezTo>
                <a:cubicBezTo>
                  <a:pt x="8499810" y="5606425"/>
                  <a:pt x="8472513" y="5913607"/>
                  <a:pt x="8493354" y="6215598"/>
                </a:cubicBezTo>
                <a:cubicBezTo>
                  <a:pt x="8374382" y="6233989"/>
                  <a:pt x="8200332" y="6192408"/>
                  <a:pt x="8009886" y="6215598"/>
                </a:cubicBezTo>
                <a:cubicBezTo>
                  <a:pt x="7819440" y="6238788"/>
                  <a:pt x="7680732" y="6231055"/>
                  <a:pt x="7526418" y="6215598"/>
                </a:cubicBezTo>
                <a:cubicBezTo>
                  <a:pt x="7372104" y="6200141"/>
                  <a:pt x="7212592" y="6204979"/>
                  <a:pt x="6958017" y="6215598"/>
                </a:cubicBezTo>
                <a:cubicBezTo>
                  <a:pt x="6703442" y="6226217"/>
                  <a:pt x="6730616" y="6197686"/>
                  <a:pt x="6559483" y="6215598"/>
                </a:cubicBezTo>
                <a:cubicBezTo>
                  <a:pt x="6388350" y="6233510"/>
                  <a:pt x="5995609" y="6181899"/>
                  <a:pt x="5736281" y="6215598"/>
                </a:cubicBezTo>
                <a:cubicBezTo>
                  <a:pt x="5476953" y="6249297"/>
                  <a:pt x="5334296" y="6195732"/>
                  <a:pt x="5167879" y="6215598"/>
                </a:cubicBezTo>
                <a:cubicBezTo>
                  <a:pt x="5001462" y="6235464"/>
                  <a:pt x="4743138" y="6183011"/>
                  <a:pt x="4344677" y="6215598"/>
                </a:cubicBezTo>
                <a:cubicBezTo>
                  <a:pt x="3946216" y="6248185"/>
                  <a:pt x="3871118" y="6199011"/>
                  <a:pt x="3691342" y="6215598"/>
                </a:cubicBezTo>
                <a:cubicBezTo>
                  <a:pt x="3511567" y="6232185"/>
                  <a:pt x="3212377" y="6247704"/>
                  <a:pt x="2953074" y="6215598"/>
                </a:cubicBezTo>
                <a:cubicBezTo>
                  <a:pt x="2693771" y="6183492"/>
                  <a:pt x="2335755" y="6212684"/>
                  <a:pt x="2129872" y="6215598"/>
                </a:cubicBezTo>
                <a:cubicBezTo>
                  <a:pt x="1923989" y="6218512"/>
                  <a:pt x="1607265" y="6238159"/>
                  <a:pt x="1476537" y="6215598"/>
                </a:cubicBezTo>
                <a:cubicBezTo>
                  <a:pt x="1345810" y="6193037"/>
                  <a:pt x="845943" y="6240824"/>
                  <a:pt x="653335" y="6215598"/>
                </a:cubicBezTo>
                <a:cubicBezTo>
                  <a:pt x="460727" y="6190372"/>
                  <a:pt x="250831" y="6196687"/>
                  <a:pt x="0" y="6215598"/>
                </a:cubicBezTo>
                <a:cubicBezTo>
                  <a:pt x="18017" y="6046102"/>
                  <a:pt x="12213" y="5827331"/>
                  <a:pt x="0" y="5711444"/>
                </a:cubicBezTo>
                <a:cubicBezTo>
                  <a:pt x="-12213" y="5595557"/>
                  <a:pt x="92" y="5331982"/>
                  <a:pt x="0" y="5020822"/>
                </a:cubicBezTo>
                <a:cubicBezTo>
                  <a:pt x="-92" y="4709662"/>
                  <a:pt x="-6985" y="4757666"/>
                  <a:pt x="0" y="4516668"/>
                </a:cubicBezTo>
                <a:cubicBezTo>
                  <a:pt x="6985" y="4275670"/>
                  <a:pt x="-17802" y="4152604"/>
                  <a:pt x="0" y="3888202"/>
                </a:cubicBezTo>
                <a:cubicBezTo>
                  <a:pt x="17802" y="3623800"/>
                  <a:pt x="-13764" y="3499876"/>
                  <a:pt x="0" y="3384048"/>
                </a:cubicBezTo>
                <a:cubicBezTo>
                  <a:pt x="13764" y="3268220"/>
                  <a:pt x="22400" y="2905357"/>
                  <a:pt x="0" y="2569114"/>
                </a:cubicBezTo>
                <a:cubicBezTo>
                  <a:pt x="-22400" y="2232871"/>
                  <a:pt x="13865" y="2233145"/>
                  <a:pt x="0" y="2002804"/>
                </a:cubicBezTo>
                <a:cubicBezTo>
                  <a:pt x="-13865" y="1772463"/>
                  <a:pt x="7957" y="1525791"/>
                  <a:pt x="0" y="1312182"/>
                </a:cubicBezTo>
                <a:cubicBezTo>
                  <a:pt x="-7957" y="1098573"/>
                  <a:pt x="13222" y="880457"/>
                  <a:pt x="0" y="683716"/>
                </a:cubicBezTo>
                <a:cubicBezTo>
                  <a:pt x="-13222" y="486975"/>
                  <a:pt x="-14635" y="1925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844402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Text, logo, company name&#10;&#10;Description automatically generated">
            <a:extLst>
              <a:ext uri="{FF2B5EF4-FFF2-40B4-BE49-F238E27FC236}">
                <a16:creationId xmlns:a16="http://schemas.microsoft.com/office/drawing/2014/main" id="{E73FC4BB-6494-4FF9-8668-458FF927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72" y="5486909"/>
            <a:ext cx="879536" cy="989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87518-1D25-41BB-9DC9-9ED2924AF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08" t="25282"/>
          <a:stretch/>
        </p:blipFill>
        <p:spPr>
          <a:xfrm>
            <a:off x="382124" y="618207"/>
            <a:ext cx="836193" cy="828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2EB21-B58F-4D47-AF76-F801251F1582}"/>
              </a:ext>
            </a:extLst>
          </p:cNvPr>
          <p:cNvSpPr txBox="1"/>
          <p:nvPr/>
        </p:nvSpPr>
        <p:spPr>
          <a:xfrm>
            <a:off x="1768518" y="4354046"/>
            <a:ext cx="55466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US" sz="6000" b="1" kern="0" dirty="0">
                <a:solidFill>
                  <a:srgbClr val="0070C0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emergencies</a:t>
            </a:r>
            <a:endParaRPr lang="en-GB" sz="6000" b="1" kern="0" dirty="0">
              <a:solidFill>
                <a:srgbClr val="0070C0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884D41FA-C74E-4683-9A83-6D52F1318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1439" b="8450"/>
          <a:stretch/>
        </p:blipFill>
        <p:spPr>
          <a:xfrm>
            <a:off x="409097" y="4067916"/>
            <a:ext cx="1440001" cy="2403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59383C-390C-4D71-9971-C25A3A087C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16361"/>
          <a:stretch/>
        </p:blipFill>
        <p:spPr>
          <a:xfrm>
            <a:off x="1069544" y="1340588"/>
            <a:ext cx="3475808" cy="2871698"/>
          </a:xfrm>
          <a:prstGeom prst="flowChartAlternateProcess">
            <a:avLst/>
          </a:prstGeom>
        </p:spPr>
      </p:pic>
      <p:pic>
        <p:nvPicPr>
          <p:cNvPr id="8" name="Picture 7" descr="A picture containing text, person, indoor, standing&#10;&#10;Description automatically generated">
            <a:extLst>
              <a:ext uri="{FF2B5EF4-FFF2-40B4-BE49-F238E27FC236}">
                <a16:creationId xmlns:a16="http://schemas.microsoft.com/office/drawing/2014/main" id="{C6D16782-2B53-4B33-B605-39629B0F3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30617"/>
            <a:ext cx="2765260" cy="2571691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CC8F31-7882-4D23-923E-FD8A028E88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t="5252" r="13762" b="39993"/>
          <a:stretch/>
        </p:blipFill>
        <p:spPr>
          <a:xfrm>
            <a:off x="4860471" y="3354709"/>
            <a:ext cx="3443969" cy="19389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4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1460</TotalTime>
  <Words>100</Words>
  <Application>Microsoft Office PowerPoint</Application>
  <PresentationFormat>On-screen Show (4:3)</PresentationFormat>
  <Paragraphs>44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Cavolini</vt:lpstr>
      <vt:lpstr>Levenim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Johnson</dc:creator>
  <cp:lastModifiedBy>Fiona Johnson</cp:lastModifiedBy>
  <cp:revision>71</cp:revision>
  <dcterms:created xsi:type="dcterms:W3CDTF">2021-09-01T14:17:04Z</dcterms:created>
  <dcterms:modified xsi:type="dcterms:W3CDTF">2021-10-22T10:32:55Z</dcterms:modified>
</cp:coreProperties>
</file>