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DAC"/>
    <a:srgbClr val="921593"/>
    <a:srgbClr val="7B1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3C952-BC7D-BF4A-8CEB-DACBB24B5567}" type="datetimeFigureOut">
              <a:rPr lang="en-US" smtClean="0"/>
              <a:t>10/21/21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71BB6-D9B3-3645-B865-EE166F093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89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1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FB5C401-B808-0F45-BF19-27E0254EFE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44" y="0"/>
            <a:ext cx="9141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781995" rtl="0" eaLnBrk="1" latinLnBrk="0" hangingPunct="1">
        <a:lnSpc>
          <a:spcPct val="90000"/>
        </a:lnSpc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499" indent="-195499" algn="l" defTabSz="781995" rtl="0" eaLnBrk="1" latinLnBrk="0" hangingPunct="1">
        <a:lnSpc>
          <a:spcPct val="90000"/>
        </a:lnSpc>
        <a:spcBef>
          <a:spcPts val="855"/>
        </a:spcBef>
        <a:buFont typeface="Arial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586496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2pPr>
      <a:lvl3pPr marL="977494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71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91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759488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2150486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541483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932481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323478" indent="-195499" algn="l" defTabSz="781995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9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9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99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99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987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985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982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980" algn="l" defTabSz="781995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050C004-AA7E-FD41-B2CB-26C39F5FC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" y="0"/>
            <a:ext cx="91413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3833" y="2048355"/>
            <a:ext cx="7267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53BDAC"/>
                </a:solidFill>
                <a:latin typeface="Trebuchet MS"/>
                <a:cs typeface="Trebuchet MS"/>
              </a:rPr>
              <a:t>Titles </a:t>
            </a:r>
            <a:r>
              <a:rPr lang="mr-IN" sz="4000" b="1" dirty="0">
                <a:solidFill>
                  <a:srgbClr val="53BDAC"/>
                </a:solidFill>
                <a:latin typeface="Trebuchet MS"/>
                <a:cs typeface="Trebuchet MS"/>
              </a:rPr>
              <a:t>–</a:t>
            </a:r>
            <a:r>
              <a:rPr lang="en-US" sz="4000" b="1" dirty="0">
                <a:solidFill>
                  <a:srgbClr val="53BDAC"/>
                </a:solidFill>
                <a:latin typeface="Trebuchet MS"/>
                <a:cs typeface="Trebuchet MS"/>
              </a:rPr>
              <a:t> Trebuchet Bold (40pt)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876" y="2890373"/>
            <a:ext cx="420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rebuchet MS"/>
                <a:cs typeface="Trebuchet MS"/>
              </a:rPr>
              <a:t>Content </a:t>
            </a:r>
            <a:r>
              <a:rPr lang="mr-IN" sz="2000" dirty="0">
                <a:latin typeface="Trebuchet MS"/>
                <a:cs typeface="Trebuchet MS"/>
              </a:rPr>
              <a:t>–</a:t>
            </a:r>
            <a:r>
              <a:rPr lang="en-US" sz="2000" dirty="0">
                <a:latin typeface="Trebuchet MS"/>
                <a:cs typeface="Trebuchet MS"/>
              </a:rPr>
              <a:t> Trebuchet Regular (20pt)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_OPS brochu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_OPS brochure" id="{E0AF6729-47C8-8A4F-BC07-81757D3899B8}" vid="{D15FC4FC-BDFE-5D45-A5A9-6B0E7709B3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14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SA_OPS brochure</vt:lpstr>
      <vt:lpstr>PowerPoint Presentation</vt:lpstr>
      <vt:lpstr>PowerPoint Presentation</vt:lpstr>
    </vt:vector>
  </TitlesOfParts>
  <Company>LETS IMAGINE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GILLMAN</dc:creator>
  <cp:lastModifiedBy>Nat</cp:lastModifiedBy>
  <cp:revision>14</cp:revision>
  <dcterms:created xsi:type="dcterms:W3CDTF">2016-11-16T14:41:50Z</dcterms:created>
  <dcterms:modified xsi:type="dcterms:W3CDTF">2021-10-21T13:16:15Z</dcterms:modified>
</cp:coreProperties>
</file>