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57" r:id="rId5"/>
    <p:sldId id="265" r:id="rId6"/>
    <p:sldId id="264" r:id="rId7"/>
    <p:sldId id="260" r:id="rId8"/>
    <p:sldId id="267" r:id="rId9"/>
    <p:sldId id="266" r:id="rId10"/>
    <p:sldId id="258" r:id="rId11"/>
    <p:sldId id="269" r:id="rId12"/>
    <p:sldId id="268" r:id="rId13"/>
    <p:sldId id="259" r:id="rId14"/>
    <p:sldId id="271" r:id="rId15"/>
    <p:sldId id="270" r:id="rId16"/>
    <p:sldId id="261" r:id="rId17"/>
    <p:sldId id="273" r:id="rId18"/>
    <p:sldId id="272" r:id="rId19"/>
    <p:sldId id="262" r:id="rId20"/>
    <p:sldId id="275" r:id="rId21"/>
    <p:sldId id="274" r:id="rId22"/>
    <p:sldId id="263" r:id="rId23"/>
    <p:sldId id="276" r:id="rId24"/>
    <p:sldId id="277" r:id="rId25"/>
    <p:sldId id="282" r:id="rId26"/>
    <p:sldId id="29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0082"/>
    <a:srgbClr val="111753"/>
    <a:srgbClr val="0000FF"/>
    <a:srgbClr val="00FF00"/>
    <a:srgbClr val="FFFF00"/>
    <a:srgbClr val="FFA5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431" autoAdjust="0"/>
  </p:normalViewPr>
  <p:slideViewPr>
    <p:cSldViewPr snapToGrid="0">
      <p:cViewPr varScale="1">
        <p:scale>
          <a:sx n="61" d="100"/>
          <a:sy n="61" d="100"/>
        </p:scale>
        <p:origin x="2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10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59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72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22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78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93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99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48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52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03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50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68988-8A43-4BFE-BA95-85DDC6FDD846}" type="datetimeFigureOut">
              <a:rPr lang="en-GB" smtClean="0"/>
              <a:t>29/10/2021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05852-F6DE-4CD0-B68B-F6D060F508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08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mp"/><Relationship Id="rId5" Type="http://schemas.openxmlformats.org/officeDocument/2006/relationships/image" Target="../media/image46.tm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mp"/><Relationship Id="rId3" Type="http://schemas.openxmlformats.org/officeDocument/2006/relationships/image" Target="../media/image50.png"/><Relationship Id="rId7" Type="http://schemas.openxmlformats.org/officeDocument/2006/relationships/image" Target="../media/image54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tmp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mp"/><Relationship Id="rId3" Type="http://schemas.openxmlformats.org/officeDocument/2006/relationships/image" Target="../media/image57.png"/><Relationship Id="rId7" Type="http://schemas.openxmlformats.org/officeDocument/2006/relationships/image" Target="../media/image61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tmp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mp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mp"/><Relationship Id="rId3" Type="http://schemas.openxmlformats.org/officeDocument/2006/relationships/image" Target="../media/image79.png"/><Relationship Id="rId7" Type="http://schemas.openxmlformats.org/officeDocument/2006/relationships/image" Target="../media/image83.tmp"/><Relationship Id="rId12" Type="http://schemas.openxmlformats.org/officeDocument/2006/relationships/image" Target="../media/image88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tmp"/><Relationship Id="rId5" Type="http://schemas.openxmlformats.org/officeDocument/2006/relationships/image" Target="../media/image81.png"/><Relationship Id="rId10" Type="http://schemas.openxmlformats.org/officeDocument/2006/relationships/image" Target="../media/image86.tmp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tmp"/><Relationship Id="rId13" Type="http://schemas.openxmlformats.org/officeDocument/2006/relationships/image" Target="../media/image100.tmp"/><Relationship Id="rId3" Type="http://schemas.openxmlformats.org/officeDocument/2006/relationships/image" Target="../media/image90.png"/><Relationship Id="rId7" Type="http://schemas.openxmlformats.org/officeDocument/2006/relationships/image" Target="../media/image94.tmp"/><Relationship Id="rId12" Type="http://schemas.openxmlformats.org/officeDocument/2006/relationships/image" Target="../media/image9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tmp"/><Relationship Id="rId11" Type="http://schemas.openxmlformats.org/officeDocument/2006/relationships/image" Target="../media/image98.tmp"/><Relationship Id="rId5" Type="http://schemas.openxmlformats.org/officeDocument/2006/relationships/image" Target="../media/image92.png"/><Relationship Id="rId10" Type="http://schemas.openxmlformats.org/officeDocument/2006/relationships/image" Target="../media/image97.tmp"/><Relationship Id="rId4" Type="http://schemas.openxmlformats.org/officeDocument/2006/relationships/image" Target="../media/image91.png"/><Relationship Id="rId9" Type="http://schemas.openxmlformats.org/officeDocument/2006/relationships/image" Target="../media/image96.tm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tmp"/><Relationship Id="rId3" Type="http://schemas.openxmlformats.org/officeDocument/2006/relationships/image" Target="../media/image101.png"/><Relationship Id="rId7" Type="http://schemas.openxmlformats.org/officeDocument/2006/relationships/image" Target="../media/image105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tmp"/><Relationship Id="rId11" Type="http://schemas.openxmlformats.org/officeDocument/2006/relationships/image" Target="../media/image109.tmp"/><Relationship Id="rId5" Type="http://schemas.openxmlformats.org/officeDocument/2006/relationships/image" Target="../media/image103.tmp"/><Relationship Id="rId10" Type="http://schemas.openxmlformats.org/officeDocument/2006/relationships/image" Target="../media/image108.tmp"/><Relationship Id="rId4" Type="http://schemas.openxmlformats.org/officeDocument/2006/relationships/image" Target="../media/image102.png"/><Relationship Id="rId9" Type="http://schemas.openxmlformats.org/officeDocument/2006/relationships/image" Target="../media/image107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tmp"/><Relationship Id="rId3" Type="http://schemas.openxmlformats.org/officeDocument/2006/relationships/image" Target="../media/image111.png"/><Relationship Id="rId7" Type="http://schemas.openxmlformats.org/officeDocument/2006/relationships/image" Target="../media/image115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tmp"/><Relationship Id="rId4" Type="http://schemas.openxmlformats.org/officeDocument/2006/relationships/image" Target="../media/image112.png"/><Relationship Id="rId9" Type="http://schemas.openxmlformats.org/officeDocument/2006/relationships/image" Target="../media/image117.tm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tmp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tmp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tm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9.jpeg"/><Relationship Id="rId5" Type="http://schemas.openxmlformats.org/officeDocument/2006/relationships/image" Target="../media/image7.png"/><Relationship Id="rId10" Type="http://schemas.openxmlformats.org/officeDocument/2006/relationships/image" Target="../media/image128.jpg"/><Relationship Id="rId4" Type="http://schemas.openxmlformats.org/officeDocument/2006/relationships/image" Target="../media/image15.png"/><Relationship Id="rId9" Type="http://schemas.openxmlformats.org/officeDocument/2006/relationships/image" Target="../media/image1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mp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mp"/><Relationship Id="rId5" Type="http://schemas.openxmlformats.org/officeDocument/2006/relationships/image" Target="../media/image32.PNG"/><Relationship Id="rId4" Type="http://schemas.openxmlformats.org/officeDocument/2006/relationships/image" Target="../media/image31.tmp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tmp"/><Relationship Id="rId5" Type="http://schemas.openxmlformats.org/officeDocument/2006/relationships/image" Target="../media/image39.tm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8D52F3-CF28-495D-B01F-714781FB3915}"/>
              </a:ext>
            </a:extLst>
          </p:cNvPr>
          <p:cNvSpPr/>
          <p:nvPr/>
        </p:nvSpPr>
        <p:spPr>
          <a:xfrm>
            <a:off x="1479572" y="5691976"/>
            <a:ext cx="4607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How The Salvation Army helped people during the pandemic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99FC6F6-4BAF-4C0A-B265-2437AD27F64D}"/>
              </a:ext>
            </a:extLst>
          </p:cNvPr>
          <p:cNvSpPr/>
          <p:nvPr/>
        </p:nvSpPr>
        <p:spPr>
          <a:xfrm>
            <a:off x="175939" y="458138"/>
            <a:ext cx="8976686" cy="4835374"/>
          </a:xfrm>
          <a:prstGeom prst="cloud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E186CC-7DBB-45AC-9FD6-7A65376B3386}"/>
              </a:ext>
            </a:extLst>
          </p:cNvPr>
          <p:cNvSpPr/>
          <p:nvPr/>
        </p:nvSpPr>
        <p:spPr>
          <a:xfrm>
            <a:off x="0" y="1972117"/>
            <a:ext cx="9144000" cy="2459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91968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T</a:t>
            </a:r>
            <a:r>
              <a:rPr lang="en-US" sz="6600" b="1" cap="none" spc="0" dirty="0">
                <a:ln w="0"/>
                <a:solidFill>
                  <a:srgbClr val="1117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h</a:t>
            </a:r>
            <a:r>
              <a:rPr lang="en-US" sz="6600" b="1" cap="none" spc="0" dirty="0">
                <a:ln w="0"/>
                <a:solidFill>
                  <a:srgbClr val="4B00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e</a:t>
            </a:r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 R</a:t>
            </a:r>
            <a:r>
              <a:rPr lang="en-US" sz="6600" b="1" cap="none" spc="0" dirty="0">
                <a:ln w="0"/>
                <a:solidFill>
                  <a:srgbClr val="FFA5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a</a:t>
            </a:r>
            <a:r>
              <a:rPr lang="en-US" sz="66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i</a:t>
            </a:r>
            <a:r>
              <a:rPr lang="en-US" sz="6600" b="1" cap="none" spc="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n</a:t>
            </a:r>
            <a:r>
              <a:rPr lang="en-US" sz="6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b</a:t>
            </a:r>
            <a:r>
              <a:rPr lang="en-US" sz="6600" b="1" cap="none" spc="0" dirty="0">
                <a:ln w="0"/>
                <a:solidFill>
                  <a:srgbClr val="1117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o</a:t>
            </a:r>
            <a:r>
              <a:rPr lang="en-US" sz="6600" b="1" cap="none" spc="0" dirty="0">
                <a:ln w="0"/>
                <a:solidFill>
                  <a:srgbClr val="4B00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ea typeface="STXingkai" panose="020B0503020204020204" pitchFamily="2" charset="-122"/>
                <a:cs typeface="Cavolini" panose="03000502040302020204" pitchFamily="66" charset="0"/>
              </a:rPr>
              <a:t>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9DE66F-47C3-47E4-B2C1-54C5B7084102}"/>
              </a:ext>
            </a:extLst>
          </p:cNvPr>
          <p:cNvSpPr/>
          <p:nvPr/>
        </p:nvSpPr>
        <p:spPr>
          <a:xfrm>
            <a:off x="1369951" y="2313476"/>
            <a:ext cx="65886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a</a:t>
            </a:r>
            <a:r>
              <a:rPr lang="en-US" sz="4800" b="1" cap="none" spc="0" dirty="0">
                <a:ln w="0"/>
                <a:solidFill>
                  <a:srgbClr val="FFA5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n</a:t>
            </a:r>
            <a:r>
              <a:rPr lang="en-US" sz="48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d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sz="4800" b="1" cap="none" spc="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T</a:t>
            </a:r>
            <a:r>
              <a:rPr lang="en-US" sz="48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h</a:t>
            </a:r>
            <a:r>
              <a:rPr lang="en-US" sz="4800" b="1" cap="none" spc="0" dirty="0">
                <a:ln w="0"/>
                <a:solidFill>
                  <a:srgbClr val="1117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e</a:t>
            </a:r>
            <a:r>
              <a:rPr lang="en-US" sz="48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 </a:t>
            </a:r>
            <a:r>
              <a:rPr lang="en-US" sz="4800" b="1" cap="none" spc="0" dirty="0">
                <a:ln w="0"/>
                <a:solidFill>
                  <a:srgbClr val="4B00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S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a</a:t>
            </a:r>
            <a:r>
              <a:rPr lang="en-US" sz="4800" b="1" cap="none" spc="0" dirty="0">
                <a:ln w="0"/>
                <a:solidFill>
                  <a:srgbClr val="FFA5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l</a:t>
            </a:r>
            <a:r>
              <a:rPr lang="en-US" sz="48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v</a:t>
            </a:r>
            <a:r>
              <a:rPr lang="en-US" sz="4800" b="1" cap="none" spc="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a</a:t>
            </a:r>
            <a:r>
              <a:rPr lang="en-US" sz="48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t</a:t>
            </a:r>
            <a:r>
              <a:rPr lang="en-US" sz="4800" b="1" cap="none" spc="0" dirty="0">
                <a:ln w="0"/>
                <a:solidFill>
                  <a:srgbClr val="1117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i</a:t>
            </a:r>
            <a:r>
              <a:rPr lang="en-US" sz="4800" b="1" cap="none" spc="0" dirty="0">
                <a:ln w="0"/>
                <a:solidFill>
                  <a:srgbClr val="4B00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o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n</a:t>
            </a:r>
            <a:r>
              <a:rPr lang="en-US" sz="48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 </a:t>
            </a:r>
            <a:r>
              <a:rPr lang="en-US" sz="4800" b="1" cap="none" spc="0" dirty="0">
                <a:ln w="0"/>
                <a:solidFill>
                  <a:srgbClr val="FFA5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A</a:t>
            </a:r>
            <a:r>
              <a:rPr lang="en-US" sz="48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r</a:t>
            </a:r>
            <a:r>
              <a:rPr lang="en-US" sz="4800" b="1" cap="none" spc="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m</a:t>
            </a:r>
            <a:r>
              <a:rPr lang="en-US" sz="48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Cavolini" panose="03000502040302020204" pitchFamily="66" charset="0"/>
              </a:rPr>
              <a:t>y</a:t>
            </a:r>
          </a:p>
        </p:txBody>
      </p:sp>
      <p:pic>
        <p:nvPicPr>
          <p:cNvPr id="7" name="Picture 6" descr="Text, logo, company name&#10;&#10;Description automatically generated">
            <a:extLst>
              <a:ext uri="{FF2B5EF4-FFF2-40B4-BE49-F238E27FC236}">
                <a16:creationId xmlns:a16="http://schemas.microsoft.com/office/drawing/2014/main" id="{1197F741-A336-414B-A3E8-B5052254F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3" y="5511977"/>
            <a:ext cx="949342" cy="10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71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3C1159-BEF2-49B9-9368-3E3FBDA0B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3" y="1055596"/>
            <a:ext cx="9144000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BACE2-98F2-4844-935F-32633A7427B5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YELLOW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CE075BA7-2136-4A74-A9E3-C85E5396554D}"/>
              </a:ext>
            </a:extLst>
          </p:cNvPr>
          <p:cNvSpPr/>
          <p:nvPr/>
        </p:nvSpPr>
        <p:spPr>
          <a:xfrm>
            <a:off x="1410159" y="3747019"/>
            <a:ext cx="6566053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young people</a:t>
            </a:r>
          </a:p>
        </p:txBody>
      </p:sp>
    </p:spTree>
    <p:extLst>
      <p:ext uri="{BB962C8B-B14F-4D97-AF65-F5344CB8AC3E}">
        <p14:creationId xmlns:p14="http://schemas.microsoft.com/office/powerpoint/2010/main" val="162804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230EFA-9191-4A32-AEC4-2EA7CC608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0824" y="5157610"/>
            <a:ext cx="3091504" cy="1579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2B21A-8E38-4148-B9C4-384CA0E1C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 flipH="1">
            <a:off x="-47480" y="195644"/>
            <a:ext cx="2748003" cy="1697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1A23B-1106-406C-A100-C43C4C302B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b="5520"/>
          <a:stretch/>
        </p:blipFill>
        <p:spPr>
          <a:xfrm rot="288755">
            <a:off x="6877807" y="3099114"/>
            <a:ext cx="1960713" cy="290901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54B1B1-6259-44B5-8FE6-59C11409B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2" y="4494319"/>
            <a:ext cx="2860605" cy="2168037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320D46-4DB3-4DCB-83DD-24A51409A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1" y="1668208"/>
            <a:ext cx="3866907" cy="270756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EEE052-B574-4B61-A93B-ED9CB24BE0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47" y="195644"/>
            <a:ext cx="3491894" cy="2492503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11909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F1DD7-7453-41EA-8ED7-39DCABE67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9"/>
          <a:stretch/>
        </p:blipFill>
        <p:spPr>
          <a:xfrm flipH="1">
            <a:off x="3551175" y="0"/>
            <a:ext cx="3091504" cy="1125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A07C4-C145-4220-B82B-F54B6BFF4A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/>
          <a:stretch/>
        </p:blipFill>
        <p:spPr>
          <a:xfrm>
            <a:off x="74147" y="1362793"/>
            <a:ext cx="3924749" cy="2341988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32B1FD-0E14-40A6-9659-A18AEE5CEB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0"/>
          <a:stretch/>
        </p:blipFill>
        <p:spPr>
          <a:xfrm flipH="1">
            <a:off x="6911435" y="3305014"/>
            <a:ext cx="2232565" cy="1776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84C5C-4E9D-4558-A9F2-83E0CC8568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17302" r="9031" b="64"/>
          <a:stretch/>
        </p:blipFill>
        <p:spPr>
          <a:xfrm>
            <a:off x="3379532" y="3704781"/>
            <a:ext cx="3263147" cy="2984797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38931A-D45B-494D-AF7B-5CB3002D5C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5" y="4014395"/>
            <a:ext cx="3024318" cy="263929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67E04A-FD96-4157-A7D6-71A677DBD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05" y="562884"/>
            <a:ext cx="4141024" cy="273914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2722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B08AB-B7C8-4F13-8C35-245ECEA33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983" y="1055596"/>
            <a:ext cx="9144000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1194AB-BF44-4D50-95CB-949DF56578FD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GREEN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E70B412-BBA1-49DC-A6C0-AA54D551C0E2}"/>
              </a:ext>
            </a:extLst>
          </p:cNvPr>
          <p:cNvSpPr/>
          <p:nvPr/>
        </p:nvSpPr>
        <p:spPr>
          <a:xfrm>
            <a:off x="2867847" y="3747019"/>
            <a:ext cx="3712686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00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giving</a:t>
            </a:r>
          </a:p>
        </p:txBody>
      </p:sp>
    </p:spTree>
    <p:extLst>
      <p:ext uri="{BB962C8B-B14F-4D97-AF65-F5344CB8AC3E}">
        <p14:creationId xmlns:p14="http://schemas.microsoft.com/office/powerpoint/2010/main" val="2272986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35B9772-6E21-4716-973D-07C45B7750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/>
          <a:stretch/>
        </p:blipFill>
        <p:spPr>
          <a:xfrm flipH="1">
            <a:off x="6661844" y="5261381"/>
            <a:ext cx="2482155" cy="1629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5C37A-1273-4C7A-B9E6-AB04A924A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6"/>
          <a:stretch/>
        </p:blipFill>
        <p:spPr>
          <a:xfrm flipH="1">
            <a:off x="-1" y="4962107"/>
            <a:ext cx="3255610" cy="2041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A76FFD-6627-4698-AA60-AA8BCF6801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8"/>
          <a:stretch/>
        </p:blipFill>
        <p:spPr>
          <a:xfrm>
            <a:off x="508086" y="2624882"/>
            <a:ext cx="2715334" cy="2164516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D5924A-0B83-4802-B857-ACB66DF09F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74" y="133647"/>
            <a:ext cx="2763947" cy="3109440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F76CB6-4446-4232-BE8B-C4FFB21E3D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34" y="3707140"/>
            <a:ext cx="3241276" cy="3255514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F54990-4593-41B5-958E-71957F73FB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4714" r="7072" b="2676"/>
          <a:stretch/>
        </p:blipFill>
        <p:spPr>
          <a:xfrm>
            <a:off x="5868757" y="1775876"/>
            <a:ext cx="3432674" cy="2606534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740910-7E69-422B-9465-9F98D21B84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32456" r="44562" b="12699"/>
          <a:stretch/>
        </p:blipFill>
        <p:spPr>
          <a:xfrm>
            <a:off x="430264" y="133647"/>
            <a:ext cx="2870979" cy="230832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B6C0B9-A935-43EB-AAFB-E7D3A21089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1"/>
          <a:stretch/>
        </p:blipFill>
        <p:spPr>
          <a:xfrm flipH="1">
            <a:off x="8005468" y="0"/>
            <a:ext cx="1138531" cy="162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28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6A1B266-E63B-4A57-9533-87BA2C593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9"/>
          <a:stretch/>
        </p:blipFill>
        <p:spPr>
          <a:xfrm flipH="1">
            <a:off x="6698254" y="5252667"/>
            <a:ext cx="2445745" cy="1585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06E55-AA7E-48D5-A894-D734D16EF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6"/>
          <a:stretch/>
        </p:blipFill>
        <p:spPr>
          <a:xfrm flipH="1">
            <a:off x="2937748" y="0"/>
            <a:ext cx="2934241" cy="1273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DE98DD-9636-4AEA-9909-E99DF4C14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99" y="88108"/>
            <a:ext cx="3616642" cy="3031051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Picture 7" descr="A picture containing person, indoor, dining table&#10;&#10;Description automatically generated">
            <a:extLst>
              <a:ext uri="{FF2B5EF4-FFF2-40B4-BE49-F238E27FC236}">
                <a16:creationId xmlns:a16="http://schemas.microsoft.com/office/drawing/2014/main" id="{14B06AEE-A142-408C-A94C-A3F504497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3" y="4471243"/>
            <a:ext cx="3207361" cy="2386757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10BFAA-062E-4A65-9E3D-138D305EBF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r="19032"/>
          <a:stretch/>
        </p:blipFill>
        <p:spPr>
          <a:xfrm>
            <a:off x="3371288" y="3231469"/>
            <a:ext cx="4373696" cy="2813932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25280C-F34D-4B8F-8CA6-622DB0643D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470" r="1459" b="42"/>
          <a:stretch/>
        </p:blipFill>
        <p:spPr>
          <a:xfrm>
            <a:off x="43137" y="715049"/>
            <a:ext cx="2863370" cy="3343416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76736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4521B-0A61-4BB0-87EE-7A7E92E6E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983" y="1055596"/>
            <a:ext cx="9144000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3F008B-0122-4AEC-A91D-0E27A6FD1CAC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BLUE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9CEE450-0DE5-4F84-8F77-89DF739044E2}"/>
              </a:ext>
            </a:extLst>
          </p:cNvPr>
          <p:cNvSpPr/>
          <p:nvPr/>
        </p:nvSpPr>
        <p:spPr>
          <a:xfrm>
            <a:off x="450144" y="3513249"/>
            <a:ext cx="3712686" cy="1110371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brews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776CAB39-DF59-4B3C-8DA4-C942FC5750BC}"/>
              </a:ext>
            </a:extLst>
          </p:cNvPr>
          <p:cNvSpPr/>
          <p:nvPr/>
        </p:nvSpPr>
        <p:spPr>
          <a:xfrm>
            <a:off x="3183560" y="3521513"/>
            <a:ext cx="3081261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and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993380D-DD43-4D0D-BBD2-078CD9A04E47}"/>
              </a:ext>
            </a:extLst>
          </p:cNvPr>
          <p:cNvSpPr/>
          <p:nvPr/>
        </p:nvSpPr>
        <p:spPr>
          <a:xfrm>
            <a:off x="5361123" y="3028339"/>
            <a:ext cx="3503144" cy="2080189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beating the blues </a:t>
            </a:r>
          </a:p>
        </p:txBody>
      </p:sp>
    </p:spTree>
    <p:extLst>
      <p:ext uri="{BB962C8B-B14F-4D97-AF65-F5344CB8AC3E}">
        <p14:creationId xmlns:p14="http://schemas.microsoft.com/office/powerpoint/2010/main" val="3293481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D9426A-C68F-4250-AF6D-038FAAA60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1"/>
          <a:stretch/>
        </p:blipFill>
        <p:spPr>
          <a:xfrm flipH="1">
            <a:off x="-1" y="3315774"/>
            <a:ext cx="2976602" cy="192129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47787E2-BE76-4052-B283-AC8B32E21D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4"/>
          <a:stretch/>
        </p:blipFill>
        <p:spPr>
          <a:xfrm flipH="1">
            <a:off x="7450935" y="2339976"/>
            <a:ext cx="1711196" cy="1803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AA606B-A588-4A6F-94BE-AE072B190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30" y="4322775"/>
            <a:ext cx="3422825" cy="2315137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F19EB8-3E22-423A-9281-6AA7ED332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32" y="185083"/>
            <a:ext cx="4366020" cy="2871698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2836A1-9D2D-4B23-BA06-59ABD4B258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1"/>
          <a:stretch/>
        </p:blipFill>
        <p:spPr>
          <a:xfrm>
            <a:off x="3301215" y="2939258"/>
            <a:ext cx="1711196" cy="240898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3837BC-136D-4BE6-8092-0B0B48539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38" y="5215633"/>
            <a:ext cx="1557268" cy="139334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27A4DB-A8F2-498F-B20E-707BAA1C4D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16361"/>
          <a:stretch/>
        </p:blipFill>
        <p:spPr>
          <a:xfrm>
            <a:off x="185568" y="282767"/>
            <a:ext cx="3475808" cy="2871698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10614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2845F879-A723-45B5-AFB7-51D20EAC2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67"/>
          <a:stretch/>
        </p:blipFill>
        <p:spPr>
          <a:xfrm flipH="1">
            <a:off x="5731360" y="5675102"/>
            <a:ext cx="2543160" cy="1182898"/>
          </a:xfrm>
          <a:prstGeom prst="rect">
            <a:avLst/>
          </a:prstGeom>
        </p:spPr>
      </p:pic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681A573F-E906-454F-AC9C-6CE63B61A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0" r="37135"/>
          <a:stretch/>
        </p:blipFill>
        <p:spPr>
          <a:xfrm flipH="1">
            <a:off x="-2" y="0"/>
            <a:ext cx="2199138" cy="1733018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404238E-1D2B-439F-89D2-92B251D2FD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5" t="17398"/>
          <a:stretch/>
        </p:blipFill>
        <p:spPr>
          <a:xfrm flipH="1">
            <a:off x="6958120" y="0"/>
            <a:ext cx="2185879" cy="14764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6DC666-3DF9-4B23-B66C-B118C107C9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1" y="209874"/>
            <a:ext cx="2003665" cy="270101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564B9B-E082-4DCE-B7C1-0ED358C394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4770" r="7034" b="5443"/>
          <a:stretch/>
        </p:blipFill>
        <p:spPr>
          <a:xfrm>
            <a:off x="4475868" y="2876044"/>
            <a:ext cx="2543159" cy="243153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 descr="A picture containing outdoor, building, ground, sidewalk&#10;&#10;Description automatically generated">
            <a:extLst>
              <a:ext uri="{FF2B5EF4-FFF2-40B4-BE49-F238E27FC236}">
                <a16:creationId xmlns:a16="http://schemas.microsoft.com/office/drawing/2014/main" id="{06C75CF6-A78F-4CB3-B66C-6A1B98197B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7" t="6166" r="33586" b="35414"/>
          <a:stretch/>
        </p:blipFill>
        <p:spPr>
          <a:xfrm>
            <a:off x="1065641" y="654603"/>
            <a:ext cx="2731544" cy="266268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9" name="Picture 18" descr="A picture containing red&#10;&#10;Description automatically generated">
            <a:extLst>
              <a:ext uri="{FF2B5EF4-FFF2-40B4-BE49-F238E27FC236}">
                <a16:creationId xmlns:a16="http://schemas.microsoft.com/office/drawing/2014/main" id="{47814C5C-6198-4A76-BE50-499CE8DDB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" y="3253881"/>
            <a:ext cx="1835217" cy="205369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0" name="Picture 19" descr="A picture containing text, grass, outdoor, seat&#10;&#10;Description automatically generated">
            <a:extLst>
              <a:ext uri="{FF2B5EF4-FFF2-40B4-BE49-F238E27FC236}">
                <a16:creationId xmlns:a16="http://schemas.microsoft.com/office/drawing/2014/main" id="{1CD8500B-4F67-4F66-A24E-DA4E85C73B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26" y="4135284"/>
            <a:ext cx="2885642" cy="261660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2" name="Picture 2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99A3F4B-4C08-4EDF-A6F6-C17EABE461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t="11" r="12554" b="-3384"/>
          <a:stretch/>
        </p:blipFill>
        <p:spPr>
          <a:xfrm>
            <a:off x="7115238" y="1515576"/>
            <a:ext cx="1751815" cy="180171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F4D2956-D86C-454C-88BD-A56DA373FB3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3"/>
          <a:stretch/>
        </p:blipFill>
        <p:spPr>
          <a:xfrm>
            <a:off x="7002940" y="3710371"/>
            <a:ext cx="2157148" cy="1881257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7642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1175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79757-6821-4414-8641-97C935219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62587"/>
            <a:ext cx="9116036" cy="45580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B2430C-9631-45BE-AD56-6E510909D4E9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1117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INDIGO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CCD60070-D1DE-4A66-8892-EB25063005BF}"/>
              </a:ext>
            </a:extLst>
          </p:cNvPr>
          <p:cNvSpPr/>
          <p:nvPr/>
        </p:nvSpPr>
        <p:spPr>
          <a:xfrm>
            <a:off x="2035833" y="3521513"/>
            <a:ext cx="5589917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11175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international</a:t>
            </a:r>
          </a:p>
        </p:txBody>
      </p:sp>
    </p:spTree>
    <p:extLst>
      <p:ext uri="{BB962C8B-B14F-4D97-AF65-F5344CB8AC3E}">
        <p14:creationId xmlns:p14="http://schemas.microsoft.com/office/powerpoint/2010/main" val="3046449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E100AB-1D3A-4161-AD24-720583CB4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21" y="2667161"/>
            <a:ext cx="3688182" cy="2458787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43256D-1233-453E-9046-C2638A40D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24" y="3867788"/>
            <a:ext cx="1889811" cy="2834718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12" descr="A picture containing text, ground, street, way&#10;&#10;Description automatically generated">
            <a:extLst>
              <a:ext uri="{FF2B5EF4-FFF2-40B4-BE49-F238E27FC236}">
                <a16:creationId xmlns:a16="http://schemas.microsoft.com/office/drawing/2014/main" id="{FDCA0105-CF49-47DA-9704-09EC1D10A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" y="250635"/>
            <a:ext cx="3612063" cy="2710811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E6299589-5507-464D-BE44-A0A590D9C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37" y="0"/>
            <a:ext cx="2578523" cy="3867788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17" descr="Shape, icon&#10;&#10;Description automatically generated">
            <a:extLst>
              <a:ext uri="{FF2B5EF4-FFF2-40B4-BE49-F238E27FC236}">
                <a16:creationId xmlns:a16="http://schemas.microsoft.com/office/drawing/2014/main" id="{5FC8D544-7C2A-4CD8-83E6-AD88168071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3"/>
          <a:stretch/>
        </p:blipFill>
        <p:spPr>
          <a:xfrm>
            <a:off x="1398526" y="5874611"/>
            <a:ext cx="2478794" cy="100645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448C000-AC16-49C3-BFE3-45E8D8ED07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2"/>
          <a:stretch/>
        </p:blipFill>
        <p:spPr>
          <a:xfrm>
            <a:off x="0" y="4984516"/>
            <a:ext cx="1836236" cy="13614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2C96509-0CFA-455A-8284-A8A50C522B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61"/>
          <a:stretch/>
        </p:blipFill>
        <p:spPr>
          <a:xfrm>
            <a:off x="7254188" y="2527142"/>
            <a:ext cx="1889812" cy="1278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89E5F1-E686-4A55-9F98-F6EBC4B455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18333" r="-1669" b="-2454"/>
          <a:stretch/>
        </p:blipFill>
        <p:spPr>
          <a:xfrm>
            <a:off x="3734151" y="4685481"/>
            <a:ext cx="3083390" cy="2124112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42741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1175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19900-E1E3-451C-A76A-75C54B832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15268"/>
          <a:stretch/>
        </p:blipFill>
        <p:spPr>
          <a:xfrm flipH="1">
            <a:off x="7163712" y="0"/>
            <a:ext cx="1945524" cy="1107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734EFC-D304-441B-B7A7-9FF34EE1C9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3"/>
          <a:stretch/>
        </p:blipFill>
        <p:spPr>
          <a:xfrm flipH="1">
            <a:off x="-1" y="3554136"/>
            <a:ext cx="1674627" cy="1352011"/>
          </a:xfrm>
          <a:prstGeom prst="rect">
            <a:avLst/>
          </a:prstGeom>
        </p:spPr>
      </p:pic>
      <p:pic>
        <p:nvPicPr>
          <p:cNvPr id="13" name="Picture 12" descr="A picture containing silhouette, light&#10;&#10;Description automatically generated">
            <a:extLst>
              <a:ext uri="{FF2B5EF4-FFF2-40B4-BE49-F238E27FC236}">
                <a16:creationId xmlns:a16="http://schemas.microsoft.com/office/drawing/2014/main" id="{868F7065-03D3-4F1C-B135-8C169DE89B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3"/>
          <a:stretch/>
        </p:blipFill>
        <p:spPr>
          <a:xfrm flipH="1">
            <a:off x="34764" y="0"/>
            <a:ext cx="2390584" cy="791688"/>
          </a:xfrm>
          <a:prstGeom prst="rect">
            <a:avLst/>
          </a:prstGeom>
        </p:spPr>
      </p:pic>
      <p:pic>
        <p:nvPicPr>
          <p:cNvPr id="15" name="Picture 14" descr="A picture containing outdoor, person, group, crowd&#10;&#10;Description automatically generated">
            <a:extLst>
              <a:ext uri="{FF2B5EF4-FFF2-40B4-BE49-F238E27FC236}">
                <a16:creationId xmlns:a16="http://schemas.microsoft.com/office/drawing/2014/main" id="{A443CD20-D6C9-45C2-9A9E-56F7DF76C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36" y="1471216"/>
            <a:ext cx="3306056" cy="248947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791557-42E4-4689-9126-31B01FF3C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" y="5258261"/>
            <a:ext cx="2374412" cy="159411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9" name="Picture 28" descr="Text, letter&#10;&#10;Description automatically generated">
            <a:extLst>
              <a:ext uri="{FF2B5EF4-FFF2-40B4-BE49-F238E27FC236}">
                <a16:creationId xmlns:a16="http://schemas.microsoft.com/office/drawing/2014/main" id="{BA411465-1627-4D3E-8DD3-988A9EE11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88" y="3248784"/>
            <a:ext cx="1947086" cy="146223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33" name="Picture 32" descr="A picture containing text, outdoor, transport, van&#10;&#10;Description automatically generated">
            <a:extLst>
              <a:ext uri="{FF2B5EF4-FFF2-40B4-BE49-F238E27FC236}">
                <a16:creationId xmlns:a16="http://schemas.microsoft.com/office/drawing/2014/main" id="{8512B5CA-8F00-4C70-92B6-638DD05C0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72" y="117057"/>
            <a:ext cx="2872114" cy="1237102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35" name="Picture 34" descr="A picture containing text, different, items, various&#10;&#10;Description automatically generated">
            <a:extLst>
              <a:ext uri="{FF2B5EF4-FFF2-40B4-BE49-F238E27FC236}">
                <a16:creationId xmlns:a16="http://schemas.microsoft.com/office/drawing/2014/main" id="{7F5AED91-DE33-4857-9038-FEB58499D1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42"/>
          <a:stretch/>
        </p:blipFill>
        <p:spPr>
          <a:xfrm>
            <a:off x="4083729" y="4973793"/>
            <a:ext cx="4434449" cy="162143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37" name="Picture 36" descr="A picture containing text, indoor, person, office&#10;&#10;Description automatically generated">
            <a:extLst>
              <a:ext uri="{FF2B5EF4-FFF2-40B4-BE49-F238E27FC236}">
                <a16:creationId xmlns:a16="http://schemas.microsoft.com/office/drawing/2014/main" id="{1F6E68E2-99D2-42CB-85BA-BB2AF4DD87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99" y="1284725"/>
            <a:ext cx="2677191" cy="176893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8806DF6-AAAC-47AA-943C-5C68190FFD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14" y="3960690"/>
            <a:ext cx="2212397" cy="165781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778334C-B0C3-453D-A14B-50FA7A7446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r="5698"/>
          <a:stretch/>
        </p:blipFill>
        <p:spPr>
          <a:xfrm>
            <a:off x="271217" y="1085822"/>
            <a:ext cx="2105238" cy="203332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177295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1175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785F9D9D-DED3-4EA5-AC33-03F4B4BAE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/>
          <a:stretch/>
        </p:blipFill>
        <p:spPr>
          <a:xfrm flipH="1">
            <a:off x="7261731" y="3395089"/>
            <a:ext cx="1843239" cy="1620994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9896AA2-2190-453E-BFF9-73FDA8DB3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02"/>
          <a:stretch/>
        </p:blipFill>
        <p:spPr>
          <a:xfrm flipH="1">
            <a:off x="0" y="4518006"/>
            <a:ext cx="1502618" cy="1738563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7DB2427-151B-4A58-8FF8-784342F13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92" y="4978210"/>
            <a:ext cx="2076311" cy="1704570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001B87-6BDB-4E56-9041-55B83D146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18" y="4613428"/>
            <a:ext cx="2288380" cy="220021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63D241-293F-498A-A194-88D596F8F1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18" y="737199"/>
            <a:ext cx="1898426" cy="2563312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6" name="Picture 15" descr="A picture containing person, ground, outdoor, child&#10;&#10;Description automatically generated">
            <a:extLst>
              <a:ext uri="{FF2B5EF4-FFF2-40B4-BE49-F238E27FC236}">
                <a16:creationId xmlns:a16="http://schemas.microsoft.com/office/drawing/2014/main" id="{72DFB009-68DC-4799-8FF2-DD8D4717E1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56" y="1803777"/>
            <a:ext cx="2414643" cy="2463820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 descr="A picture containing person, ceiling, indoor&#10;&#10;Description automatically generated">
            <a:extLst>
              <a:ext uri="{FF2B5EF4-FFF2-40B4-BE49-F238E27FC236}">
                <a16:creationId xmlns:a16="http://schemas.microsoft.com/office/drawing/2014/main" id="{1D1055A9-557C-4623-A5E8-E60E8955B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22" y="3910186"/>
            <a:ext cx="2618897" cy="284318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0E241FB2-6B4D-4002-8CD9-7C3E5E4DEC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0" y="317937"/>
            <a:ext cx="2565412" cy="192663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544ADF68-5BC3-4078-8E8B-510AAAB820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5838" r="17065" b="14366"/>
          <a:stretch/>
        </p:blipFill>
        <p:spPr>
          <a:xfrm>
            <a:off x="4648255" y="311512"/>
            <a:ext cx="2426309" cy="213722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65299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B00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3736F-6ACA-4F54-ACD0-56B7B9FBA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62587"/>
            <a:ext cx="9116036" cy="45580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26CF8-1BA8-4BD6-82DF-9E166D93477A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4B00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VIOLET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A489536-A4F3-4F25-9029-8179E2A82C8C}"/>
              </a:ext>
            </a:extLst>
          </p:cNvPr>
          <p:cNvSpPr/>
          <p:nvPr/>
        </p:nvSpPr>
        <p:spPr>
          <a:xfrm>
            <a:off x="448129" y="3521511"/>
            <a:ext cx="3887116" cy="1110371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4B008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volunteers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37062B8-E018-4BE6-9BC5-EA8A5E75ABF9}"/>
              </a:ext>
            </a:extLst>
          </p:cNvPr>
          <p:cNvSpPr/>
          <p:nvPr/>
        </p:nvSpPr>
        <p:spPr>
          <a:xfrm>
            <a:off x="3183560" y="3521513"/>
            <a:ext cx="3081261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4B008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and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BFD3466-B629-4AD2-8B9C-5319530BD0AE}"/>
              </a:ext>
            </a:extLst>
          </p:cNvPr>
          <p:cNvSpPr/>
          <p:nvPr/>
        </p:nvSpPr>
        <p:spPr>
          <a:xfrm>
            <a:off x="5457149" y="3521511"/>
            <a:ext cx="3408306" cy="1110371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4B008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vaccine  </a:t>
            </a:r>
          </a:p>
        </p:txBody>
      </p:sp>
    </p:spTree>
    <p:extLst>
      <p:ext uri="{BB962C8B-B14F-4D97-AF65-F5344CB8AC3E}">
        <p14:creationId xmlns:p14="http://schemas.microsoft.com/office/powerpoint/2010/main" val="1127116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B00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7631F-7258-4877-B8BD-427143BF5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5"/>
          <a:stretch/>
        </p:blipFill>
        <p:spPr>
          <a:xfrm flipH="1">
            <a:off x="7002311" y="4997095"/>
            <a:ext cx="2141689" cy="178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82D3E-B3DD-45E5-88C1-28301AD67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0"/>
          <a:stretch/>
        </p:blipFill>
        <p:spPr>
          <a:xfrm flipH="1">
            <a:off x="6413151" y="-1"/>
            <a:ext cx="2672863" cy="1047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36DC5-5166-4375-85EE-E79A1DDE9A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4" r="58648" b="20994"/>
          <a:stretch/>
        </p:blipFill>
        <p:spPr>
          <a:xfrm>
            <a:off x="4729293" y="2017406"/>
            <a:ext cx="2235118" cy="234981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F2A9C6-31EA-49B2-9AAE-46A17D0050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1" t="-1307" r="27091"/>
          <a:stretch/>
        </p:blipFill>
        <p:spPr>
          <a:xfrm>
            <a:off x="3019586" y="230515"/>
            <a:ext cx="2294354" cy="242825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3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250288D-D35F-41B0-AAB4-A151B5F8A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97" y="4186759"/>
            <a:ext cx="2751710" cy="2714187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0AE7C4-30B2-48D8-84B2-DF10FCD4B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12" y="3429000"/>
            <a:ext cx="3251201" cy="1715381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7" name="Picture 16" descr="A picture containing person, indoor, food, kitchen&#10;&#10;Description automatically generated">
            <a:extLst>
              <a:ext uri="{FF2B5EF4-FFF2-40B4-BE49-F238E27FC236}">
                <a16:creationId xmlns:a16="http://schemas.microsoft.com/office/drawing/2014/main" id="{FDFE989F-679C-4B2D-AF71-E918F9ED55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6" y="315609"/>
            <a:ext cx="2485611" cy="287670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9" name="Picture 18" descr="A picture containing person, indoor, preparing&#10;&#10;Description automatically generated">
            <a:extLst>
              <a:ext uri="{FF2B5EF4-FFF2-40B4-BE49-F238E27FC236}">
                <a16:creationId xmlns:a16="http://schemas.microsoft.com/office/drawing/2014/main" id="{6AD93199-2963-495A-8C48-6C97A78964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45"/>
          <a:stretch/>
        </p:blipFill>
        <p:spPr>
          <a:xfrm>
            <a:off x="7264600" y="1064202"/>
            <a:ext cx="1722234" cy="385460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029974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B00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silhouette, light&#10;&#10;Description automatically generated">
            <a:extLst>
              <a:ext uri="{FF2B5EF4-FFF2-40B4-BE49-F238E27FC236}">
                <a16:creationId xmlns:a16="http://schemas.microsoft.com/office/drawing/2014/main" id="{9B1B1F82-2E03-411C-BE84-8EC253BBD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-5771"/>
          <a:stretch/>
        </p:blipFill>
        <p:spPr>
          <a:xfrm>
            <a:off x="-30553" y="4916194"/>
            <a:ext cx="2568394" cy="1941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ABD1B5-D59F-4195-BDC0-76712D56D4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7"/>
          <a:stretch/>
        </p:blipFill>
        <p:spPr>
          <a:xfrm>
            <a:off x="6309678" y="509120"/>
            <a:ext cx="2847577" cy="1658370"/>
          </a:xfrm>
          <a:prstGeom prst="rect">
            <a:avLst/>
          </a:prstGeom>
        </p:spPr>
      </p:pic>
      <p:pic>
        <p:nvPicPr>
          <p:cNvPr id="14" name="Picture 13" descr="A picture containing silhouette, light&#10;&#10;Description automatically generated">
            <a:extLst>
              <a:ext uri="{FF2B5EF4-FFF2-40B4-BE49-F238E27FC236}">
                <a16:creationId xmlns:a16="http://schemas.microsoft.com/office/drawing/2014/main" id="{DDBFBD65-066D-4941-A894-ED7AEE09D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044" y="5066376"/>
            <a:ext cx="3245740" cy="1673585"/>
          </a:xfrm>
          <a:prstGeom prst="rect">
            <a:avLst/>
          </a:prstGeom>
        </p:spPr>
      </p:pic>
      <p:pic>
        <p:nvPicPr>
          <p:cNvPr id="15" name="Picture 1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E498216-A5CF-4B67-9F30-0711AAF3E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17" y="2337779"/>
            <a:ext cx="3850667" cy="217496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5B8690-4A5F-4BE0-A7C2-D1CF65271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38" y="3524923"/>
            <a:ext cx="2309007" cy="308290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48AE72-BCCE-4A4F-B8FF-06834FB855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44" y="197946"/>
            <a:ext cx="3879501" cy="1684402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47DC96-B1D0-4313-A8E9-83F5DF9A1B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" y="2266723"/>
            <a:ext cx="2515105" cy="167358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70307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2D66546-F8E4-4C86-B547-ACE0CF098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04"/>
          <a:stretch/>
        </p:blipFill>
        <p:spPr>
          <a:xfrm>
            <a:off x="7929305" y="4261385"/>
            <a:ext cx="1214695" cy="1119071"/>
          </a:xfrm>
          <a:prstGeom prst="rect">
            <a:avLst/>
          </a:prstGeom>
        </p:spPr>
      </p:pic>
      <p:pic>
        <p:nvPicPr>
          <p:cNvPr id="7" name="Picture 6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8AAAEDB5-5EE7-49D0-9992-86F236FB1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7"/>
          <a:stretch/>
        </p:blipFill>
        <p:spPr>
          <a:xfrm>
            <a:off x="7723481" y="5750128"/>
            <a:ext cx="1420519" cy="1119071"/>
          </a:xfrm>
          <a:prstGeom prst="rect">
            <a:avLst/>
          </a:prstGeom>
        </p:spPr>
      </p:pic>
      <p:pic>
        <p:nvPicPr>
          <p:cNvPr id="8" name="Picture 7" descr="Shape, icon&#10;&#10;Description automatically generated">
            <a:extLst>
              <a:ext uri="{FF2B5EF4-FFF2-40B4-BE49-F238E27FC236}">
                <a16:creationId xmlns:a16="http://schemas.microsoft.com/office/drawing/2014/main" id="{666E8DBC-DC27-468D-A094-6B0F14E82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56" y="4019375"/>
            <a:ext cx="1461046" cy="746503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0FF2520-6280-46EC-83D1-CFE9C962D3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/>
          <a:stretch/>
        </p:blipFill>
        <p:spPr>
          <a:xfrm>
            <a:off x="0" y="2596615"/>
            <a:ext cx="1716081" cy="120032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721BC9C-EC49-4E35-B61E-0B968B20C6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11"/>
          <a:stretch/>
        </p:blipFill>
        <p:spPr>
          <a:xfrm>
            <a:off x="7833379" y="813172"/>
            <a:ext cx="1310621" cy="1119071"/>
          </a:xfrm>
          <a:prstGeom prst="rect">
            <a:avLst/>
          </a:prstGeom>
        </p:spPr>
      </p:pic>
      <p:pic>
        <p:nvPicPr>
          <p:cNvPr id="12" name="Picture 11" descr="A picture containing fence, building&#10;&#10;Description automatically generated">
            <a:extLst>
              <a:ext uri="{FF2B5EF4-FFF2-40B4-BE49-F238E27FC236}">
                <a16:creationId xmlns:a16="http://schemas.microsoft.com/office/drawing/2014/main" id="{AE72DD7D-2C95-40C0-BD8F-0FA0C2BF44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11250" r="23784" b="3189"/>
          <a:stretch/>
        </p:blipFill>
        <p:spPr>
          <a:xfrm>
            <a:off x="3220254" y="3139454"/>
            <a:ext cx="2703492" cy="3087982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13" descr="A picture containing sweet, colorful, different, decorated&#10;&#10;Description automatically generated">
            <a:extLst>
              <a:ext uri="{FF2B5EF4-FFF2-40B4-BE49-F238E27FC236}">
                <a16:creationId xmlns:a16="http://schemas.microsoft.com/office/drawing/2014/main" id="{CC8963F5-B891-4FAE-AE43-31F5239184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16557" r="1072" b="540"/>
          <a:stretch/>
        </p:blipFill>
        <p:spPr>
          <a:xfrm>
            <a:off x="5815040" y="1932243"/>
            <a:ext cx="2933786" cy="1850771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Picture 15" descr="A picture containing person, indoor, colorful&#10;&#10;Description automatically generated">
            <a:extLst>
              <a:ext uri="{FF2B5EF4-FFF2-40B4-BE49-F238E27FC236}">
                <a16:creationId xmlns:a16="http://schemas.microsoft.com/office/drawing/2014/main" id="{C033F8BD-EB61-4E3E-BC7A-FEB9623BF7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6" t="30102" r="12153" b="19266"/>
          <a:stretch/>
        </p:blipFill>
        <p:spPr>
          <a:xfrm flipV="1">
            <a:off x="134655" y="4781956"/>
            <a:ext cx="2276047" cy="2037224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32E724-1AF2-410F-B586-D5F8BC2DD32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25850" r="41338" b="32150"/>
          <a:stretch/>
        </p:blipFill>
        <p:spPr>
          <a:xfrm>
            <a:off x="734697" y="111628"/>
            <a:ext cx="3352010" cy="2529818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13513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ogo, company name&#10;&#10;Description automatically generated">
            <a:extLst>
              <a:ext uri="{FF2B5EF4-FFF2-40B4-BE49-F238E27FC236}">
                <a16:creationId xmlns:a16="http://schemas.microsoft.com/office/drawing/2014/main" id="{CA075AE1-8E4B-411D-9AF7-25052666C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68" y="5677230"/>
            <a:ext cx="949342" cy="10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4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1B5A70-1E89-4FAB-92A8-F6CDE1608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1"/>
          <a:stretch/>
        </p:blipFill>
        <p:spPr>
          <a:xfrm>
            <a:off x="18281" y="2359334"/>
            <a:ext cx="3975725" cy="4498666"/>
          </a:xfrm>
          <a:prstGeom prst="cloud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14F8A5-E6ED-4CBF-9EB5-6B270E48D3AE}"/>
              </a:ext>
            </a:extLst>
          </p:cNvPr>
          <p:cNvGrpSpPr/>
          <p:nvPr/>
        </p:nvGrpSpPr>
        <p:grpSpPr>
          <a:xfrm rot="21448388">
            <a:off x="4004402" y="115701"/>
            <a:ext cx="4901304" cy="4792522"/>
            <a:chOff x="4515367" y="2192604"/>
            <a:chExt cx="3591626" cy="3654873"/>
          </a:xfrm>
          <a:effectLst>
            <a:glow rad="101600">
              <a:schemeClr val="bg1">
                <a:alpha val="60000"/>
              </a:schemeClr>
            </a:glo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099D87-AE4B-491A-8C5F-62C6E9FB3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" t="470" r="1644" b="2285"/>
            <a:stretch/>
          </p:blipFill>
          <p:spPr>
            <a:xfrm rot="161339">
              <a:off x="4515367" y="2243953"/>
              <a:ext cx="3591626" cy="3603524"/>
            </a:xfrm>
            <a:prstGeom prst="cloud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0DDC7A-4AEE-4796-8EFC-8601EE8A8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" b="1578"/>
            <a:stretch/>
          </p:blipFill>
          <p:spPr>
            <a:xfrm rot="165400">
              <a:off x="4571541" y="2192604"/>
              <a:ext cx="1166572" cy="1166504"/>
            </a:xfrm>
            <a:prstGeom prst="cloud">
              <a:avLst/>
            </a:prstGeom>
          </p:spPr>
        </p:pic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13D8DF6-2DD8-4D02-92F2-D4537EAB0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39" y="4971915"/>
            <a:ext cx="2210184" cy="1250135"/>
          </a:xfrm>
          <a:prstGeom prst="rect">
            <a:avLst/>
          </a:prstGeom>
        </p:spPr>
      </p:pic>
      <p:pic>
        <p:nvPicPr>
          <p:cNvPr id="11" name="Picture 10" descr="A picture containing light, silhouette&#10;&#10;Description automatically generated">
            <a:extLst>
              <a:ext uri="{FF2B5EF4-FFF2-40B4-BE49-F238E27FC236}">
                <a16:creationId xmlns:a16="http://schemas.microsoft.com/office/drawing/2014/main" id="{732D2C76-3C4D-4476-BD12-862600C385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857593" y="4345374"/>
            <a:ext cx="1286407" cy="1640169"/>
          </a:xfrm>
          <a:prstGeom prst="rect">
            <a:avLst/>
          </a:prstGeom>
        </p:spPr>
      </p:pic>
      <p:pic>
        <p:nvPicPr>
          <p:cNvPr id="12" name="Picture 11" descr="Shape, icon&#10;&#10;Description automatically generated">
            <a:extLst>
              <a:ext uri="{FF2B5EF4-FFF2-40B4-BE49-F238E27FC236}">
                <a16:creationId xmlns:a16="http://schemas.microsoft.com/office/drawing/2014/main" id="{6D4BC9B6-DF35-41A7-9627-4A3494917B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8707"/>
          <a:stretch/>
        </p:blipFill>
        <p:spPr>
          <a:xfrm>
            <a:off x="0" y="0"/>
            <a:ext cx="2158154" cy="133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9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0C63AEE3-197B-4622-9257-1852479F8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07"/>
          <a:stretch/>
        </p:blipFill>
        <p:spPr>
          <a:xfrm>
            <a:off x="0" y="1055596"/>
            <a:ext cx="9116036" cy="457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9CC019-CBF9-4D8C-A490-0654C3E559CF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RED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58AB4EE-01AD-4882-9E02-94B5B00BA40C}"/>
              </a:ext>
            </a:extLst>
          </p:cNvPr>
          <p:cNvSpPr/>
          <p:nvPr/>
        </p:nvSpPr>
        <p:spPr>
          <a:xfrm>
            <a:off x="420479" y="2984269"/>
            <a:ext cx="3712686" cy="2080189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rough sleepers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8A7A318-98B1-49B6-9CEE-88C87DAD5F42}"/>
              </a:ext>
            </a:extLst>
          </p:cNvPr>
          <p:cNvSpPr/>
          <p:nvPr/>
        </p:nvSpPr>
        <p:spPr>
          <a:xfrm>
            <a:off x="3183560" y="3521513"/>
            <a:ext cx="3081261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and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11EBFD4-0393-42AC-8E59-FD12A4514805}"/>
              </a:ext>
            </a:extLst>
          </p:cNvPr>
          <p:cNvSpPr/>
          <p:nvPr/>
        </p:nvSpPr>
        <p:spPr>
          <a:xfrm>
            <a:off x="5645721" y="3469179"/>
            <a:ext cx="2958452" cy="1110371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runners  </a:t>
            </a:r>
          </a:p>
        </p:txBody>
      </p:sp>
    </p:spTree>
    <p:extLst>
      <p:ext uri="{BB962C8B-B14F-4D97-AF65-F5344CB8AC3E}">
        <p14:creationId xmlns:p14="http://schemas.microsoft.com/office/powerpoint/2010/main" val="3910998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611E8920-65FC-4A65-85E6-2855894F74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t="11056" r="-1315"/>
          <a:stretch/>
        </p:blipFill>
        <p:spPr>
          <a:xfrm>
            <a:off x="-1" y="-1"/>
            <a:ext cx="3244754" cy="1685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6AC9BE-2CE4-4213-A6E5-27020B2C4D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0" b="21922"/>
          <a:stretch/>
        </p:blipFill>
        <p:spPr>
          <a:xfrm>
            <a:off x="7050795" y="5565977"/>
            <a:ext cx="2093205" cy="1292023"/>
          </a:xfrm>
          <a:prstGeom prst="rect">
            <a:avLst/>
          </a:prstGeom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674A0469-A00E-4186-93AF-10E4D5D0E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0507"/>
            <a:ext cx="3009161" cy="1537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817E13-2DA9-419D-B346-09F863FF80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3" y="0"/>
            <a:ext cx="5965038" cy="3976691"/>
          </a:xfrm>
          <a:custGeom>
            <a:avLst/>
            <a:gdLst>
              <a:gd name="connsiteX0" fmla="*/ 538510 w 5965038"/>
              <a:gd name="connsiteY0" fmla="*/ 1322802 h 3976691"/>
              <a:gd name="connsiteX1" fmla="*/ 776421 w 5965038"/>
              <a:gd name="connsiteY1" fmla="*/ 635810 h 3976691"/>
              <a:gd name="connsiteX2" fmla="*/ 1933804 w 5965038"/>
              <a:gd name="connsiteY2" fmla="*/ 478859 h 3976691"/>
              <a:gd name="connsiteX3" fmla="*/ 3100715 w 5965038"/>
              <a:gd name="connsiteY3" fmla="*/ 315926 h 3976691"/>
              <a:gd name="connsiteX4" fmla="*/ 3555411 w 5965038"/>
              <a:gd name="connsiteY4" fmla="*/ 18410 h 3976691"/>
              <a:gd name="connsiteX5" fmla="*/ 4119328 w 5965038"/>
              <a:gd name="connsiteY5" fmla="*/ 228383 h 3976691"/>
              <a:gd name="connsiteX6" fmla="*/ 4896716 w 5965038"/>
              <a:gd name="connsiteY6" fmla="*/ 63516 h 3976691"/>
              <a:gd name="connsiteX7" fmla="*/ 5290933 w 5965038"/>
              <a:gd name="connsiteY7" fmla="*/ 513287 h 3976691"/>
              <a:gd name="connsiteX8" fmla="*/ 5796857 w 5965038"/>
              <a:gd name="connsiteY8" fmla="*/ 949803 h 3976691"/>
              <a:gd name="connsiteX9" fmla="*/ 5774212 w 5965038"/>
              <a:gd name="connsiteY9" fmla="*/ 1423139 h 3976691"/>
              <a:gd name="connsiteX10" fmla="*/ 5939631 w 5965038"/>
              <a:gd name="connsiteY10" fmla="*/ 2146860 h 3976691"/>
              <a:gd name="connsiteX11" fmla="*/ 5164728 w 5965038"/>
              <a:gd name="connsiteY11" fmla="*/ 2780369 h 3976691"/>
              <a:gd name="connsiteX12" fmla="*/ 4887326 w 5965038"/>
              <a:gd name="connsiteY12" fmla="*/ 3323206 h 3976691"/>
              <a:gd name="connsiteX13" fmla="*/ 3942862 w 5965038"/>
              <a:gd name="connsiteY13" fmla="*/ 3388932 h 3976691"/>
              <a:gd name="connsiteX14" fmla="*/ 3267929 w 5965038"/>
              <a:gd name="connsiteY14" fmla="*/ 3968038 h 3976691"/>
              <a:gd name="connsiteX15" fmla="*/ 2275551 w 5965038"/>
              <a:gd name="connsiteY15" fmla="*/ 3614554 h 3976691"/>
              <a:gd name="connsiteX16" fmla="*/ 801413 w 5965038"/>
              <a:gd name="connsiteY16" fmla="*/ 3265305 h 3976691"/>
              <a:gd name="connsiteX17" fmla="*/ 153268 w 5965038"/>
              <a:gd name="connsiteY17" fmla="*/ 2876657 h 3976691"/>
              <a:gd name="connsiteX18" fmla="*/ 291762 w 5965038"/>
              <a:gd name="connsiteY18" fmla="*/ 2352047 h 3976691"/>
              <a:gd name="connsiteX19" fmla="*/ -691 w 5965038"/>
              <a:gd name="connsiteY19" fmla="*/ 1813812 h 3976691"/>
              <a:gd name="connsiteX20" fmla="*/ 533401 w 5965038"/>
              <a:gd name="connsiteY20" fmla="*/ 1335413 h 3976691"/>
              <a:gd name="connsiteX21" fmla="*/ 538510 w 5965038"/>
              <a:gd name="connsiteY21" fmla="*/ 1322802 h 3976691"/>
              <a:gd name="connsiteX0" fmla="*/ 648007 w 5965038"/>
              <a:gd name="connsiteY0" fmla="*/ 2409672 h 3976691"/>
              <a:gd name="connsiteX1" fmla="*/ 298251 w 5965038"/>
              <a:gd name="connsiteY1" fmla="*/ 2336305 h 3976691"/>
              <a:gd name="connsiteX2" fmla="*/ 956615 w 5965038"/>
              <a:gd name="connsiteY2" fmla="*/ 3212558 h 3976691"/>
              <a:gd name="connsiteX3" fmla="*/ 803623 w 5965038"/>
              <a:gd name="connsiteY3" fmla="*/ 3247630 h 3976691"/>
              <a:gd name="connsiteX4" fmla="*/ 2275275 w 5965038"/>
              <a:gd name="connsiteY4" fmla="*/ 3598353 h 3976691"/>
              <a:gd name="connsiteX5" fmla="*/ 2183038 w 5965038"/>
              <a:gd name="connsiteY5" fmla="*/ 3438180 h 3976691"/>
              <a:gd name="connsiteX6" fmla="*/ 3980420 w 5965038"/>
              <a:gd name="connsiteY6" fmla="*/ 3198934 h 3976691"/>
              <a:gd name="connsiteX7" fmla="*/ 3943552 w 5965038"/>
              <a:gd name="connsiteY7" fmla="*/ 3374664 h 3976691"/>
              <a:gd name="connsiteX8" fmla="*/ 4712518 w 5965038"/>
              <a:gd name="connsiteY8" fmla="*/ 2112985 h 3976691"/>
              <a:gd name="connsiteX9" fmla="*/ 5161414 w 5965038"/>
              <a:gd name="connsiteY9" fmla="*/ 2769875 h 3976691"/>
              <a:gd name="connsiteX10" fmla="*/ 5771450 w 5965038"/>
              <a:gd name="connsiteY10" fmla="*/ 1413382 h 3976691"/>
              <a:gd name="connsiteX11" fmla="*/ 5571511 w 5965038"/>
              <a:gd name="connsiteY11" fmla="*/ 1659716 h 3976691"/>
              <a:gd name="connsiteX12" fmla="*/ 5291761 w 5965038"/>
              <a:gd name="connsiteY12" fmla="*/ 499479 h 3976691"/>
              <a:gd name="connsiteX13" fmla="*/ 5302256 w 5965038"/>
              <a:gd name="connsiteY13" fmla="*/ 615834 h 3976691"/>
              <a:gd name="connsiteX14" fmla="*/ 4015078 w 5965038"/>
              <a:gd name="connsiteY14" fmla="*/ 363793 h 3976691"/>
              <a:gd name="connsiteX15" fmla="*/ 4117533 w 5965038"/>
              <a:gd name="connsiteY15" fmla="*/ 215404 h 3976691"/>
              <a:gd name="connsiteX16" fmla="*/ 3057220 w 5965038"/>
              <a:gd name="connsiteY16" fmla="*/ 434490 h 3976691"/>
              <a:gd name="connsiteX17" fmla="*/ 3106790 w 5965038"/>
              <a:gd name="connsiteY17" fmla="*/ 306536 h 3976691"/>
              <a:gd name="connsiteX18" fmla="*/ 1933114 w 5965038"/>
              <a:gd name="connsiteY18" fmla="*/ 477939 h 3976691"/>
              <a:gd name="connsiteX19" fmla="*/ 2112617 w 5965038"/>
              <a:gd name="connsiteY19" fmla="*/ 602026 h 3976691"/>
              <a:gd name="connsiteX20" fmla="*/ 569854 w 5965038"/>
              <a:gd name="connsiteY20" fmla="*/ 1453425 h 3976691"/>
              <a:gd name="connsiteX21" fmla="*/ 538510 w 5965038"/>
              <a:gd name="connsiteY21" fmla="*/ 1322802 h 397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65038" h="3976691" fill="none" extrusionOk="0">
                <a:moveTo>
                  <a:pt x="538510" y="1322802"/>
                </a:moveTo>
                <a:cubicBezTo>
                  <a:pt x="539873" y="1088958"/>
                  <a:pt x="569806" y="807425"/>
                  <a:pt x="776421" y="635810"/>
                </a:cubicBezTo>
                <a:cubicBezTo>
                  <a:pt x="1111092" y="381453"/>
                  <a:pt x="1547232" y="281528"/>
                  <a:pt x="1933804" y="478859"/>
                </a:cubicBezTo>
                <a:cubicBezTo>
                  <a:pt x="2251769" y="93365"/>
                  <a:pt x="2750424" y="38281"/>
                  <a:pt x="3100715" y="315926"/>
                </a:cubicBezTo>
                <a:cubicBezTo>
                  <a:pt x="3187354" y="119933"/>
                  <a:pt x="3371787" y="70346"/>
                  <a:pt x="3555411" y="18410"/>
                </a:cubicBezTo>
                <a:cubicBezTo>
                  <a:pt x="3765690" y="-47941"/>
                  <a:pt x="4001093" y="33091"/>
                  <a:pt x="4119328" y="228383"/>
                </a:cubicBezTo>
                <a:cubicBezTo>
                  <a:pt x="4306527" y="23142"/>
                  <a:pt x="4612850" y="-40742"/>
                  <a:pt x="4896716" y="63516"/>
                </a:cubicBezTo>
                <a:cubicBezTo>
                  <a:pt x="5103175" y="153043"/>
                  <a:pt x="5255879" y="311152"/>
                  <a:pt x="5290933" y="513287"/>
                </a:cubicBezTo>
                <a:cubicBezTo>
                  <a:pt x="5515408" y="578742"/>
                  <a:pt x="5743591" y="722552"/>
                  <a:pt x="5796857" y="949803"/>
                </a:cubicBezTo>
                <a:cubicBezTo>
                  <a:pt x="5875151" y="1118576"/>
                  <a:pt x="5827416" y="1297180"/>
                  <a:pt x="5774212" y="1423139"/>
                </a:cubicBezTo>
                <a:cubicBezTo>
                  <a:pt x="5969003" y="1613707"/>
                  <a:pt x="6012977" y="1896357"/>
                  <a:pt x="5939631" y="2146860"/>
                </a:cubicBezTo>
                <a:cubicBezTo>
                  <a:pt x="5805029" y="2509688"/>
                  <a:pt x="5529678" y="2733939"/>
                  <a:pt x="5164728" y="2780369"/>
                </a:cubicBezTo>
                <a:cubicBezTo>
                  <a:pt x="5145027" y="2976176"/>
                  <a:pt x="5050453" y="3158668"/>
                  <a:pt x="4887326" y="3323206"/>
                </a:cubicBezTo>
                <a:cubicBezTo>
                  <a:pt x="4616010" y="3543458"/>
                  <a:pt x="4250920" y="3565904"/>
                  <a:pt x="3942862" y="3388932"/>
                </a:cubicBezTo>
                <a:cubicBezTo>
                  <a:pt x="3846448" y="3688739"/>
                  <a:pt x="3568802" y="3905365"/>
                  <a:pt x="3267929" y="3968038"/>
                </a:cubicBezTo>
                <a:cubicBezTo>
                  <a:pt x="2921073" y="4096142"/>
                  <a:pt x="2465192" y="3925256"/>
                  <a:pt x="2275551" y="3614554"/>
                </a:cubicBezTo>
                <a:cubicBezTo>
                  <a:pt x="1718678" y="3933266"/>
                  <a:pt x="1074252" y="3807526"/>
                  <a:pt x="801413" y="3265305"/>
                </a:cubicBezTo>
                <a:cubicBezTo>
                  <a:pt x="483582" y="3342954"/>
                  <a:pt x="270355" y="3127132"/>
                  <a:pt x="153268" y="2876657"/>
                </a:cubicBezTo>
                <a:cubicBezTo>
                  <a:pt x="109913" y="2699439"/>
                  <a:pt x="148956" y="2522193"/>
                  <a:pt x="291762" y="2352047"/>
                </a:cubicBezTo>
                <a:cubicBezTo>
                  <a:pt x="86333" y="2257048"/>
                  <a:pt x="-44552" y="2056853"/>
                  <a:pt x="-691" y="1813812"/>
                </a:cubicBezTo>
                <a:cubicBezTo>
                  <a:pt x="-6162" y="1577908"/>
                  <a:pt x="258172" y="1378014"/>
                  <a:pt x="533401" y="1335413"/>
                </a:cubicBezTo>
                <a:cubicBezTo>
                  <a:pt x="535338" y="1332023"/>
                  <a:pt x="537033" y="1326913"/>
                  <a:pt x="538510" y="1322802"/>
                </a:cubicBezTo>
                <a:close/>
              </a:path>
              <a:path w="5965038" h="3976691" fill="none" extrusionOk="0">
                <a:moveTo>
                  <a:pt x="648007" y="2409672"/>
                </a:moveTo>
                <a:cubicBezTo>
                  <a:pt x="539445" y="2431421"/>
                  <a:pt x="387588" y="2383838"/>
                  <a:pt x="298251" y="2336305"/>
                </a:cubicBezTo>
                <a:moveTo>
                  <a:pt x="956615" y="3212558"/>
                </a:moveTo>
                <a:cubicBezTo>
                  <a:pt x="905433" y="3227624"/>
                  <a:pt x="857027" y="3243726"/>
                  <a:pt x="803623" y="3247630"/>
                </a:cubicBezTo>
                <a:moveTo>
                  <a:pt x="2275275" y="3598353"/>
                </a:moveTo>
                <a:cubicBezTo>
                  <a:pt x="2244507" y="3551372"/>
                  <a:pt x="2216063" y="3499320"/>
                  <a:pt x="2183038" y="3438180"/>
                </a:cubicBezTo>
                <a:moveTo>
                  <a:pt x="3980420" y="3198934"/>
                </a:moveTo>
                <a:cubicBezTo>
                  <a:pt x="3972387" y="3258307"/>
                  <a:pt x="3964476" y="3322347"/>
                  <a:pt x="3943552" y="3374664"/>
                </a:cubicBezTo>
                <a:moveTo>
                  <a:pt x="4712518" y="2112985"/>
                </a:moveTo>
                <a:cubicBezTo>
                  <a:pt x="5019125" y="2231299"/>
                  <a:pt x="5139807" y="2477198"/>
                  <a:pt x="5161414" y="2769875"/>
                </a:cubicBezTo>
                <a:moveTo>
                  <a:pt x="5771450" y="1413382"/>
                </a:moveTo>
                <a:cubicBezTo>
                  <a:pt x="5721869" y="1516289"/>
                  <a:pt x="5654666" y="1595310"/>
                  <a:pt x="5571511" y="1659716"/>
                </a:cubicBezTo>
                <a:moveTo>
                  <a:pt x="5291761" y="499479"/>
                </a:moveTo>
                <a:cubicBezTo>
                  <a:pt x="5295964" y="533980"/>
                  <a:pt x="5302381" y="574804"/>
                  <a:pt x="5302256" y="615834"/>
                </a:cubicBezTo>
                <a:moveTo>
                  <a:pt x="4015078" y="363793"/>
                </a:moveTo>
                <a:cubicBezTo>
                  <a:pt x="4034775" y="304677"/>
                  <a:pt x="4077208" y="269340"/>
                  <a:pt x="4117533" y="215404"/>
                </a:cubicBezTo>
                <a:moveTo>
                  <a:pt x="3057220" y="434490"/>
                </a:moveTo>
                <a:cubicBezTo>
                  <a:pt x="3065887" y="389866"/>
                  <a:pt x="3081651" y="340950"/>
                  <a:pt x="3106790" y="306536"/>
                </a:cubicBezTo>
                <a:moveTo>
                  <a:pt x="1933114" y="477939"/>
                </a:moveTo>
                <a:cubicBezTo>
                  <a:pt x="2005448" y="522417"/>
                  <a:pt x="2066318" y="555867"/>
                  <a:pt x="2112617" y="602026"/>
                </a:cubicBezTo>
                <a:moveTo>
                  <a:pt x="569854" y="1453425"/>
                </a:moveTo>
                <a:cubicBezTo>
                  <a:pt x="553181" y="1409258"/>
                  <a:pt x="544418" y="1366235"/>
                  <a:pt x="538510" y="1322802"/>
                </a:cubicBezTo>
              </a:path>
              <a:path w="5965038" h="3976691" stroke="0" extrusionOk="0">
                <a:moveTo>
                  <a:pt x="538510" y="1322802"/>
                </a:moveTo>
                <a:cubicBezTo>
                  <a:pt x="546775" y="1067558"/>
                  <a:pt x="557403" y="836619"/>
                  <a:pt x="776421" y="635810"/>
                </a:cubicBezTo>
                <a:cubicBezTo>
                  <a:pt x="1087571" y="345073"/>
                  <a:pt x="1536199" y="315417"/>
                  <a:pt x="1933804" y="478859"/>
                </a:cubicBezTo>
                <a:cubicBezTo>
                  <a:pt x="2147045" y="54513"/>
                  <a:pt x="2800954" y="12975"/>
                  <a:pt x="3100715" y="315926"/>
                </a:cubicBezTo>
                <a:cubicBezTo>
                  <a:pt x="3175500" y="159446"/>
                  <a:pt x="3389330" y="64340"/>
                  <a:pt x="3555411" y="18410"/>
                </a:cubicBezTo>
                <a:cubicBezTo>
                  <a:pt x="3741283" y="13504"/>
                  <a:pt x="3977303" y="53031"/>
                  <a:pt x="4119328" y="228383"/>
                </a:cubicBezTo>
                <a:cubicBezTo>
                  <a:pt x="4270066" y="4225"/>
                  <a:pt x="4618506" y="-70382"/>
                  <a:pt x="4896716" y="63516"/>
                </a:cubicBezTo>
                <a:cubicBezTo>
                  <a:pt x="5091088" y="152693"/>
                  <a:pt x="5272004" y="318327"/>
                  <a:pt x="5290933" y="513287"/>
                </a:cubicBezTo>
                <a:cubicBezTo>
                  <a:pt x="5513546" y="585426"/>
                  <a:pt x="5708704" y="731321"/>
                  <a:pt x="5796857" y="949803"/>
                </a:cubicBezTo>
                <a:cubicBezTo>
                  <a:pt x="5840352" y="1086951"/>
                  <a:pt x="5821430" y="1289690"/>
                  <a:pt x="5774212" y="1423139"/>
                </a:cubicBezTo>
                <a:cubicBezTo>
                  <a:pt x="5935478" y="1621743"/>
                  <a:pt x="6004364" y="1893757"/>
                  <a:pt x="5939631" y="2146860"/>
                </a:cubicBezTo>
                <a:cubicBezTo>
                  <a:pt x="5848702" y="2520131"/>
                  <a:pt x="5512489" y="2770522"/>
                  <a:pt x="5164728" y="2780369"/>
                </a:cubicBezTo>
                <a:cubicBezTo>
                  <a:pt x="5135480" y="3010861"/>
                  <a:pt x="5087007" y="3208528"/>
                  <a:pt x="4887326" y="3323206"/>
                </a:cubicBezTo>
                <a:cubicBezTo>
                  <a:pt x="4586492" y="3499339"/>
                  <a:pt x="4268300" y="3556810"/>
                  <a:pt x="3942862" y="3388932"/>
                </a:cubicBezTo>
                <a:cubicBezTo>
                  <a:pt x="3845689" y="3665942"/>
                  <a:pt x="3604724" y="3874530"/>
                  <a:pt x="3267929" y="3968038"/>
                </a:cubicBezTo>
                <a:cubicBezTo>
                  <a:pt x="2903683" y="4118867"/>
                  <a:pt x="2485581" y="3979785"/>
                  <a:pt x="2275551" y="3614554"/>
                </a:cubicBezTo>
                <a:cubicBezTo>
                  <a:pt x="1743419" y="3807541"/>
                  <a:pt x="1114449" y="3756523"/>
                  <a:pt x="801413" y="3265305"/>
                </a:cubicBezTo>
                <a:cubicBezTo>
                  <a:pt x="493868" y="3297720"/>
                  <a:pt x="205271" y="3154784"/>
                  <a:pt x="153268" y="2876657"/>
                </a:cubicBezTo>
                <a:cubicBezTo>
                  <a:pt x="90852" y="2680956"/>
                  <a:pt x="146583" y="2503600"/>
                  <a:pt x="291762" y="2352047"/>
                </a:cubicBezTo>
                <a:cubicBezTo>
                  <a:pt x="89408" y="2237410"/>
                  <a:pt x="-27848" y="2018267"/>
                  <a:pt x="-691" y="1813812"/>
                </a:cubicBezTo>
                <a:cubicBezTo>
                  <a:pt x="39067" y="1547563"/>
                  <a:pt x="263144" y="1416446"/>
                  <a:pt x="533401" y="1335413"/>
                </a:cubicBezTo>
                <a:cubicBezTo>
                  <a:pt x="535144" y="1331326"/>
                  <a:pt x="537684" y="1327361"/>
                  <a:pt x="538510" y="1322802"/>
                </a:cubicBezTo>
                <a:close/>
              </a:path>
              <a:path w="5965038" h="3976691" fill="none" stroke="0" extrusionOk="0">
                <a:moveTo>
                  <a:pt x="648007" y="2409672"/>
                </a:moveTo>
                <a:cubicBezTo>
                  <a:pt x="523152" y="2413988"/>
                  <a:pt x="406873" y="2388312"/>
                  <a:pt x="298251" y="2336305"/>
                </a:cubicBezTo>
                <a:moveTo>
                  <a:pt x="956615" y="3212558"/>
                </a:moveTo>
                <a:cubicBezTo>
                  <a:pt x="905496" y="3231600"/>
                  <a:pt x="856895" y="3245369"/>
                  <a:pt x="803623" y="3247630"/>
                </a:cubicBezTo>
                <a:moveTo>
                  <a:pt x="2275275" y="3598353"/>
                </a:moveTo>
                <a:cubicBezTo>
                  <a:pt x="2235222" y="3549665"/>
                  <a:pt x="2198570" y="3493138"/>
                  <a:pt x="2183038" y="3438180"/>
                </a:cubicBezTo>
                <a:moveTo>
                  <a:pt x="3980420" y="3198934"/>
                </a:moveTo>
                <a:cubicBezTo>
                  <a:pt x="3972958" y="3252815"/>
                  <a:pt x="3972839" y="3311616"/>
                  <a:pt x="3943552" y="3374664"/>
                </a:cubicBezTo>
                <a:moveTo>
                  <a:pt x="4712518" y="2112985"/>
                </a:moveTo>
                <a:cubicBezTo>
                  <a:pt x="5011541" y="2206221"/>
                  <a:pt x="5205572" y="2481159"/>
                  <a:pt x="5161414" y="2769875"/>
                </a:cubicBezTo>
                <a:moveTo>
                  <a:pt x="5771450" y="1413382"/>
                </a:moveTo>
                <a:cubicBezTo>
                  <a:pt x="5739477" y="1494775"/>
                  <a:pt x="5663638" y="1590522"/>
                  <a:pt x="5571511" y="1659716"/>
                </a:cubicBezTo>
                <a:moveTo>
                  <a:pt x="5291761" y="499479"/>
                </a:moveTo>
                <a:cubicBezTo>
                  <a:pt x="5299842" y="531622"/>
                  <a:pt x="5297665" y="576073"/>
                  <a:pt x="5302256" y="615834"/>
                </a:cubicBezTo>
                <a:moveTo>
                  <a:pt x="4015078" y="363793"/>
                </a:moveTo>
                <a:cubicBezTo>
                  <a:pt x="4043973" y="312918"/>
                  <a:pt x="4073840" y="261086"/>
                  <a:pt x="4117533" y="215404"/>
                </a:cubicBezTo>
                <a:moveTo>
                  <a:pt x="3057220" y="434490"/>
                </a:moveTo>
                <a:cubicBezTo>
                  <a:pt x="3062025" y="386443"/>
                  <a:pt x="3084278" y="338393"/>
                  <a:pt x="3106790" y="306536"/>
                </a:cubicBezTo>
                <a:moveTo>
                  <a:pt x="1933114" y="477939"/>
                </a:moveTo>
                <a:cubicBezTo>
                  <a:pt x="1991945" y="515404"/>
                  <a:pt x="2071251" y="555259"/>
                  <a:pt x="2112617" y="602026"/>
                </a:cubicBezTo>
                <a:moveTo>
                  <a:pt x="569854" y="1453425"/>
                </a:moveTo>
                <a:cubicBezTo>
                  <a:pt x="557198" y="1412923"/>
                  <a:pt x="539639" y="1370242"/>
                  <a:pt x="538510" y="1322802"/>
                </a:cubicBezTo>
              </a:path>
            </a:pathLst>
          </a:custGeom>
          <a:ln w="19050">
            <a:noFill/>
            <a:extLst>
              <a:ext uri="{C807C97D-BFC1-408E-A445-0C87EB9F89A2}">
                <ask:lineSketchStyleProps xmlns:ask="http://schemas.microsoft.com/office/drawing/2018/sketchyshapes" sd="1309974542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737901-0C6A-4393-91E7-69314366DB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4"/>
          <a:stretch/>
        </p:blipFill>
        <p:spPr>
          <a:xfrm>
            <a:off x="182722" y="2878580"/>
            <a:ext cx="2936626" cy="2348870"/>
          </a:xfrm>
          <a:custGeom>
            <a:avLst/>
            <a:gdLst>
              <a:gd name="connsiteX0" fmla="*/ 265112 w 2936626"/>
              <a:gd name="connsiteY0" fmla="*/ 781325 h 2348870"/>
              <a:gd name="connsiteX1" fmla="*/ 382237 w 2936626"/>
              <a:gd name="connsiteY1" fmla="*/ 375547 h 2348870"/>
              <a:gd name="connsiteX2" fmla="*/ 952024 w 2936626"/>
              <a:gd name="connsiteY2" fmla="*/ 282843 h 2348870"/>
              <a:gd name="connsiteX3" fmla="*/ 1526501 w 2936626"/>
              <a:gd name="connsiteY3" fmla="*/ 186604 h 2348870"/>
              <a:gd name="connsiteX4" fmla="*/ 1750351 w 2936626"/>
              <a:gd name="connsiteY4" fmla="*/ 10874 h 2348870"/>
              <a:gd name="connsiteX5" fmla="*/ 2027971 w 2936626"/>
              <a:gd name="connsiteY5" fmla="*/ 134896 h 2348870"/>
              <a:gd name="connsiteX6" fmla="*/ 2410684 w 2936626"/>
              <a:gd name="connsiteY6" fmla="*/ 37516 h 2348870"/>
              <a:gd name="connsiteX7" fmla="*/ 2604760 w 2936626"/>
              <a:gd name="connsiteY7" fmla="*/ 303178 h 2348870"/>
              <a:gd name="connsiteX8" fmla="*/ 2853829 w 2936626"/>
              <a:gd name="connsiteY8" fmla="*/ 561010 h 2348870"/>
              <a:gd name="connsiteX9" fmla="*/ 2842681 w 2936626"/>
              <a:gd name="connsiteY9" fmla="*/ 840590 h 2348870"/>
              <a:gd name="connsiteX10" fmla="*/ 2924118 w 2936626"/>
              <a:gd name="connsiteY10" fmla="*/ 1268063 h 2348870"/>
              <a:gd name="connsiteX11" fmla="*/ 2542628 w 2936626"/>
              <a:gd name="connsiteY11" fmla="*/ 1642251 h 2348870"/>
              <a:gd name="connsiteX12" fmla="*/ 2406061 w 2936626"/>
              <a:gd name="connsiteY12" fmla="*/ 1962883 h 2348870"/>
              <a:gd name="connsiteX13" fmla="*/ 1941096 w 2936626"/>
              <a:gd name="connsiteY13" fmla="*/ 2001704 h 2348870"/>
              <a:gd name="connsiteX14" fmla="*/ 1608822 w 2936626"/>
              <a:gd name="connsiteY14" fmla="*/ 2343759 h 2348870"/>
              <a:gd name="connsiteX15" fmla="*/ 1120268 w 2936626"/>
              <a:gd name="connsiteY15" fmla="*/ 2134970 h 2348870"/>
              <a:gd name="connsiteX16" fmla="*/ 394541 w 2936626"/>
              <a:gd name="connsiteY16" fmla="*/ 1928683 h 2348870"/>
              <a:gd name="connsiteX17" fmla="*/ 75454 w 2936626"/>
              <a:gd name="connsiteY17" fmla="*/ 1699124 h 2348870"/>
              <a:gd name="connsiteX18" fmla="*/ 143636 w 2936626"/>
              <a:gd name="connsiteY18" fmla="*/ 1389258 h 2348870"/>
              <a:gd name="connsiteX19" fmla="*/ -340 w 2936626"/>
              <a:gd name="connsiteY19" fmla="*/ 1071345 h 2348870"/>
              <a:gd name="connsiteX20" fmla="*/ 262596 w 2936626"/>
              <a:gd name="connsiteY20" fmla="*/ 788774 h 2348870"/>
              <a:gd name="connsiteX21" fmla="*/ 265112 w 2936626"/>
              <a:gd name="connsiteY21" fmla="*/ 781325 h 2348870"/>
              <a:gd name="connsiteX0" fmla="*/ 319018 w 2936626"/>
              <a:gd name="connsiteY0" fmla="*/ 1423295 h 2348870"/>
              <a:gd name="connsiteX1" fmla="*/ 146831 w 2936626"/>
              <a:gd name="connsiteY1" fmla="*/ 1379961 h 2348870"/>
              <a:gd name="connsiteX2" fmla="*/ 470947 w 2936626"/>
              <a:gd name="connsiteY2" fmla="*/ 1897528 h 2348870"/>
              <a:gd name="connsiteX3" fmla="*/ 395628 w 2936626"/>
              <a:gd name="connsiteY3" fmla="*/ 1918243 h 2348870"/>
              <a:gd name="connsiteX4" fmla="*/ 1120132 w 2936626"/>
              <a:gd name="connsiteY4" fmla="*/ 2125401 h 2348870"/>
              <a:gd name="connsiteX5" fmla="*/ 1074723 w 2936626"/>
              <a:gd name="connsiteY5" fmla="*/ 2030793 h 2348870"/>
              <a:gd name="connsiteX6" fmla="*/ 1959586 w 2936626"/>
              <a:gd name="connsiteY6" fmla="*/ 1889481 h 2348870"/>
              <a:gd name="connsiteX7" fmla="*/ 1941436 w 2936626"/>
              <a:gd name="connsiteY7" fmla="*/ 1993277 h 2348870"/>
              <a:gd name="connsiteX8" fmla="*/ 2320002 w 2936626"/>
              <a:gd name="connsiteY8" fmla="*/ 1248054 h 2348870"/>
              <a:gd name="connsiteX9" fmla="*/ 2540997 w 2936626"/>
              <a:gd name="connsiteY9" fmla="*/ 1636053 h 2348870"/>
              <a:gd name="connsiteX10" fmla="*/ 2841321 w 2936626"/>
              <a:gd name="connsiteY10" fmla="*/ 834827 h 2348870"/>
              <a:gd name="connsiteX11" fmla="*/ 2742890 w 2936626"/>
              <a:gd name="connsiteY11" fmla="*/ 980326 h 2348870"/>
              <a:gd name="connsiteX12" fmla="*/ 2605167 w 2936626"/>
              <a:gd name="connsiteY12" fmla="*/ 295022 h 2348870"/>
              <a:gd name="connsiteX13" fmla="*/ 2610334 w 2936626"/>
              <a:gd name="connsiteY13" fmla="*/ 363748 h 2348870"/>
              <a:gd name="connsiteX14" fmla="*/ 1976648 w 2936626"/>
              <a:gd name="connsiteY14" fmla="*/ 214878 h 2348870"/>
              <a:gd name="connsiteX15" fmla="*/ 2027087 w 2936626"/>
              <a:gd name="connsiteY15" fmla="*/ 127230 h 2348870"/>
              <a:gd name="connsiteX16" fmla="*/ 1505088 w 2936626"/>
              <a:gd name="connsiteY16" fmla="*/ 256635 h 2348870"/>
              <a:gd name="connsiteX17" fmla="*/ 1529492 w 2936626"/>
              <a:gd name="connsiteY17" fmla="*/ 181058 h 2348870"/>
              <a:gd name="connsiteX18" fmla="*/ 951684 w 2936626"/>
              <a:gd name="connsiteY18" fmla="*/ 282299 h 2348870"/>
              <a:gd name="connsiteX19" fmla="*/ 1040055 w 2936626"/>
              <a:gd name="connsiteY19" fmla="*/ 355592 h 2348870"/>
              <a:gd name="connsiteX20" fmla="*/ 280542 w 2936626"/>
              <a:gd name="connsiteY20" fmla="*/ 858479 h 2348870"/>
              <a:gd name="connsiteX21" fmla="*/ 265112 w 2936626"/>
              <a:gd name="connsiteY21" fmla="*/ 781325 h 234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36626" h="2348870" fill="none" extrusionOk="0">
                <a:moveTo>
                  <a:pt x="265112" y="781325"/>
                </a:moveTo>
                <a:cubicBezTo>
                  <a:pt x="271566" y="633627"/>
                  <a:pt x="273957" y="461394"/>
                  <a:pt x="382237" y="375547"/>
                </a:cubicBezTo>
                <a:cubicBezTo>
                  <a:pt x="523161" y="192590"/>
                  <a:pt x="759408" y="174454"/>
                  <a:pt x="952024" y="282843"/>
                </a:cubicBezTo>
                <a:cubicBezTo>
                  <a:pt x="1068934" y="50153"/>
                  <a:pt x="1347878" y="4891"/>
                  <a:pt x="1526501" y="186604"/>
                </a:cubicBezTo>
                <a:cubicBezTo>
                  <a:pt x="1561927" y="92778"/>
                  <a:pt x="1651174" y="28219"/>
                  <a:pt x="1750351" y="10874"/>
                </a:cubicBezTo>
                <a:cubicBezTo>
                  <a:pt x="1854513" y="-13281"/>
                  <a:pt x="1946396" y="49249"/>
                  <a:pt x="2027971" y="134896"/>
                </a:cubicBezTo>
                <a:cubicBezTo>
                  <a:pt x="2100800" y="22150"/>
                  <a:pt x="2272311" y="-22422"/>
                  <a:pt x="2410684" y="37516"/>
                </a:cubicBezTo>
                <a:cubicBezTo>
                  <a:pt x="2509858" y="107912"/>
                  <a:pt x="2583420" y="168228"/>
                  <a:pt x="2604760" y="303178"/>
                </a:cubicBezTo>
                <a:cubicBezTo>
                  <a:pt x="2727962" y="330752"/>
                  <a:pt x="2806812" y="446587"/>
                  <a:pt x="2853829" y="561010"/>
                </a:cubicBezTo>
                <a:cubicBezTo>
                  <a:pt x="2882339" y="662970"/>
                  <a:pt x="2867499" y="753367"/>
                  <a:pt x="2842681" y="840590"/>
                </a:cubicBezTo>
                <a:cubicBezTo>
                  <a:pt x="2928977" y="959635"/>
                  <a:pt x="2968462" y="1135669"/>
                  <a:pt x="2924118" y="1268063"/>
                </a:cubicBezTo>
                <a:cubicBezTo>
                  <a:pt x="2875888" y="1465580"/>
                  <a:pt x="2740560" y="1610337"/>
                  <a:pt x="2542628" y="1642251"/>
                </a:cubicBezTo>
                <a:cubicBezTo>
                  <a:pt x="2550006" y="1752647"/>
                  <a:pt x="2491585" y="1888387"/>
                  <a:pt x="2406061" y="1962883"/>
                </a:cubicBezTo>
                <a:cubicBezTo>
                  <a:pt x="2273426" y="2088357"/>
                  <a:pt x="2058588" y="2116915"/>
                  <a:pt x="1941096" y="2001704"/>
                </a:cubicBezTo>
                <a:cubicBezTo>
                  <a:pt x="1893293" y="2152158"/>
                  <a:pt x="1742746" y="2299767"/>
                  <a:pt x="1608822" y="2343759"/>
                </a:cubicBezTo>
                <a:cubicBezTo>
                  <a:pt x="1429260" y="2384809"/>
                  <a:pt x="1208150" y="2287245"/>
                  <a:pt x="1120268" y="2134970"/>
                </a:cubicBezTo>
                <a:cubicBezTo>
                  <a:pt x="900903" y="2322933"/>
                  <a:pt x="537392" y="2218899"/>
                  <a:pt x="394541" y="1928683"/>
                </a:cubicBezTo>
                <a:cubicBezTo>
                  <a:pt x="247013" y="1948952"/>
                  <a:pt x="104018" y="1870999"/>
                  <a:pt x="75454" y="1699124"/>
                </a:cubicBezTo>
                <a:cubicBezTo>
                  <a:pt x="40956" y="1586628"/>
                  <a:pt x="69340" y="1476420"/>
                  <a:pt x="143636" y="1389258"/>
                </a:cubicBezTo>
                <a:cubicBezTo>
                  <a:pt x="18782" y="1318371"/>
                  <a:pt x="-3372" y="1221505"/>
                  <a:pt x="-340" y="1071345"/>
                </a:cubicBezTo>
                <a:cubicBezTo>
                  <a:pt x="30437" y="917449"/>
                  <a:pt x="134992" y="812005"/>
                  <a:pt x="262596" y="788774"/>
                </a:cubicBezTo>
                <a:cubicBezTo>
                  <a:pt x="263405" y="786387"/>
                  <a:pt x="264584" y="783459"/>
                  <a:pt x="265112" y="781325"/>
                </a:cubicBezTo>
                <a:close/>
              </a:path>
              <a:path w="2936626" h="2348870" fill="none" extrusionOk="0">
                <a:moveTo>
                  <a:pt x="319018" y="1423295"/>
                </a:moveTo>
                <a:cubicBezTo>
                  <a:pt x="255221" y="1424812"/>
                  <a:pt x="195915" y="1408658"/>
                  <a:pt x="146831" y="1379961"/>
                </a:cubicBezTo>
                <a:moveTo>
                  <a:pt x="470947" y="1897528"/>
                </a:moveTo>
                <a:cubicBezTo>
                  <a:pt x="445404" y="1906422"/>
                  <a:pt x="420503" y="1918055"/>
                  <a:pt x="395628" y="1918243"/>
                </a:cubicBezTo>
                <a:moveTo>
                  <a:pt x="1120132" y="2125401"/>
                </a:moveTo>
                <a:cubicBezTo>
                  <a:pt x="1103032" y="2091932"/>
                  <a:pt x="1085559" y="2068800"/>
                  <a:pt x="1074723" y="2030793"/>
                </a:cubicBezTo>
                <a:moveTo>
                  <a:pt x="1959586" y="1889481"/>
                </a:moveTo>
                <a:cubicBezTo>
                  <a:pt x="1951444" y="1923453"/>
                  <a:pt x="1955483" y="1959225"/>
                  <a:pt x="1941436" y="1993277"/>
                </a:cubicBezTo>
                <a:moveTo>
                  <a:pt x="2320002" y="1248054"/>
                </a:moveTo>
                <a:cubicBezTo>
                  <a:pt x="2449209" y="1332442"/>
                  <a:pt x="2545744" y="1489284"/>
                  <a:pt x="2540997" y="1636053"/>
                </a:cubicBezTo>
                <a:moveTo>
                  <a:pt x="2841321" y="834827"/>
                </a:moveTo>
                <a:cubicBezTo>
                  <a:pt x="2820944" y="892016"/>
                  <a:pt x="2785558" y="942591"/>
                  <a:pt x="2742890" y="980326"/>
                </a:cubicBezTo>
                <a:moveTo>
                  <a:pt x="2605167" y="295022"/>
                </a:moveTo>
                <a:cubicBezTo>
                  <a:pt x="2609448" y="317779"/>
                  <a:pt x="2612565" y="342046"/>
                  <a:pt x="2610334" y="363748"/>
                </a:cubicBezTo>
                <a:moveTo>
                  <a:pt x="1976648" y="214878"/>
                </a:moveTo>
                <a:cubicBezTo>
                  <a:pt x="1992595" y="181297"/>
                  <a:pt x="2010052" y="157504"/>
                  <a:pt x="2027087" y="127230"/>
                </a:cubicBezTo>
                <a:moveTo>
                  <a:pt x="1505088" y="256635"/>
                </a:moveTo>
                <a:cubicBezTo>
                  <a:pt x="1509786" y="230297"/>
                  <a:pt x="1518490" y="202694"/>
                  <a:pt x="1529492" y="181058"/>
                </a:cubicBezTo>
                <a:moveTo>
                  <a:pt x="951684" y="282299"/>
                </a:moveTo>
                <a:cubicBezTo>
                  <a:pt x="983356" y="301831"/>
                  <a:pt x="1012137" y="327842"/>
                  <a:pt x="1040055" y="355592"/>
                </a:cubicBezTo>
                <a:moveTo>
                  <a:pt x="280542" y="858479"/>
                </a:moveTo>
                <a:cubicBezTo>
                  <a:pt x="276939" y="833553"/>
                  <a:pt x="267218" y="809682"/>
                  <a:pt x="265112" y="781325"/>
                </a:cubicBezTo>
              </a:path>
              <a:path w="2936626" h="2348870" stroke="0" extrusionOk="0">
                <a:moveTo>
                  <a:pt x="265112" y="781325"/>
                </a:moveTo>
                <a:cubicBezTo>
                  <a:pt x="246163" y="623334"/>
                  <a:pt x="292896" y="495092"/>
                  <a:pt x="382237" y="375547"/>
                </a:cubicBezTo>
                <a:cubicBezTo>
                  <a:pt x="495281" y="190513"/>
                  <a:pt x="775944" y="194278"/>
                  <a:pt x="952024" y="282843"/>
                </a:cubicBezTo>
                <a:cubicBezTo>
                  <a:pt x="1076691" y="91901"/>
                  <a:pt x="1379282" y="-5941"/>
                  <a:pt x="1526501" y="186604"/>
                </a:cubicBezTo>
                <a:cubicBezTo>
                  <a:pt x="1564906" y="87337"/>
                  <a:pt x="1654114" y="29720"/>
                  <a:pt x="1750351" y="10874"/>
                </a:cubicBezTo>
                <a:cubicBezTo>
                  <a:pt x="1849624" y="693"/>
                  <a:pt x="1974862" y="34774"/>
                  <a:pt x="2027971" y="134896"/>
                </a:cubicBezTo>
                <a:cubicBezTo>
                  <a:pt x="2121300" y="34410"/>
                  <a:pt x="2284592" y="-5457"/>
                  <a:pt x="2410684" y="37516"/>
                </a:cubicBezTo>
                <a:cubicBezTo>
                  <a:pt x="2513732" y="75382"/>
                  <a:pt x="2583828" y="180142"/>
                  <a:pt x="2604760" y="303178"/>
                </a:cubicBezTo>
                <a:cubicBezTo>
                  <a:pt x="2735585" y="359106"/>
                  <a:pt x="2813663" y="430468"/>
                  <a:pt x="2853829" y="561010"/>
                </a:cubicBezTo>
                <a:cubicBezTo>
                  <a:pt x="2894995" y="651762"/>
                  <a:pt x="2877716" y="743079"/>
                  <a:pt x="2842681" y="840590"/>
                </a:cubicBezTo>
                <a:cubicBezTo>
                  <a:pt x="2917752" y="962726"/>
                  <a:pt x="2961192" y="1140981"/>
                  <a:pt x="2924118" y="1268063"/>
                </a:cubicBezTo>
                <a:cubicBezTo>
                  <a:pt x="2876147" y="1437432"/>
                  <a:pt x="2744834" y="1620514"/>
                  <a:pt x="2542628" y="1642251"/>
                </a:cubicBezTo>
                <a:cubicBezTo>
                  <a:pt x="2537448" y="1776520"/>
                  <a:pt x="2472393" y="1878819"/>
                  <a:pt x="2406061" y="1962883"/>
                </a:cubicBezTo>
                <a:cubicBezTo>
                  <a:pt x="2246395" y="2071128"/>
                  <a:pt x="2109509" y="2112386"/>
                  <a:pt x="1941096" y="2001704"/>
                </a:cubicBezTo>
                <a:cubicBezTo>
                  <a:pt x="1898887" y="2172780"/>
                  <a:pt x="1765668" y="2303645"/>
                  <a:pt x="1608822" y="2343759"/>
                </a:cubicBezTo>
                <a:cubicBezTo>
                  <a:pt x="1432198" y="2428835"/>
                  <a:pt x="1264503" y="2298643"/>
                  <a:pt x="1120268" y="2134970"/>
                </a:cubicBezTo>
                <a:cubicBezTo>
                  <a:pt x="834048" y="2273949"/>
                  <a:pt x="553083" y="2188906"/>
                  <a:pt x="394541" y="1928683"/>
                </a:cubicBezTo>
                <a:cubicBezTo>
                  <a:pt x="250669" y="1963585"/>
                  <a:pt x="120119" y="1845399"/>
                  <a:pt x="75454" y="1699124"/>
                </a:cubicBezTo>
                <a:cubicBezTo>
                  <a:pt x="45476" y="1585216"/>
                  <a:pt x="65837" y="1465839"/>
                  <a:pt x="143636" y="1389258"/>
                </a:cubicBezTo>
                <a:cubicBezTo>
                  <a:pt x="48072" y="1316693"/>
                  <a:pt x="-31358" y="1191473"/>
                  <a:pt x="-340" y="1071345"/>
                </a:cubicBezTo>
                <a:cubicBezTo>
                  <a:pt x="13604" y="924991"/>
                  <a:pt x="108972" y="783402"/>
                  <a:pt x="262596" y="788774"/>
                </a:cubicBezTo>
                <a:cubicBezTo>
                  <a:pt x="263170" y="786701"/>
                  <a:pt x="264251" y="783471"/>
                  <a:pt x="265112" y="781325"/>
                </a:cubicBezTo>
                <a:close/>
              </a:path>
              <a:path w="2936626" h="2348870" fill="none" stroke="0" extrusionOk="0">
                <a:moveTo>
                  <a:pt x="319018" y="1423295"/>
                </a:moveTo>
                <a:cubicBezTo>
                  <a:pt x="261002" y="1427741"/>
                  <a:pt x="195308" y="1403189"/>
                  <a:pt x="146831" y="1379961"/>
                </a:cubicBezTo>
                <a:moveTo>
                  <a:pt x="470947" y="1897528"/>
                </a:moveTo>
                <a:cubicBezTo>
                  <a:pt x="446032" y="1906402"/>
                  <a:pt x="421926" y="1913389"/>
                  <a:pt x="395628" y="1918243"/>
                </a:cubicBezTo>
                <a:moveTo>
                  <a:pt x="1120132" y="2125401"/>
                </a:moveTo>
                <a:cubicBezTo>
                  <a:pt x="1103784" y="2091022"/>
                  <a:pt x="1089708" y="2068468"/>
                  <a:pt x="1074723" y="2030793"/>
                </a:cubicBezTo>
                <a:moveTo>
                  <a:pt x="1959586" y="1889481"/>
                </a:moveTo>
                <a:cubicBezTo>
                  <a:pt x="1959918" y="1921325"/>
                  <a:pt x="1949349" y="1960100"/>
                  <a:pt x="1941436" y="1993277"/>
                </a:cubicBezTo>
                <a:moveTo>
                  <a:pt x="2320002" y="1248054"/>
                </a:moveTo>
                <a:cubicBezTo>
                  <a:pt x="2462922" y="1331757"/>
                  <a:pt x="2574790" y="1469709"/>
                  <a:pt x="2540997" y="1636053"/>
                </a:cubicBezTo>
                <a:moveTo>
                  <a:pt x="2841321" y="834827"/>
                </a:moveTo>
                <a:cubicBezTo>
                  <a:pt x="2817153" y="890332"/>
                  <a:pt x="2787963" y="944551"/>
                  <a:pt x="2742890" y="980326"/>
                </a:cubicBezTo>
                <a:moveTo>
                  <a:pt x="2605167" y="295022"/>
                </a:moveTo>
                <a:cubicBezTo>
                  <a:pt x="2607639" y="316964"/>
                  <a:pt x="2612818" y="336910"/>
                  <a:pt x="2610334" y="363748"/>
                </a:cubicBezTo>
                <a:moveTo>
                  <a:pt x="1976648" y="214878"/>
                </a:moveTo>
                <a:cubicBezTo>
                  <a:pt x="1991602" y="184253"/>
                  <a:pt x="2010591" y="150989"/>
                  <a:pt x="2027087" y="127230"/>
                </a:cubicBezTo>
                <a:moveTo>
                  <a:pt x="1505088" y="256635"/>
                </a:moveTo>
                <a:cubicBezTo>
                  <a:pt x="1511239" y="225315"/>
                  <a:pt x="1519376" y="204276"/>
                  <a:pt x="1529492" y="181058"/>
                </a:cubicBezTo>
                <a:moveTo>
                  <a:pt x="951684" y="282299"/>
                </a:moveTo>
                <a:cubicBezTo>
                  <a:pt x="988417" y="304719"/>
                  <a:pt x="1009537" y="324019"/>
                  <a:pt x="1040055" y="355592"/>
                </a:cubicBezTo>
                <a:moveTo>
                  <a:pt x="280542" y="858479"/>
                </a:moveTo>
                <a:cubicBezTo>
                  <a:pt x="270585" y="834618"/>
                  <a:pt x="268744" y="811527"/>
                  <a:pt x="265112" y="781325"/>
                </a:cubicBezTo>
              </a:path>
            </a:pathLst>
          </a:custGeom>
          <a:ln w="19050">
            <a:noFill/>
            <a:extLst>
              <a:ext uri="{C807C97D-BFC1-408E-A445-0C87EB9F89A2}">
                <ask:lineSketchStyleProps xmlns:ask="http://schemas.microsoft.com/office/drawing/2018/sketchyshapes" sd="3341977315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7B6055-1A79-463A-B938-C0F847F8CB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3" r="23146" b="10697"/>
          <a:stretch/>
        </p:blipFill>
        <p:spPr>
          <a:xfrm>
            <a:off x="4192409" y="4129338"/>
            <a:ext cx="2858386" cy="2348870"/>
          </a:xfrm>
          <a:custGeom>
            <a:avLst/>
            <a:gdLst>
              <a:gd name="connsiteX0" fmla="*/ 258048 w 2858386"/>
              <a:gd name="connsiteY0" fmla="*/ 781325 h 2348870"/>
              <a:gd name="connsiteX1" fmla="*/ 372053 w 2858386"/>
              <a:gd name="connsiteY1" fmla="*/ 375547 h 2348870"/>
              <a:gd name="connsiteX2" fmla="*/ 926659 w 2858386"/>
              <a:gd name="connsiteY2" fmla="*/ 282843 h 2348870"/>
              <a:gd name="connsiteX3" fmla="*/ 1485831 w 2858386"/>
              <a:gd name="connsiteY3" fmla="*/ 186604 h 2348870"/>
              <a:gd name="connsiteX4" fmla="*/ 1703717 w 2858386"/>
              <a:gd name="connsiteY4" fmla="*/ 10874 h 2348870"/>
              <a:gd name="connsiteX5" fmla="*/ 1973940 w 2858386"/>
              <a:gd name="connsiteY5" fmla="*/ 134896 h 2348870"/>
              <a:gd name="connsiteX6" fmla="*/ 2346457 w 2858386"/>
              <a:gd name="connsiteY6" fmla="*/ 37516 h 2348870"/>
              <a:gd name="connsiteX7" fmla="*/ 2535361 w 2858386"/>
              <a:gd name="connsiteY7" fmla="*/ 303178 h 2348870"/>
              <a:gd name="connsiteX8" fmla="*/ 2777795 w 2858386"/>
              <a:gd name="connsiteY8" fmla="*/ 561010 h 2348870"/>
              <a:gd name="connsiteX9" fmla="*/ 2766944 w 2858386"/>
              <a:gd name="connsiteY9" fmla="*/ 840590 h 2348870"/>
              <a:gd name="connsiteX10" fmla="*/ 2846211 w 2858386"/>
              <a:gd name="connsiteY10" fmla="*/ 1268063 h 2348870"/>
              <a:gd name="connsiteX11" fmla="*/ 2474885 w 2858386"/>
              <a:gd name="connsiteY11" fmla="*/ 1642251 h 2348870"/>
              <a:gd name="connsiteX12" fmla="*/ 2341957 w 2858386"/>
              <a:gd name="connsiteY12" fmla="*/ 1962883 h 2348870"/>
              <a:gd name="connsiteX13" fmla="*/ 1889379 w 2858386"/>
              <a:gd name="connsiteY13" fmla="*/ 2001704 h 2348870"/>
              <a:gd name="connsiteX14" fmla="*/ 1565958 w 2858386"/>
              <a:gd name="connsiteY14" fmla="*/ 2343759 h 2348870"/>
              <a:gd name="connsiteX15" fmla="*/ 1090421 w 2858386"/>
              <a:gd name="connsiteY15" fmla="*/ 2134970 h 2348870"/>
              <a:gd name="connsiteX16" fmla="*/ 384029 w 2858386"/>
              <a:gd name="connsiteY16" fmla="*/ 1928683 h 2348870"/>
              <a:gd name="connsiteX17" fmla="*/ 73444 w 2858386"/>
              <a:gd name="connsiteY17" fmla="*/ 1699124 h 2348870"/>
              <a:gd name="connsiteX18" fmla="*/ 139809 w 2858386"/>
              <a:gd name="connsiteY18" fmla="*/ 1389258 h 2348870"/>
              <a:gd name="connsiteX19" fmla="*/ -331 w 2858386"/>
              <a:gd name="connsiteY19" fmla="*/ 1071345 h 2348870"/>
              <a:gd name="connsiteX20" fmla="*/ 255600 w 2858386"/>
              <a:gd name="connsiteY20" fmla="*/ 788774 h 2348870"/>
              <a:gd name="connsiteX21" fmla="*/ 258048 w 2858386"/>
              <a:gd name="connsiteY21" fmla="*/ 781325 h 2348870"/>
              <a:gd name="connsiteX0" fmla="*/ 310518 w 2858386"/>
              <a:gd name="connsiteY0" fmla="*/ 1423295 h 2348870"/>
              <a:gd name="connsiteX1" fmla="*/ 142919 w 2858386"/>
              <a:gd name="connsiteY1" fmla="*/ 1379961 h 2348870"/>
              <a:gd name="connsiteX2" fmla="*/ 458400 w 2858386"/>
              <a:gd name="connsiteY2" fmla="*/ 1897528 h 2348870"/>
              <a:gd name="connsiteX3" fmla="*/ 385088 w 2858386"/>
              <a:gd name="connsiteY3" fmla="*/ 1918243 h 2348870"/>
              <a:gd name="connsiteX4" fmla="*/ 1090288 w 2858386"/>
              <a:gd name="connsiteY4" fmla="*/ 2125401 h 2348870"/>
              <a:gd name="connsiteX5" fmla="*/ 1046089 w 2858386"/>
              <a:gd name="connsiteY5" fmla="*/ 2030793 h 2348870"/>
              <a:gd name="connsiteX6" fmla="*/ 1907377 w 2858386"/>
              <a:gd name="connsiteY6" fmla="*/ 1889481 h 2348870"/>
              <a:gd name="connsiteX7" fmla="*/ 1889710 w 2858386"/>
              <a:gd name="connsiteY7" fmla="*/ 1993277 h 2348870"/>
              <a:gd name="connsiteX8" fmla="*/ 2258191 w 2858386"/>
              <a:gd name="connsiteY8" fmla="*/ 1248054 h 2348870"/>
              <a:gd name="connsiteX9" fmla="*/ 2473297 w 2858386"/>
              <a:gd name="connsiteY9" fmla="*/ 1636053 h 2348870"/>
              <a:gd name="connsiteX10" fmla="*/ 2765620 w 2858386"/>
              <a:gd name="connsiteY10" fmla="*/ 834827 h 2348870"/>
              <a:gd name="connsiteX11" fmla="*/ 2669811 w 2858386"/>
              <a:gd name="connsiteY11" fmla="*/ 980326 h 2348870"/>
              <a:gd name="connsiteX12" fmla="*/ 2535758 w 2858386"/>
              <a:gd name="connsiteY12" fmla="*/ 295022 h 2348870"/>
              <a:gd name="connsiteX13" fmla="*/ 2540787 w 2858386"/>
              <a:gd name="connsiteY13" fmla="*/ 363748 h 2348870"/>
              <a:gd name="connsiteX14" fmla="*/ 1923984 w 2858386"/>
              <a:gd name="connsiteY14" fmla="*/ 214878 h 2348870"/>
              <a:gd name="connsiteX15" fmla="*/ 1973080 w 2858386"/>
              <a:gd name="connsiteY15" fmla="*/ 127230 h 2348870"/>
              <a:gd name="connsiteX16" fmla="*/ 1464988 w 2858386"/>
              <a:gd name="connsiteY16" fmla="*/ 256635 h 2348870"/>
              <a:gd name="connsiteX17" fmla="*/ 1488742 w 2858386"/>
              <a:gd name="connsiteY17" fmla="*/ 181058 h 2348870"/>
              <a:gd name="connsiteX18" fmla="*/ 926328 w 2858386"/>
              <a:gd name="connsiteY18" fmla="*/ 282299 h 2348870"/>
              <a:gd name="connsiteX19" fmla="*/ 1012345 w 2858386"/>
              <a:gd name="connsiteY19" fmla="*/ 355592 h 2348870"/>
              <a:gd name="connsiteX20" fmla="*/ 273068 w 2858386"/>
              <a:gd name="connsiteY20" fmla="*/ 858479 h 2348870"/>
              <a:gd name="connsiteX21" fmla="*/ 258048 w 2858386"/>
              <a:gd name="connsiteY21" fmla="*/ 781325 h 234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58386" h="2348870" fill="none" extrusionOk="0">
                <a:moveTo>
                  <a:pt x="258048" y="781325"/>
                </a:moveTo>
                <a:cubicBezTo>
                  <a:pt x="232621" y="618911"/>
                  <a:pt x="299152" y="481652"/>
                  <a:pt x="372053" y="375547"/>
                </a:cubicBezTo>
                <a:cubicBezTo>
                  <a:pt x="507626" y="208211"/>
                  <a:pt x="746450" y="166807"/>
                  <a:pt x="926659" y="282843"/>
                </a:cubicBezTo>
                <a:cubicBezTo>
                  <a:pt x="1068514" y="66160"/>
                  <a:pt x="1356046" y="-26742"/>
                  <a:pt x="1485831" y="186604"/>
                </a:cubicBezTo>
                <a:cubicBezTo>
                  <a:pt x="1543458" y="87093"/>
                  <a:pt x="1605290" y="26142"/>
                  <a:pt x="1703717" y="10874"/>
                </a:cubicBezTo>
                <a:cubicBezTo>
                  <a:pt x="1796750" y="-24154"/>
                  <a:pt x="1901706" y="47285"/>
                  <a:pt x="1973940" y="134896"/>
                </a:cubicBezTo>
                <a:cubicBezTo>
                  <a:pt x="2057166" y="40488"/>
                  <a:pt x="2207467" y="-25442"/>
                  <a:pt x="2346457" y="37516"/>
                </a:cubicBezTo>
                <a:cubicBezTo>
                  <a:pt x="2443789" y="80821"/>
                  <a:pt x="2506254" y="178485"/>
                  <a:pt x="2535361" y="303178"/>
                </a:cubicBezTo>
                <a:cubicBezTo>
                  <a:pt x="2652390" y="341463"/>
                  <a:pt x="2751517" y="420151"/>
                  <a:pt x="2777795" y="561010"/>
                </a:cubicBezTo>
                <a:cubicBezTo>
                  <a:pt x="2807600" y="654280"/>
                  <a:pt x="2786866" y="749666"/>
                  <a:pt x="2766944" y="840590"/>
                </a:cubicBezTo>
                <a:cubicBezTo>
                  <a:pt x="2865857" y="967477"/>
                  <a:pt x="2899290" y="1107394"/>
                  <a:pt x="2846211" y="1268063"/>
                </a:cubicBezTo>
                <a:cubicBezTo>
                  <a:pt x="2837767" y="1470407"/>
                  <a:pt x="2670593" y="1624921"/>
                  <a:pt x="2474885" y="1642251"/>
                </a:cubicBezTo>
                <a:cubicBezTo>
                  <a:pt x="2467923" y="1765385"/>
                  <a:pt x="2423790" y="1891047"/>
                  <a:pt x="2341957" y="1962883"/>
                </a:cubicBezTo>
                <a:cubicBezTo>
                  <a:pt x="2248530" y="2091694"/>
                  <a:pt x="2029041" y="2123786"/>
                  <a:pt x="1889379" y="2001704"/>
                </a:cubicBezTo>
                <a:cubicBezTo>
                  <a:pt x="1841260" y="2165294"/>
                  <a:pt x="1727649" y="2302888"/>
                  <a:pt x="1565958" y="2343759"/>
                </a:cubicBezTo>
                <a:cubicBezTo>
                  <a:pt x="1367541" y="2395867"/>
                  <a:pt x="1186465" y="2301435"/>
                  <a:pt x="1090421" y="2134970"/>
                </a:cubicBezTo>
                <a:cubicBezTo>
                  <a:pt x="810840" y="2312231"/>
                  <a:pt x="512046" y="2207988"/>
                  <a:pt x="384029" y="1928683"/>
                </a:cubicBezTo>
                <a:cubicBezTo>
                  <a:pt x="245591" y="1949309"/>
                  <a:pt x="93594" y="1873545"/>
                  <a:pt x="73444" y="1699124"/>
                </a:cubicBezTo>
                <a:cubicBezTo>
                  <a:pt x="27732" y="1588204"/>
                  <a:pt x="84918" y="1469099"/>
                  <a:pt x="139809" y="1389258"/>
                </a:cubicBezTo>
                <a:cubicBezTo>
                  <a:pt x="36622" y="1321001"/>
                  <a:pt x="-15572" y="1201772"/>
                  <a:pt x="-331" y="1071345"/>
                </a:cubicBezTo>
                <a:cubicBezTo>
                  <a:pt x="5545" y="921294"/>
                  <a:pt x="124760" y="801985"/>
                  <a:pt x="255600" y="788774"/>
                </a:cubicBezTo>
                <a:cubicBezTo>
                  <a:pt x="256370" y="786210"/>
                  <a:pt x="257028" y="783792"/>
                  <a:pt x="258048" y="781325"/>
                </a:cubicBezTo>
                <a:close/>
              </a:path>
              <a:path w="2858386" h="2348870" fill="none" extrusionOk="0">
                <a:moveTo>
                  <a:pt x="310518" y="1423295"/>
                </a:moveTo>
                <a:cubicBezTo>
                  <a:pt x="250796" y="1425720"/>
                  <a:pt x="196984" y="1405133"/>
                  <a:pt x="142919" y="1379961"/>
                </a:cubicBezTo>
                <a:moveTo>
                  <a:pt x="458400" y="1897528"/>
                </a:moveTo>
                <a:cubicBezTo>
                  <a:pt x="433496" y="1906638"/>
                  <a:pt x="411256" y="1915151"/>
                  <a:pt x="385088" y="1918243"/>
                </a:cubicBezTo>
                <a:moveTo>
                  <a:pt x="1090288" y="2125401"/>
                </a:moveTo>
                <a:cubicBezTo>
                  <a:pt x="1071463" y="2096041"/>
                  <a:pt x="1058462" y="2058580"/>
                  <a:pt x="1046089" y="2030793"/>
                </a:cubicBezTo>
                <a:moveTo>
                  <a:pt x="1907377" y="1889481"/>
                </a:moveTo>
                <a:cubicBezTo>
                  <a:pt x="1904659" y="1924157"/>
                  <a:pt x="1898453" y="1958644"/>
                  <a:pt x="1889710" y="1993277"/>
                </a:cubicBezTo>
                <a:moveTo>
                  <a:pt x="2258191" y="1248054"/>
                </a:moveTo>
                <a:cubicBezTo>
                  <a:pt x="2390993" y="1339515"/>
                  <a:pt x="2468935" y="1465364"/>
                  <a:pt x="2473297" y="1636053"/>
                </a:cubicBezTo>
                <a:moveTo>
                  <a:pt x="2765620" y="834827"/>
                </a:moveTo>
                <a:cubicBezTo>
                  <a:pt x="2742857" y="892267"/>
                  <a:pt x="2718904" y="946692"/>
                  <a:pt x="2669811" y="980326"/>
                </a:cubicBezTo>
                <a:moveTo>
                  <a:pt x="2535758" y="295022"/>
                </a:moveTo>
                <a:cubicBezTo>
                  <a:pt x="2542910" y="315143"/>
                  <a:pt x="2542178" y="341339"/>
                  <a:pt x="2540787" y="363748"/>
                </a:cubicBezTo>
                <a:moveTo>
                  <a:pt x="1923984" y="214878"/>
                </a:moveTo>
                <a:cubicBezTo>
                  <a:pt x="1938238" y="186276"/>
                  <a:pt x="1953982" y="156300"/>
                  <a:pt x="1973080" y="127230"/>
                </a:cubicBezTo>
                <a:moveTo>
                  <a:pt x="1464988" y="256635"/>
                </a:moveTo>
                <a:cubicBezTo>
                  <a:pt x="1467644" y="231418"/>
                  <a:pt x="1481556" y="202936"/>
                  <a:pt x="1488742" y="181058"/>
                </a:cubicBezTo>
                <a:moveTo>
                  <a:pt x="926328" y="282299"/>
                </a:moveTo>
                <a:cubicBezTo>
                  <a:pt x="959227" y="303616"/>
                  <a:pt x="989311" y="326675"/>
                  <a:pt x="1012345" y="355592"/>
                </a:cubicBezTo>
                <a:moveTo>
                  <a:pt x="273068" y="858479"/>
                </a:moveTo>
                <a:cubicBezTo>
                  <a:pt x="263367" y="830503"/>
                  <a:pt x="264112" y="809437"/>
                  <a:pt x="258048" y="781325"/>
                </a:cubicBezTo>
              </a:path>
              <a:path w="2858386" h="2348870" stroke="0" extrusionOk="0">
                <a:moveTo>
                  <a:pt x="258048" y="781325"/>
                </a:moveTo>
                <a:cubicBezTo>
                  <a:pt x="237068" y="657679"/>
                  <a:pt x="274062" y="481169"/>
                  <a:pt x="372053" y="375547"/>
                </a:cubicBezTo>
                <a:cubicBezTo>
                  <a:pt x="515974" y="221896"/>
                  <a:pt x="727366" y="160065"/>
                  <a:pt x="926659" y="282843"/>
                </a:cubicBezTo>
                <a:cubicBezTo>
                  <a:pt x="1051624" y="64556"/>
                  <a:pt x="1335110" y="-2245"/>
                  <a:pt x="1485831" y="186604"/>
                </a:cubicBezTo>
                <a:cubicBezTo>
                  <a:pt x="1527206" y="92571"/>
                  <a:pt x="1608726" y="28266"/>
                  <a:pt x="1703717" y="10874"/>
                </a:cubicBezTo>
                <a:cubicBezTo>
                  <a:pt x="1801765" y="2415"/>
                  <a:pt x="1906035" y="23466"/>
                  <a:pt x="1973940" y="134896"/>
                </a:cubicBezTo>
                <a:cubicBezTo>
                  <a:pt x="2067844" y="42039"/>
                  <a:pt x="2241582" y="-23156"/>
                  <a:pt x="2346457" y="37516"/>
                </a:cubicBezTo>
                <a:cubicBezTo>
                  <a:pt x="2447142" y="79396"/>
                  <a:pt x="2516199" y="181840"/>
                  <a:pt x="2535361" y="303178"/>
                </a:cubicBezTo>
                <a:cubicBezTo>
                  <a:pt x="2658725" y="353803"/>
                  <a:pt x="2757944" y="424720"/>
                  <a:pt x="2777795" y="561010"/>
                </a:cubicBezTo>
                <a:cubicBezTo>
                  <a:pt x="2797949" y="648760"/>
                  <a:pt x="2797290" y="764220"/>
                  <a:pt x="2766944" y="840590"/>
                </a:cubicBezTo>
                <a:cubicBezTo>
                  <a:pt x="2852083" y="964363"/>
                  <a:pt x="2892708" y="1120601"/>
                  <a:pt x="2846211" y="1268063"/>
                </a:cubicBezTo>
                <a:cubicBezTo>
                  <a:pt x="2794984" y="1462643"/>
                  <a:pt x="2625262" y="1624197"/>
                  <a:pt x="2474885" y="1642251"/>
                </a:cubicBezTo>
                <a:cubicBezTo>
                  <a:pt x="2478081" y="1776492"/>
                  <a:pt x="2438625" y="1896027"/>
                  <a:pt x="2341957" y="1962883"/>
                </a:cubicBezTo>
                <a:cubicBezTo>
                  <a:pt x="2218606" y="2086956"/>
                  <a:pt x="2026390" y="2091368"/>
                  <a:pt x="1889379" y="2001704"/>
                </a:cubicBezTo>
                <a:cubicBezTo>
                  <a:pt x="1845418" y="2198423"/>
                  <a:pt x="1715166" y="2324114"/>
                  <a:pt x="1565958" y="2343759"/>
                </a:cubicBezTo>
                <a:cubicBezTo>
                  <a:pt x="1400270" y="2404419"/>
                  <a:pt x="1173799" y="2304116"/>
                  <a:pt x="1090421" y="2134970"/>
                </a:cubicBezTo>
                <a:cubicBezTo>
                  <a:pt x="837107" y="2308049"/>
                  <a:pt x="489087" y="2162631"/>
                  <a:pt x="384029" y="1928683"/>
                </a:cubicBezTo>
                <a:cubicBezTo>
                  <a:pt x="270995" y="1932744"/>
                  <a:pt x="109887" y="1853526"/>
                  <a:pt x="73444" y="1699124"/>
                </a:cubicBezTo>
                <a:cubicBezTo>
                  <a:pt x="41878" y="1575521"/>
                  <a:pt x="71649" y="1474206"/>
                  <a:pt x="139809" y="1389258"/>
                </a:cubicBezTo>
                <a:cubicBezTo>
                  <a:pt x="62763" y="1317123"/>
                  <a:pt x="-13583" y="1189427"/>
                  <a:pt x="-331" y="1071345"/>
                </a:cubicBezTo>
                <a:cubicBezTo>
                  <a:pt x="10768" y="929990"/>
                  <a:pt x="112733" y="797944"/>
                  <a:pt x="255600" y="788774"/>
                </a:cubicBezTo>
                <a:cubicBezTo>
                  <a:pt x="256466" y="786373"/>
                  <a:pt x="257251" y="783361"/>
                  <a:pt x="258048" y="781325"/>
                </a:cubicBezTo>
                <a:close/>
              </a:path>
              <a:path w="2858386" h="2348870" fill="none" stroke="0" extrusionOk="0">
                <a:moveTo>
                  <a:pt x="310518" y="1423295"/>
                </a:moveTo>
                <a:cubicBezTo>
                  <a:pt x="250448" y="1428690"/>
                  <a:pt x="194434" y="1413813"/>
                  <a:pt x="142919" y="1379961"/>
                </a:cubicBezTo>
                <a:moveTo>
                  <a:pt x="458400" y="1897528"/>
                </a:moveTo>
                <a:cubicBezTo>
                  <a:pt x="435366" y="1905185"/>
                  <a:pt x="409299" y="1915086"/>
                  <a:pt x="385088" y="1918243"/>
                </a:cubicBezTo>
                <a:moveTo>
                  <a:pt x="1090288" y="2125401"/>
                </a:moveTo>
                <a:cubicBezTo>
                  <a:pt x="1075402" y="2091491"/>
                  <a:pt x="1063597" y="2067206"/>
                  <a:pt x="1046089" y="2030793"/>
                </a:cubicBezTo>
                <a:moveTo>
                  <a:pt x="1907377" y="1889481"/>
                </a:moveTo>
                <a:cubicBezTo>
                  <a:pt x="1906961" y="1925097"/>
                  <a:pt x="1896145" y="1959077"/>
                  <a:pt x="1889710" y="1993277"/>
                </a:cubicBezTo>
                <a:moveTo>
                  <a:pt x="2258191" y="1248054"/>
                </a:moveTo>
                <a:cubicBezTo>
                  <a:pt x="2388035" y="1351607"/>
                  <a:pt x="2456462" y="1482089"/>
                  <a:pt x="2473297" y="1636053"/>
                </a:cubicBezTo>
                <a:moveTo>
                  <a:pt x="2765620" y="834827"/>
                </a:moveTo>
                <a:cubicBezTo>
                  <a:pt x="2742556" y="887497"/>
                  <a:pt x="2705646" y="931376"/>
                  <a:pt x="2669811" y="980326"/>
                </a:cubicBezTo>
                <a:moveTo>
                  <a:pt x="2535758" y="295022"/>
                </a:moveTo>
                <a:cubicBezTo>
                  <a:pt x="2536148" y="314576"/>
                  <a:pt x="2539819" y="337557"/>
                  <a:pt x="2540787" y="363748"/>
                </a:cubicBezTo>
                <a:moveTo>
                  <a:pt x="1923984" y="214878"/>
                </a:moveTo>
                <a:cubicBezTo>
                  <a:pt x="1941506" y="178941"/>
                  <a:pt x="1952802" y="149912"/>
                  <a:pt x="1973080" y="127230"/>
                </a:cubicBezTo>
                <a:moveTo>
                  <a:pt x="1464988" y="256635"/>
                </a:moveTo>
                <a:cubicBezTo>
                  <a:pt x="1466103" y="230347"/>
                  <a:pt x="1481697" y="205356"/>
                  <a:pt x="1488742" y="181058"/>
                </a:cubicBezTo>
                <a:moveTo>
                  <a:pt x="926328" y="282299"/>
                </a:moveTo>
                <a:cubicBezTo>
                  <a:pt x="952010" y="298414"/>
                  <a:pt x="987038" y="322333"/>
                  <a:pt x="1012345" y="355592"/>
                </a:cubicBezTo>
                <a:moveTo>
                  <a:pt x="273068" y="858479"/>
                </a:moveTo>
                <a:cubicBezTo>
                  <a:pt x="268972" y="836331"/>
                  <a:pt x="257670" y="810426"/>
                  <a:pt x="258048" y="781325"/>
                </a:cubicBezTo>
              </a:path>
            </a:pathLst>
          </a:custGeom>
          <a:ln w="19050">
            <a:noFill/>
            <a:extLst>
              <a:ext uri="{C807C97D-BFC1-408E-A445-0C87EB9F89A2}">
                <ask:lineSketchStyleProps xmlns:ask="http://schemas.microsoft.com/office/drawing/2018/sketchyshapes" sd="1635600386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rgbClr val="FFFF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37077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674A0469-A00E-4186-93AF-10E4D5D0E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6"/>
          <a:stretch/>
        </p:blipFill>
        <p:spPr>
          <a:xfrm>
            <a:off x="6287669" y="165942"/>
            <a:ext cx="2856332" cy="1706430"/>
          </a:xfrm>
          <a:prstGeom prst="rect">
            <a:avLst/>
          </a:prstGeom>
        </p:spPr>
      </p:pic>
      <p:pic>
        <p:nvPicPr>
          <p:cNvPr id="12" name="Picture 1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CAB8092A-7285-4447-BA5B-E729115753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0" b="7378"/>
          <a:stretch/>
        </p:blipFill>
        <p:spPr>
          <a:xfrm>
            <a:off x="6287669" y="4841343"/>
            <a:ext cx="2856332" cy="2016657"/>
          </a:xfrm>
          <a:prstGeom prst="rect">
            <a:avLst/>
          </a:prstGeom>
        </p:spPr>
      </p:pic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E619A1A5-04A4-4D81-8472-9A5158D9D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b="17220"/>
          <a:stretch/>
        </p:blipFill>
        <p:spPr>
          <a:xfrm>
            <a:off x="0" y="5313457"/>
            <a:ext cx="2856334" cy="15445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DF43E6-3086-42EA-BBA9-F08FE4B5AB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2271" r="2633" b="13008"/>
          <a:stretch/>
        </p:blipFill>
        <p:spPr>
          <a:xfrm>
            <a:off x="3406338" y="3642521"/>
            <a:ext cx="2996416" cy="307119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8CA48D-9DB9-4D1A-BBC7-2FFFA8CF46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r="57792" b="3210"/>
          <a:stretch/>
        </p:blipFill>
        <p:spPr>
          <a:xfrm>
            <a:off x="273005" y="2877817"/>
            <a:ext cx="3000397" cy="232679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7" name="Picture 16" descr="A picture containing track and field, person, ground, outdoor&#10;&#10;Description automatically generated">
            <a:extLst>
              <a:ext uri="{FF2B5EF4-FFF2-40B4-BE49-F238E27FC236}">
                <a16:creationId xmlns:a16="http://schemas.microsoft.com/office/drawing/2014/main" id="{689DD20D-3977-4535-BF3B-707089111D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3"/>
          <a:stretch/>
        </p:blipFill>
        <p:spPr>
          <a:xfrm>
            <a:off x="6517840" y="2196753"/>
            <a:ext cx="2395990" cy="1931478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06409E-D90C-4E7D-9772-874DEF45B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91" y="109363"/>
            <a:ext cx="3508477" cy="3526018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74A9E1-3656-4D91-B9D6-3E0C8D530F2D}"/>
              </a:ext>
            </a:extLst>
          </p:cNvPr>
          <p:cNvSpPr/>
          <p:nvPr/>
        </p:nvSpPr>
        <p:spPr>
          <a:xfrm>
            <a:off x="7689774" y="5512722"/>
            <a:ext cx="1454226" cy="78219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487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A5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470FDD-A228-4A6A-AE66-B7B1FB8EA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3" y="1055596"/>
            <a:ext cx="9144000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F410E4-AE74-4AB7-A943-B0C4FA241390}"/>
              </a:ext>
            </a:extLst>
          </p:cNvPr>
          <p:cNvSpPr/>
          <p:nvPr/>
        </p:nvSpPr>
        <p:spPr>
          <a:xfrm>
            <a:off x="2893555" y="969486"/>
            <a:ext cx="3328925" cy="977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A5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Cavolini" panose="03000502040302020204" pitchFamily="66" charset="0"/>
              </a:rPr>
              <a:t>ORANGE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6AEA294-DDEA-466F-AD45-63E218DB1421}"/>
              </a:ext>
            </a:extLst>
          </p:cNvPr>
          <p:cNvSpPr/>
          <p:nvPr/>
        </p:nvSpPr>
        <p:spPr>
          <a:xfrm>
            <a:off x="431496" y="3036603"/>
            <a:ext cx="3712686" cy="2080189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FFA5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online support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7CAC8FB-503D-40FD-9778-AD8A366ADE27}"/>
              </a:ext>
            </a:extLst>
          </p:cNvPr>
          <p:cNvSpPr/>
          <p:nvPr/>
        </p:nvSpPr>
        <p:spPr>
          <a:xfrm>
            <a:off x="5579620" y="3036602"/>
            <a:ext cx="2958452" cy="2080189"/>
          </a:xfrm>
          <a:prstGeom prst="cloud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FFA5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online </a:t>
            </a:r>
          </a:p>
          <a:p>
            <a:pPr algn="ctr">
              <a:lnSpc>
                <a:spcPct val="115000"/>
              </a:lnSpc>
            </a:pPr>
            <a:r>
              <a:rPr lang="en-GB" sz="3600" b="1" dirty="0">
                <a:solidFill>
                  <a:srgbClr val="FFA5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church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914FAB0-A1C8-4500-AF99-4EAAE80F4272}"/>
              </a:ext>
            </a:extLst>
          </p:cNvPr>
          <p:cNvSpPr/>
          <p:nvPr/>
        </p:nvSpPr>
        <p:spPr>
          <a:xfrm>
            <a:off x="3183560" y="3521513"/>
            <a:ext cx="3081261" cy="1110371"/>
          </a:xfrm>
          <a:prstGeom prst="cloud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15000"/>
              </a:lnSpc>
            </a:pPr>
            <a:r>
              <a:rPr lang="en-GB" sz="3600" b="1" dirty="0">
                <a:ln>
                  <a:noFill/>
                  <a:prstDash val="solid"/>
                </a:ln>
                <a:solidFill>
                  <a:srgbClr val="FFA5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evenim MT" panose="020B0604020202020204" pitchFamily="2" charset="-79"/>
                <a:ea typeface="Arial" panose="020B0604020202020204" pitchFamily="34" charset="0"/>
                <a:cs typeface="Levenim MT" panose="020B0604020202020204" pitchFamily="2" charset="-79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426422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A5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E9294-3ECF-49EF-8BA6-B4ED7A9AD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7" t="324" r="8366" b="-880"/>
          <a:stretch/>
        </p:blipFill>
        <p:spPr>
          <a:xfrm>
            <a:off x="6059925" y="4492460"/>
            <a:ext cx="3084075" cy="2204946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07AE39-3953-4D0E-97EC-6C0902ECA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48" y="872446"/>
            <a:ext cx="3526396" cy="2660109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ECB25-E58D-44D2-B6E4-2FFCF21D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2" y="3616221"/>
            <a:ext cx="4235114" cy="2544097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EA366-DAD2-4319-A91F-104318034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78" y="448196"/>
            <a:ext cx="3084075" cy="3811602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0C8792-9D66-4B2F-90D7-0AD8047BE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900888" y="2891541"/>
            <a:ext cx="1281202" cy="1449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86149F-BBA4-4311-98A2-60C62EB65E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1"/>
          <a:stretch/>
        </p:blipFill>
        <p:spPr>
          <a:xfrm>
            <a:off x="3348614" y="5640607"/>
            <a:ext cx="3084075" cy="1210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5F9A31-6FC9-47A2-BED2-7BDD947716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7"/>
          <a:stretch/>
        </p:blipFill>
        <p:spPr>
          <a:xfrm>
            <a:off x="3102588" y="8517"/>
            <a:ext cx="3332183" cy="106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1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9BE2-912D-44A8-A95B-208DE04661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A5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30074-6C60-4D85-B93C-BABD1B129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0" t="15275" r="4001" b="26269"/>
          <a:stretch/>
        </p:blipFill>
        <p:spPr>
          <a:xfrm>
            <a:off x="7304913" y="2916622"/>
            <a:ext cx="1867255" cy="2193815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690C2224-ECEE-42D6-860B-0A8AF00EFFC9}"/>
              </a:ext>
            </a:extLst>
          </p:cNvPr>
          <p:cNvSpPr/>
          <p:nvPr/>
        </p:nvSpPr>
        <p:spPr>
          <a:xfrm>
            <a:off x="4372703" y="4064532"/>
            <a:ext cx="2926293" cy="2568433"/>
          </a:xfrm>
          <a:prstGeom prst="clou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01600">
              <a:srgbClr val="FFFFFF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B23AEA-C375-4425-8EEB-CE58E2008D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3" b="5053"/>
          <a:stretch/>
        </p:blipFill>
        <p:spPr>
          <a:xfrm>
            <a:off x="122261" y="4046940"/>
            <a:ext cx="4122704" cy="2290984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4BE716-2142-4DF6-BDF2-A577B9C48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8939" r="6181" b="9800"/>
          <a:stretch/>
        </p:blipFill>
        <p:spPr>
          <a:xfrm>
            <a:off x="-185065" y="166313"/>
            <a:ext cx="4430029" cy="2644748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EB3AC9-C2B2-48E5-8648-9BD09FD5B8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12315" r="16681" b="13298"/>
          <a:stretch/>
        </p:blipFill>
        <p:spPr>
          <a:xfrm>
            <a:off x="4735696" y="303652"/>
            <a:ext cx="4414221" cy="2832133"/>
          </a:xfrm>
          <a:prstGeom prst="cloud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2BB18C-BBAF-49EE-A82C-8BD14EA956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7"/>
          <a:stretch/>
        </p:blipFill>
        <p:spPr>
          <a:xfrm>
            <a:off x="0" y="2688996"/>
            <a:ext cx="1638929" cy="1569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061699-C4D2-4D1B-9D7E-8D985DE74B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7"/>
          <a:stretch/>
        </p:blipFill>
        <p:spPr>
          <a:xfrm flipH="1">
            <a:off x="7533239" y="5237586"/>
            <a:ext cx="1638929" cy="15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86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1180</TotalTime>
  <Words>43</Words>
  <Application>Microsoft Office PowerPoint</Application>
  <PresentationFormat>On-screen Show (4:3)</PresentationFormat>
  <Paragraphs>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Cooper Black</vt:lpstr>
      <vt:lpstr>Kristen ITC</vt:lpstr>
      <vt:lpstr>Levenim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Johnson</dc:creator>
  <cp:lastModifiedBy>Fiona Johnson</cp:lastModifiedBy>
  <cp:revision>93</cp:revision>
  <dcterms:created xsi:type="dcterms:W3CDTF">2021-09-08T13:49:48Z</dcterms:created>
  <dcterms:modified xsi:type="dcterms:W3CDTF">2021-10-29T11:09:52Z</dcterms:modified>
</cp:coreProperties>
</file>