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3" r:id="rId4"/>
    <p:sldId id="280" r:id="rId5"/>
    <p:sldId id="278" r:id="rId6"/>
    <p:sldId id="257" r:id="rId7"/>
    <p:sldId id="265" r:id="rId8"/>
    <p:sldId id="264" r:id="rId9"/>
    <p:sldId id="284" r:id="rId10"/>
    <p:sldId id="260" r:id="rId11"/>
    <p:sldId id="267" r:id="rId12"/>
    <p:sldId id="266" r:id="rId13"/>
    <p:sldId id="286" r:id="rId14"/>
    <p:sldId id="258" r:id="rId15"/>
    <p:sldId id="269" r:id="rId16"/>
    <p:sldId id="268" r:id="rId17"/>
    <p:sldId id="285" r:id="rId18"/>
    <p:sldId id="259" r:id="rId19"/>
    <p:sldId id="271" r:id="rId20"/>
    <p:sldId id="270" r:id="rId21"/>
    <p:sldId id="288" r:id="rId22"/>
    <p:sldId id="261" r:id="rId23"/>
    <p:sldId id="273" r:id="rId24"/>
    <p:sldId id="272" r:id="rId25"/>
    <p:sldId id="287" r:id="rId26"/>
    <p:sldId id="262" r:id="rId27"/>
    <p:sldId id="275" r:id="rId28"/>
    <p:sldId id="274" r:id="rId29"/>
    <p:sldId id="289" r:id="rId30"/>
    <p:sldId id="263" r:id="rId31"/>
    <p:sldId id="276" r:id="rId32"/>
    <p:sldId id="277" r:id="rId33"/>
    <p:sldId id="290" r:id="rId34"/>
    <p:sldId id="282" r:id="rId35"/>
    <p:sldId id="292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0082"/>
    <a:srgbClr val="111753"/>
    <a:srgbClr val="0000FF"/>
    <a:srgbClr val="00FF00"/>
    <a:srgbClr val="FFFF00"/>
    <a:srgbClr val="FFA5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431" autoAdjust="0"/>
  </p:normalViewPr>
  <p:slideViewPr>
    <p:cSldViewPr snapToGrid="0">
      <p:cViewPr varScale="1">
        <p:scale>
          <a:sx n="61" d="100"/>
          <a:sy n="61" d="100"/>
        </p:scale>
        <p:origin x="14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10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59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72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22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78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93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99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48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52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03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50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08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mp"/><Relationship Id="rId5" Type="http://schemas.openxmlformats.org/officeDocument/2006/relationships/image" Target="../media/image32.PNG"/><Relationship Id="rId4" Type="http://schemas.openxmlformats.org/officeDocument/2006/relationships/image" Target="../media/image31.tmp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tmp"/><Relationship Id="rId5" Type="http://schemas.openxmlformats.org/officeDocument/2006/relationships/image" Target="../media/image39.tmp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tmp"/><Relationship Id="rId5" Type="http://schemas.openxmlformats.org/officeDocument/2006/relationships/image" Target="../media/image47.tm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mp"/><Relationship Id="rId3" Type="http://schemas.openxmlformats.org/officeDocument/2006/relationships/image" Target="../media/image51.png"/><Relationship Id="rId7" Type="http://schemas.openxmlformats.org/officeDocument/2006/relationships/image" Target="../media/image55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57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59.png"/><Relationship Id="rId7" Type="http://schemas.openxmlformats.org/officeDocument/2006/relationships/image" Target="../media/image63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tmp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mp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mp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tmp"/><Relationship Id="rId3" Type="http://schemas.openxmlformats.org/officeDocument/2006/relationships/image" Target="../media/image81.png"/><Relationship Id="rId7" Type="http://schemas.openxmlformats.org/officeDocument/2006/relationships/image" Target="../media/image85.tmp"/><Relationship Id="rId12" Type="http://schemas.openxmlformats.org/officeDocument/2006/relationships/image" Target="../media/image90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tmp"/><Relationship Id="rId5" Type="http://schemas.openxmlformats.org/officeDocument/2006/relationships/image" Target="../media/image83.png"/><Relationship Id="rId10" Type="http://schemas.openxmlformats.org/officeDocument/2006/relationships/image" Target="../media/image88.tmp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tmp"/><Relationship Id="rId13" Type="http://schemas.openxmlformats.org/officeDocument/2006/relationships/image" Target="../media/image102.tmp"/><Relationship Id="rId3" Type="http://schemas.openxmlformats.org/officeDocument/2006/relationships/image" Target="../media/image92.png"/><Relationship Id="rId7" Type="http://schemas.openxmlformats.org/officeDocument/2006/relationships/image" Target="../media/image96.tmp"/><Relationship Id="rId12" Type="http://schemas.openxmlformats.org/officeDocument/2006/relationships/image" Target="../media/image10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tmp"/><Relationship Id="rId11" Type="http://schemas.openxmlformats.org/officeDocument/2006/relationships/image" Target="../media/image100.tmp"/><Relationship Id="rId5" Type="http://schemas.openxmlformats.org/officeDocument/2006/relationships/image" Target="../media/image94.png"/><Relationship Id="rId10" Type="http://schemas.openxmlformats.org/officeDocument/2006/relationships/image" Target="../media/image99.tmp"/><Relationship Id="rId4" Type="http://schemas.openxmlformats.org/officeDocument/2006/relationships/image" Target="../media/image93.png"/><Relationship Id="rId9" Type="http://schemas.openxmlformats.org/officeDocument/2006/relationships/image" Target="../media/image98.tm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tmp"/><Relationship Id="rId3" Type="http://schemas.openxmlformats.org/officeDocument/2006/relationships/image" Target="../media/image103.png"/><Relationship Id="rId7" Type="http://schemas.openxmlformats.org/officeDocument/2006/relationships/image" Target="../media/image107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tmp"/><Relationship Id="rId11" Type="http://schemas.openxmlformats.org/officeDocument/2006/relationships/image" Target="../media/image111.tmp"/><Relationship Id="rId5" Type="http://schemas.openxmlformats.org/officeDocument/2006/relationships/image" Target="../media/image105.tmp"/><Relationship Id="rId10" Type="http://schemas.openxmlformats.org/officeDocument/2006/relationships/image" Target="../media/image110.tmp"/><Relationship Id="rId4" Type="http://schemas.openxmlformats.org/officeDocument/2006/relationships/image" Target="../media/image104.png"/><Relationship Id="rId9" Type="http://schemas.openxmlformats.org/officeDocument/2006/relationships/image" Target="../media/image109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tmp"/><Relationship Id="rId3" Type="http://schemas.openxmlformats.org/officeDocument/2006/relationships/image" Target="../media/image113.png"/><Relationship Id="rId7" Type="http://schemas.openxmlformats.org/officeDocument/2006/relationships/image" Target="../media/image117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tmp"/><Relationship Id="rId4" Type="http://schemas.openxmlformats.org/officeDocument/2006/relationships/image" Target="../media/image114.png"/><Relationship Id="rId9" Type="http://schemas.openxmlformats.org/officeDocument/2006/relationships/image" Target="../media/image119.tm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tmp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tmp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1.jpeg"/><Relationship Id="rId5" Type="http://schemas.openxmlformats.org/officeDocument/2006/relationships/image" Target="../media/image7.png"/><Relationship Id="rId10" Type="http://schemas.openxmlformats.org/officeDocument/2006/relationships/image" Target="../media/image130.jpg"/><Relationship Id="rId4" Type="http://schemas.openxmlformats.org/officeDocument/2006/relationships/image" Target="../media/image12.png"/><Relationship Id="rId9" Type="http://schemas.openxmlformats.org/officeDocument/2006/relationships/image" Target="../media/image12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9.png"/><Relationship Id="rId7" Type="http://schemas.openxmlformats.org/officeDocument/2006/relationships/image" Target="../media/image8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7.png"/><Relationship Id="rId4" Type="http://schemas.openxmlformats.org/officeDocument/2006/relationships/image" Target="../media/image36.png"/><Relationship Id="rId9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jp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mp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8D52F3-CF28-495D-B01F-714781FB3915}"/>
              </a:ext>
            </a:extLst>
          </p:cNvPr>
          <p:cNvSpPr/>
          <p:nvPr/>
        </p:nvSpPr>
        <p:spPr>
          <a:xfrm>
            <a:off x="1479572" y="5691976"/>
            <a:ext cx="4607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How The Salvation Army helped people during the pandemic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499FC6F6-4BAF-4C0A-B265-2437AD27F64D}"/>
              </a:ext>
            </a:extLst>
          </p:cNvPr>
          <p:cNvSpPr/>
          <p:nvPr/>
        </p:nvSpPr>
        <p:spPr>
          <a:xfrm>
            <a:off x="175939" y="458138"/>
            <a:ext cx="8976686" cy="4835374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E186CC-7DBB-45AC-9FD6-7A65376B3386}"/>
              </a:ext>
            </a:extLst>
          </p:cNvPr>
          <p:cNvSpPr/>
          <p:nvPr/>
        </p:nvSpPr>
        <p:spPr>
          <a:xfrm>
            <a:off x="0" y="1972117"/>
            <a:ext cx="9144000" cy="24595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91968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T</a:t>
            </a:r>
            <a:r>
              <a:rPr lang="en-US" sz="6600" b="1" cap="none" spc="0" dirty="0">
                <a:ln w="0"/>
                <a:solidFill>
                  <a:srgbClr val="1117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h</a:t>
            </a:r>
            <a:r>
              <a:rPr lang="en-US" sz="6600" b="1" cap="none" spc="0" dirty="0">
                <a:ln w="0"/>
                <a:solidFill>
                  <a:srgbClr val="4B00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e</a:t>
            </a:r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 R</a:t>
            </a:r>
            <a:r>
              <a:rPr lang="en-US" sz="6600" b="1" cap="none" spc="0" dirty="0">
                <a:ln w="0"/>
                <a:solidFill>
                  <a:srgbClr val="FFA5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a</a:t>
            </a:r>
            <a:r>
              <a:rPr lang="en-US" sz="66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i</a:t>
            </a:r>
            <a:r>
              <a:rPr lang="en-US" sz="6600" b="1" cap="none" spc="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n</a:t>
            </a:r>
            <a:r>
              <a:rPr lang="en-US" sz="6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b</a:t>
            </a:r>
            <a:r>
              <a:rPr lang="en-US" sz="6600" b="1" cap="none" spc="0" dirty="0">
                <a:ln w="0"/>
                <a:solidFill>
                  <a:srgbClr val="1117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o</a:t>
            </a:r>
            <a:r>
              <a:rPr lang="en-US" sz="6600" b="1" cap="none" spc="0" dirty="0">
                <a:ln w="0"/>
                <a:solidFill>
                  <a:srgbClr val="4B00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9DE66F-47C3-47E4-B2C1-54C5B7084102}"/>
              </a:ext>
            </a:extLst>
          </p:cNvPr>
          <p:cNvSpPr/>
          <p:nvPr/>
        </p:nvSpPr>
        <p:spPr>
          <a:xfrm>
            <a:off x="1369951" y="2313476"/>
            <a:ext cx="65886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a</a:t>
            </a:r>
            <a:r>
              <a:rPr lang="en-US" sz="4800" b="1" cap="none" spc="0" dirty="0">
                <a:ln w="0"/>
                <a:solidFill>
                  <a:srgbClr val="FFA5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n</a:t>
            </a:r>
            <a:r>
              <a:rPr lang="en-US" sz="48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d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sz="4800" b="1" cap="none" spc="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T</a:t>
            </a:r>
            <a:r>
              <a:rPr lang="en-US" sz="48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h</a:t>
            </a:r>
            <a:r>
              <a:rPr lang="en-US" sz="4800" b="1" cap="none" spc="0" dirty="0">
                <a:ln w="0"/>
                <a:solidFill>
                  <a:srgbClr val="1117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e</a:t>
            </a:r>
            <a:r>
              <a:rPr lang="en-US" sz="48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 </a:t>
            </a:r>
            <a:r>
              <a:rPr lang="en-US" sz="4800" b="1" cap="none" spc="0" dirty="0">
                <a:ln w="0"/>
                <a:solidFill>
                  <a:srgbClr val="4B00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S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a</a:t>
            </a:r>
            <a:r>
              <a:rPr lang="en-US" sz="4800" b="1" cap="none" spc="0" dirty="0">
                <a:ln w="0"/>
                <a:solidFill>
                  <a:srgbClr val="FFA5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l</a:t>
            </a:r>
            <a:r>
              <a:rPr lang="en-US" sz="48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v</a:t>
            </a:r>
            <a:r>
              <a:rPr lang="en-US" sz="4800" b="1" cap="none" spc="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a</a:t>
            </a:r>
            <a:r>
              <a:rPr lang="en-US" sz="48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t</a:t>
            </a:r>
            <a:r>
              <a:rPr lang="en-US" sz="4800" b="1" cap="none" spc="0" dirty="0">
                <a:ln w="0"/>
                <a:solidFill>
                  <a:srgbClr val="1117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i</a:t>
            </a:r>
            <a:r>
              <a:rPr lang="en-US" sz="4800" b="1" cap="none" spc="0" dirty="0">
                <a:ln w="0"/>
                <a:solidFill>
                  <a:srgbClr val="4B00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o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n</a:t>
            </a:r>
            <a:r>
              <a:rPr lang="en-US" sz="48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 </a:t>
            </a:r>
            <a:r>
              <a:rPr lang="en-US" sz="4800" b="1" cap="none" spc="0" dirty="0">
                <a:ln w="0"/>
                <a:solidFill>
                  <a:srgbClr val="FFA5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A</a:t>
            </a:r>
            <a:r>
              <a:rPr lang="en-US" sz="48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r</a:t>
            </a:r>
            <a:r>
              <a:rPr lang="en-US" sz="4800" b="1" cap="none" spc="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m</a:t>
            </a:r>
            <a:r>
              <a:rPr lang="en-US" sz="48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y</a:t>
            </a:r>
          </a:p>
        </p:txBody>
      </p:sp>
      <p:pic>
        <p:nvPicPr>
          <p:cNvPr id="7" name="Picture 6" descr="Text, logo, company name&#10;&#10;Description automatically generated">
            <a:extLst>
              <a:ext uri="{FF2B5EF4-FFF2-40B4-BE49-F238E27FC236}">
                <a16:creationId xmlns:a16="http://schemas.microsoft.com/office/drawing/2014/main" id="{1197F741-A336-414B-A3E8-B5052254F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3" y="5511977"/>
            <a:ext cx="949342" cy="10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71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A5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470FDD-A228-4A6A-AE66-B7B1FB8EA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3" y="1055596"/>
            <a:ext cx="9144000" cy="45720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D23AC32-DA06-4E80-94DC-F374CF9BACB4}"/>
              </a:ext>
            </a:extLst>
          </p:cNvPr>
          <p:cNvSpPr/>
          <p:nvPr/>
        </p:nvSpPr>
        <p:spPr>
          <a:xfrm>
            <a:off x="431496" y="3036603"/>
            <a:ext cx="3712686" cy="2080189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FFA5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online support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F410E4-AE74-4AB7-A943-B0C4FA241390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A5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ORANGE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C171B26-27A3-42D9-A43A-A66C0225A904}"/>
              </a:ext>
            </a:extLst>
          </p:cNvPr>
          <p:cNvSpPr/>
          <p:nvPr/>
        </p:nvSpPr>
        <p:spPr>
          <a:xfrm>
            <a:off x="5579620" y="3036602"/>
            <a:ext cx="2958452" cy="2080189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FFA5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online </a:t>
            </a:r>
          </a:p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FFA5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church 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9EDD1E2B-C088-4822-8BF3-206760CA0F16}"/>
              </a:ext>
            </a:extLst>
          </p:cNvPr>
          <p:cNvSpPr/>
          <p:nvPr/>
        </p:nvSpPr>
        <p:spPr>
          <a:xfrm>
            <a:off x="3183560" y="3521513"/>
            <a:ext cx="3081261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FFA5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42642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A5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E9294-3ECF-49EF-8BA6-B4ED7A9AD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7" t="324" r="8366" b="-880"/>
          <a:stretch/>
        </p:blipFill>
        <p:spPr>
          <a:xfrm>
            <a:off x="5986329" y="4441724"/>
            <a:ext cx="2791295" cy="199562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07AE39-3953-4D0E-97EC-6C0902ECA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788" y="140664"/>
            <a:ext cx="3191625" cy="2407577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FECB25-E58D-44D2-B6E4-2FFCF21D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0" y="4276429"/>
            <a:ext cx="3833063" cy="2302579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EEA366-DAD2-4319-A91F-104318034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58" y="571316"/>
            <a:ext cx="2791295" cy="3449756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0C8792-9D66-4B2F-90D7-0AD8047BE0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900888" y="2891541"/>
            <a:ext cx="1281202" cy="1449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86149F-BBA4-4311-98A2-60C62EB65E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1"/>
          <a:stretch/>
        </p:blipFill>
        <p:spPr>
          <a:xfrm>
            <a:off x="3348614" y="5640607"/>
            <a:ext cx="3084075" cy="1210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5F9A31-6FC9-47A2-BED2-7BDD947716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7"/>
          <a:stretch/>
        </p:blipFill>
        <p:spPr>
          <a:xfrm>
            <a:off x="3102588" y="8517"/>
            <a:ext cx="3332183" cy="1065826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6C93B415-5B2F-4E89-930B-4F3CD548557F}"/>
              </a:ext>
            </a:extLst>
          </p:cNvPr>
          <p:cNvSpPr/>
          <p:nvPr/>
        </p:nvSpPr>
        <p:spPr>
          <a:xfrm>
            <a:off x="400417" y="2494590"/>
            <a:ext cx="5189852" cy="1725769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68BF5F-8257-4409-A071-A785D4858600}"/>
              </a:ext>
            </a:extLst>
          </p:cNvPr>
          <p:cNvSpPr/>
          <p:nvPr/>
        </p:nvSpPr>
        <p:spPr>
          <a:xfrm>
            <a:off x="1260648" y="2705208"/>
            <a:ext cx="4175932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From young to old and in-between</a:t>
            </a:r>
          </a:p>
          <a:p>
            <a:pPr>
              <a:lnSpc>
                <a:spcPct val="115000"/>
              </a:lnSpc>
            </a:pPr>
            <a:r>
              <a:rPr lang="en-GB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connected all online.</a:t>
            </a:r>
          </a:p>
          <a:p>
            <a:pPr>
              <a:lnSpc>
                <a:spcPct val="115000"/>
              </a:lnSpc>
            </a:pPr>
            <a:r>
              <a:rPr lang="en-GB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And so our clubs and services</a:t>
            </a:r>
          </a:p>
          <a:p>
            <a:pPr>
              <a:lnSpc>
                <a:spcPct val="115000"/>
              </a:lnSpc>
            </a:pPr>
            <a:r>
              <a:rPr lang="en-GB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Kept going – all was fine!</a:t>
            </a:r>
          </a:p>
        </p:txBody>
      </p:sp>
    </p:spTree>
    <p:extLst>
      <p:ext uri="{BB962C8B-B14F-4D97-AF65-F5344CB8AC3E}">
        <p14:creationId xmlns:p14="http://schemas.microsoft.com/office/powerpoint/2010/main" val="4054511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A5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30074-6C60-4D85-B93C-BABD1B129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0" t="15275" r="4001" b="26269"/>
          <a:stretch/>
        </p:blipFill>
        <p:spPr>
          <a:xfrm>
            <a:off x="7404212" y="2902960"/>
            <a:ext cx="1761541" cy="2069613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690C2224-ECEE-42D6-860B-0A8AF00EFFC9}"/>
              </a:ext>
            </a:extLst>
          </p:cNvPr>
          <p:cNvSpPr/>
          <p:nvPr/>
        </p:nvSpPr>
        <p:spPr>
          <a:xfrm>
            <a:off x="0" y="4130915"/>
            <a:ext cx="2456762" cy="2332822"/>
          </a:xfrm>
          <a:prstGeom prst="clou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01600">
              <a:srgbClr val="FFFFFF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B23AEA-C375-4425-8EEB-CE58E2008D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3" b="5053"/>
          <a:stretch/>
        </p:blipFill>
        <p:spPr>
          <a:xfrm>
            <a:off x="2678485" y="2795889"/>
            <a:ext cx="3705948" cy="2059393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4BE716-2142-4DF6-BDF2-A577B9C48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8939" r="6181" b="9800"/>
          <a:stretch/>
        </p:blipFill>
        <p:spPr>
          <a:xfrm>
            <a:off x="547497" y="506693"/>
            <a:ext cx="3719220" cy="2220392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0" name="Picture 1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BEB3AC9-C2B2-48E5-8648-9BD09FD5B8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12315" r="16681" b="13298"/>
          <a:stretch/>
        </p:blipFill>
        <p:spPr>
          <a:xfrm>
            <a:off x="5306274" y="542524"/>
            <a:ext cx="3705948" cy="2377710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2BB18C-BBAF-49EE-A82C-8BD14EA956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7"/>
          <a:stretch/>
        </p:blipFill>
        <p:spPr>
          <a:xfrm>
            <a:off x="-1" y="2455509"/>
            <a:ext cx="1638929" cy="1569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9BB14E-0C6E-4FE3-8817-12F15356DA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4"/>
          <a:stretch/>
        </p:blipFill>
        <p:spPr>
          <a:xfrm>
            <a:off x="3498130" y="-12339"/>
            <a:ext cx="2147740" cy="1176767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1F877393-543F-4350-B0FF-AB173761305D}"/>
              </a:ext>
            </a:extLst>
          </p:cNvPr>
          <p:cNvSpPr/>
          <p:nvPr/>
        </p:nvSpPr>
        <p:spPr>
          <a:xfrm>
            <a:off x="2966955" y="4960309"/>
            <a:ext cx="4777903" cy="1725769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CCF3F-9BF0-4D51-91ED-3389A06772C3}"/>
              </a:ext>
            </a:extLst>
          </p:cNvPr>
          <p:cNvSpPr/>
          <p:nvPr/>
        </p:nvSpPr>
        <p:spPr>
          <a:xfrm>
            <a:off x="3719550" y="5248782"/>
            <a:ext cx="3684662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1600" dirty="0"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Our church connected virtually,</a:t>
            </a:r>
          </a:p>
          <a:p>
            <a:pPr>
              <a:lnSpc>
                <a:spcPct val="115000"/>
              </a:lnSpc>
            </a:pPr>
            <a:r>
              <a:rPr lang="en-GB" sz="1600" dirty="0"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We sang and gave God praise.</a:t>
            </a:r>
          </a:p>
          <a:p>
            <a:pPr>
              <a:lnSpc>
                <a:spcPct val="115000"/>
              </a:lnSpc>
            </a:pPr>
            <a:r>
              <a:rPr lang="en-GB" sz="1600" dirty="0"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We prayed for help and guidance</a:t>
            </a:r>
          </a:p>
          <a:p>
            <a:pPr>
              <a:lnSpc>
                <a:spcPct val="115000"/>
              </a:lnSpc>
            </a:pPr>
            <a:r>
              <a:rPr lang="en-GB" sz="1600" dirty="0"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For us all in these days.</a:t>
            </a:r>
          </a:p>
        </p:txBody>
      </p:sp>
    </p:spTree>
    <p:extLst>
      <p:ext uri="{BB962C8B-B14F-4D97-AF65-F5344CB8AC3E}">
        <p14:creationId xmlns:p14="http://schemas.microsoft.com/office/powerpoint/2010/main" val="4140486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09DC007-C77D-4A72-9C56-59E28CE20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10" y="3948139"/>
            <a:ext cx="2327907" cy="1316722"/>
          </a:xfrm>
          <a:prstGeom prst="rect">
            <a:avLst/>
          </a:prstGeom>
        </p:spPr>
      </p:pic>
      <p:pic>
        <p:nvPicPr>
          <p:cNvPr id="10" name="Picture 9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2131A822-A740-47B6-90C3-4753F3C7D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42" y="5264861"/>
            <a:ext cx="2327907" cy="1484041"/>
          </a:xfrm>
          <a:prstGeom prst="rect">
            <a:avLst/>
          </a:prstGeom>
        </p:spPr>
      </p:pic>
      <p:pic>
        <p:nvPicPr>
          <p:cNvPr id="11" name="Picture 10" descr="Shape, icon&#10;&#10;Description automatically generated">
            <a:extLst>
              <a:ext uri="{FF2B5EF4-FFF2-40B4-BE49-F238E27FC236}">
                <a16:creationId xmlns:a16="http://schemas.microsoft.com/office/drawing/2014/main" id="{47D6FF94-1D1D-4F49-A4FA-3269491AB0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9"/>
          <a:stretch/>
        </p:blipFill>
        <p:spPr>
          <a:xfrm>
            <a:off x="0" y="939259"/>
            <a:ext cx="2332856" cy="1962333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29DA6E-2A34-499C-9E7D-9A005CC0E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998" y="1593139"/>
            <a:ext cx="1887043" cy="10363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43747335-C08F-4A31-A2EC-E072E704A7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02" y="5524695"/>
            <a:ext cx="2095751" cy="1080622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FFB6521D-DA0D-4CFE-9093-B1A49DCA039B}"/>
              </a:ext>
            </a:extLst>
          </p:cNvPr>
          <p:cNvSpPr/>
          <p:nvPr/>
        </p:nvSpPr>
        <p:spPr>
          <a:xfrm>
            <a:off x="1621035" y="2507546"/>
            <a:ext cx="5760265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2B2F0D-1638-4717-BA34-8F94DA890CB0}"/>
              </a:ext>
            </a:extLst>
          </p:cNvPr>
          <p:cNvSpPr/>
          <p:nvPr/>
        </p:nvSpPr>
        <p:spPr>
          <a:xfrm>
            <a:off x="2332856" y="2823673"/>
            <a:ext cx="4850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A rainbow is bright, a rainbow is light,</a:t>
            </a:r>
            <a:endParaRPr lang="en-GB" dirty="0"/>
          </a:p>
          <a:p>
            <a:r>
              <a:rPr lang="en-GB" i="1" dirty="0"/>
              <a:t>A rainbow is a message of hope.</a:t>
            </a:r>
            <a:endParaRPr lang="en-GB" dirty="0"/>
          </a:p>
          <a:p>
            <a:r>
              <a:rPr lang="en-GB" i="1" dirty="0"/>
              <a:t>If we’re kind to each other, and love one another,</a:t>
            </a:r>
            <a:endParaRPr lang="en-GB" dirty="0"/>
          </a:p>
          <a:p>
            <a:r>
              <a:rPr lang="en-GB" b="1" i="1" dirty="0"/>
              <a:t>We </a:t>
            </a:r>
            <a:r>
              <a:rPr lang="en-GB" i="1" dirty="0"/>
              <a:t>are a message of hope.                                   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1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3C1159-BEF2-49B9-9368-3E3FBDA0B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3" y="1055596"/>
            <a:ext cx="9144000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BACE2-98F2-4844-935F-32633A7427B5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YELLOW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0CC297B-CF19-42E8-AA87-CBA26D5B6446}"/>
              </a:ext>
            </a:extLst>
          </p:cNvPr>
          <p:cNvSpPr/>
          <p:nvPr/>
        </p:nvSpPr>
        <p:spPr>
          <a:xfrm>
            <a:off x="1410159" y="3747019"/>
            <a:ext cx="6566053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young people</a:t>
            </a:r>
          </a:p>
        </p:txBody>
      </p:sp>
    </p:spTree>
    <p:extLst>
      <p:ext uri="{BB962C8B-B14F-4D97-AF65-F5344CB8AC3E}">
        <p14:creationId xmlns:p14="http://schemas.microsoft.com/office/powerpoint/2010/main" val="1628044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230EFA-9191-4A32-AEC4-2EA7CC608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0824" y="5157610"/>
            <a:ext cx="3091504" cy="1579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2B21A-8E38-4148-B9C4-384CA0E1C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 flipH="1">
            <a:off x="-1" y="2392258"/>
            <a:ext cx="2748003" cy="1697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1A23B-1106-406C-A100-C43C4C302B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b="5520"/>
          <a:stretch/>
        </p:blipFill>
        <p:spPr>
          <a:xfrm rot="288755">
            <a:off x="6984943" y="3798205"/>
            <a:ext cx="1746442" cy="259111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54B1B1-6259-44B5-8FE6-59C11409B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0" y="4521645"/>
            <a:ext cx="2547992" cy="1931109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320D46-4DB3-4DCB-83DD-24A51409A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04" y="2688147"/>
            <a:ext cx="3444323" cy="2411680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EEE052-B574-4B61-A93B-ED9CB24BE0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49" y="468030"/>
            <a:ext cx="3110292" cy="2220117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465827AE-1031-407C-906E-3E0F1C4A2D67}"/>
              </a:ext>
            </a:extLst>
          </p:cNvPr>
          <p:cNvSpPr/>
          <p:nvPr/>
        </p:nvSpPr>
        <p:spPr>
          <a:xfrm>
            <a:off x="10109" y="289100"/>
            <a:ext cx="5443240" cy="188569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73874E-853C-45A6-AEAC-4F70B42868F8}"/>
              </a:ext>
            </a:extLst>
          </p:cNvPr>
          <p:cNvSpPr/>
          <p:nvPr/>
        </p:nvSpPr>
        <p:spPr>
          <a:xfrm>
            <a:off x="659396" y="546659"/>
            <a:ext cx="4540565" cy="1246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1600" dirty="0">
                <a:latin typeface="Cavolini" panose="03000502040302020204" pitchFamily="66" charset="0"/>
                <a:ea typeface="Arial" panose="020B0604020202020204" pitchFamily="34" charset="0"/>
                <a:cs typeface="Cavolini" panose="03000502040302020204" pitchFamily="66" charset="0"/>
              </a:rPr>
              <a:t>Our church was </a:t>
            </a:r>
            <a:r>
              <a:rPr lang="en-GB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helping</a:t>
            </a:r>
            <a:r>
              <a:rPr lang="en-GB" sz="1600" dirty="0">
                <a:latin typeface="Cavolini" panose="03000502040302020204" pitchFamily="66" charset="0"/>
                <a:ea typeface="Arial" panose="020B0604020202020204" pitchFamily="34" charset="0"/>
                <a:cs typeface="Cavolini" panose="03000502040302020204" pitchFamily="66" charset="0"/>
              </a:rPr>
              <a:t> lots of kids</a:t>
            </a:r>
          </a:p>
          <a:p>
            <a:pPr>
              <a:lnSpc>
                <a:spcPct val="115000"/>
              </a:lnSpc>
            </a:pPr>
            <a:r>
              <a:rPr lang="en-GB" sz="1600" dirty="0">
                <a:latin typeface="Cavolini" panose="03000502040302020204" pitchFamily="66" charset="0"/>
                <a:ea typeface="Arial" panose="020B0604020202020204" pitchFamily="34" charset="0"/>
                <a:cs typeface="Cavolini" panose="03000502040302020204" pitchFamily="66" charset="0"/>
              </a:rPr>
              <a:t>With breakfasts every day,</a:t>
            </a:r>
          </a:p>
          <a:p>
            <a:pPr>
              <a:lnSpc>
                <a:spcPct val="115000"/>
              </a:lnSpc>
            </a:pPr>
            <a:r>
              <a:rPr lang="en-GB" sz="1600" dirty="0">
                <a:latin typeface="Cavolini" panose="03000502040302020204" pitchFamily="66" charset="0"/>
                <a:ea typeface="Arial" panose="020B0604020202020204" pitchFamily="34" charset="0"/>
                <a:cs typeface="Cavolini" panose="03000502040302020204" pitchFamily="66" charset="0"/>
              </a:rPr>
              <a:t>And clothing, games and spare laptops</a:t>
            </a:r>
          </a:p>
          <a:p>
            <a:pPr>
              <a:lnSpc>
                <a:spcPct val="115000"/>
              </a:lnSpc>
            </a:pPr>
            <a:r>
              <a:rPr lang="en-GB" sz="1600" dirty="0">
                <a:latin typeface="Cavolini" panose="03000502040302020204" pitchFamily="66" charset="0"/>
                <a:ea typeface="Arial" panose="020B0604020202020204" pitchFamily="34" charset="0"/>
                <a:cs typeface="Cavolini" panose="03000502040302020204" pitchFamily="66" charset="0"/>
              </a:rPr>
              <a:t>For schoolwork and for play.</a:t>
            </a:r>
          </a:p>
        </p:txBody>
      </p:sp>
    </p:spTree>
    <p:extLst>
      <p:ext uri="{BB962C8B-B14F-4D97-AF65-F5344CB8AC3E}">
        <p14:creationId xmlns:p14="http://schemas.microsoft.com/office/powerpoint/2010/main" val="1311909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0631A-A377-44AE-9821-136FE672B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441" y="1970917"/>
            <a:ext cx="3024318" cy="1710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7F1DD7-7453-41EA-8ED7-39DCABE67B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9"/>
          <a:stretch/>
        </p:blipFill>
        <p:spPr>
          <a:xfrm flipH="1">
            <a:off x="3551175" y="0"/>
            <a:ext cx="3091504" cy="1125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9A07C4-C145-4220-B82B-F54B6BFF4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/>
          <a:stretch/>
        </p:blipFill>
        <p:spPr>
          <a:xfrm>
            <a:off x="115833" y="204314"/>
            <a:ext cx="3088381" cy="1842908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32B1FD-0E14-40A6-9659-A18AEE5CEB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0"/>
          <a:stretch/>
        </p:blipFill>
        <p:spPr>
          <a:xfrm flipH="1">
            <a:off x="6911435" y="3305014"/>
            <a:ext cx="2232565" cy="1776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84C5C-4E9D-4558-A9F2-83E0CC8568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17302" r="9031" b="64"/>
          <a:stretch/>
        </p:blipFill>
        <p:spPr>
          <a:xfrm>
            <a:off x="4455507" y="2574105"/>
            <a:ext cx="2567767" cy="234873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38931A-D45B-494D-AF7B-5CB3002D5C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" y="3429000"/>
            <a:ext cx="2379833" cy="2076856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67E04A-FD96-4157-A7D6-71A677DBD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71" y="414072"/>
            <a:ext cx="3258568" cy="215543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8888C4C0-B17D-4E37-AAD4-A11861BFBF5E}"/>
              </a:ext>
            </a:extLst>
          </p:cNvPr>
          <p:cNvSpPr/>
          <p:nvPr/>
        </p:nvSpPr>
        <p:spPr>
          <a:xfrm>
            <a:off x="1402591" y="5106735"/>
            <a:ext cx="5508844" cy="1725769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79356D-1753-41C1-B1E6-809E9E5DC246}"/>
              </a:ext>
            </a:extLst>
          </p:cNvPr>
          <p:cNvSpPr/>
          <p:nvPr/>
        </p:nvSpPr>
        <p:spPr>
          <a:xfrm>
            <a:off x="2496881" y="5258867"/>
            <a:ext cx="5602832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helped young people to meet up</a:t>
            </a:r>
          </a:p>
          <a:p>
            <a:pPr>
              <a:lnSpc>
                <a:spcPct val="115000"/>
              </a:lnSpc>
            </a:pPr>
            <a:r>
              <a:rPr lang="en-GB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 our clubs – all online,</a:t>
            </a:r>
          </a:p>
          <a:p>
            <a:pPr>
              <a:lnSpc>
                <a:spcPct val="115000"/>
              </a:lnSpc>
            </a:pPr>
            <a:r>
              <a:rPr lang="en-GB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Plus training, and time to chat,</a:t>
            </a:r>
          </a:p>
          <a:p>
            <a:pPr>
              <a:lnSpc>
                <a:spcPct val="115000"/>
              </a:lnSpc>
            </a:pPr>
            <a:r>
              <a:rPr lang="en-GB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 check that they were fine.</a:t>
            </a:r>
          </a:p>
        </p:txBody>
      </p:sp>
    </p:spTree>
    <p:extLst>
      <p:ext uri="{BB962C8B-B14F-4D97-AF65-F5344CB8AC3E}">
        <p14:creationId xmlns:p14="http://schemas.microsoft.com/office/powerpoint/2010/main" val="192722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CCF275F-958A-411A-AB8C-DB8C702D9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30" y="707661"/>
            <a:ext cx="2840661" cy="1606749"/>
          </a:xfrm>
          <a:prstGeom prst="rect">
            <a:avLst/>
          </a:prstGeom>
        </p:spPr>
      </p:pic>
      <p:pic>
        <p:nvPicPr>
          <p:cNvPr id="10" name="Picture 9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2517E27E-0EFF-417A-8B8F-5DE66BB6F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7" y="4933723"/>
            <a:ext cx="2840661" cy="1810921"/>
          </a:xfrm>
          <a:prstGeom prst="rect">
            <a:avLst/>
          </a:prstGeom>
        </p:spPr>
      </p:pic>
      <p:pic>
        <p:nvPicPr>
          <p:cNvPr id="11" name="Picture 10" descr="Shape, icon&#10;&#10;Description automatically generated">
            <a:extLst>
              <a:ext uri="{FF2B5EF4-FFF2-40B4-BE49-F238E27FC236}">
                <a16:creationId xmlns:a16="http://schemas.microsoft.com/office/drawing/2014/main" id="{0A7D3114-1A68-4C8F-A191-C49201E3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00" y="4933723"/>
            <a:ext cx="2840661" cy="145140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604D8A6-3661-4928-9A58-8E2BC568A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33" y="3607771"/>
            <a:ext cx="2840661" cy="146471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F5F83C8B-BE08-419E-85A2-0A9FC2D37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29" y="2096145"/>
            <a:ext cx="1825071" cy="1002363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A18119BC-FDED-4C4A-AF79-B89199CDD673}"/>
              </a:ext>
            </a:extLst>
          </p:cNvPr>
          <p:cNvSpPr/>
          <p:nvPr/>
        </p:nvSpPr>
        <p:spPr>
          <a:xfrm>
            <a:off x="1621035" y="2507546"/>
            <a:ext cx="5760265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C4E194-4FDC-4FD4-B762-87B15FFA1172}"/>
              </a:ext>
            </a:extLst>
          </p:cNvPr>
          <p:cNvSpPr/>
          <p:nvPr/>
        </p:nvSpPr>
        <p:spPr>
          <a:xfrm>
            <a:off x="2332856" y="2823673"/>
            <a:ext cx="4850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A rainbow is bright, a rainbow is light,</a:t>
            </a:r>
            <a:endParaRPr lang="en-GB" dirty="0"/>
          </a:p>
          <a:p>
            <a:r>
              <a:rPr lang="en-GB" i="1" dirty="0"/>
              <a:t>A rainbow is a message of hope.</a:t>
            </a:r>
            <a:endParaRPr lang="en-GB" dirty="0"/>
          </a:p>
          <a:p>
            <a:r>
              <a:rPr lang="en-GB" i="1" dirty="0"/>
              <a:t>If we’re kind to each other, and love one another,</a:t>
            </a:r>
            <a:endParaRPr lang="en-GB" dirty="0"/>
          </a:p>
          <a:p>
            <a:r>
              <a:rPr lang="en-GB" b="1" i="1" dirty="0"/>
              <a:t>We </a:t>
            </a:r>
            <a:r>
              <a:rPr lang="en-GB" i="1" dirty="0"/>
              <a:t>are a message of hope.                                   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094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B08AB-B7C8-4F13-8C35-245ECEA33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983" y="1055596"/>
            <a:ext cx="9144000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1194AB-BF44-4D50-95CB-949DF56578FD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GREEN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5DC3969-7905-4C71-87F2-ED233FD6D538}"/>
              </a:ext>
            </a:extLst>
          </p:cNvPr>
          <p:cNvSpPr/>
          <p:nvPr/>
        </p:nvSpPr>
        <p:spPr>
          <a:xfrm>
            <a:off x="2867847" y="3747019"/>
            <a:ext cx="3712686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00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giving</a:t>
            </a:r>
          </a:p>
        </p:txBody>
      </p:sp>
    </p:spTree>
    <p:extLst>
      <p:ext uri="{BB962C8B-B14F-4D97-AF65-F5344CB8AC3E}">
        <p14:creationId xmlns:p14="http://schemas.microsoft.com/office/powerpoint/2010/main" val="2272986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35B9772-6E21-4716-973D-07C45B7750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/>
          <a:stretch/>
        </p:blipFill>
        <p:spPr>
          <a:xfrm flipH="1">
            <a:off x="6661844" y="5261381"/>
            <a:ext cx="2482155" cy="1629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B5C37A-1273-4C7A-B9E6-AB04A924A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6"/>
          <a:stretch/>
        </p:blipFill>
        <p:spPr>
          <a:xfrm flipH="1">
            <a:off x="-1" y="4962107"/>
            <a:ext cx="3255610" cy="2041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A76FFD-6627-4698-AA60-AA8BCF6801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8"/>
          <a:stretch/>
        </p:blipFill>
        <p:spPr>
          <a:xfrm>
            <a:off x="183482" y="2893128"/>
            <a:ext cx="2149368" cy="1713359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D5924A-0B83-4802-B857-ACB66DF09F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621" y="60840"/>
            <a:ext cx="2187848" cy="2461329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F76CB6-4446-4232-BE8B-C4FFB21E3D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35" y="4208444"/>
            <a:ext cx="2565686" cy="2576956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F54990-4593-41B5-958E-71957F73FB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4714" r="7072" b="2676"/>
          <a:stretch/>
        </p:blipFill>
        <p:spPr>
          <a:xfrm>
            <a:off x="5996546" y="2584851"/>
            <a:ext cx="2717190" cy="2063245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740910-7E69-422B-9465-9F98D21B84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32456" r="44562" b="12699"/>
          <a:stretch/>
        </p:blipFill>
        <p:spPr>
          <a:xfrm>
            <a:off x="2884408" y="2030917"/>
            <a:ext cx="2272571" cy="1827193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B6C0B9-A935-43EB-AAFB-E7D3A21089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1"/>
          <a:stretch/>
        </p:blipFill>
        <p:spPr>
          <a:xfrm flipH="1">
            <a:off x="8005468" y="596980"/>
            <a:ext cx="1138531" cy="1629623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EF44893-DCF6-4813-9D7C-74A3A50FAD6F}"/>
              </a:ext>
            </a:extLst>
          </p:cNvPr>
          <p:cNvSpPr/>
          <p:nvPr/>
        </p:nvSpPr>
        <p:spPr>
          <a:xfrm>
            <a:off x="183482" y="220292"/>
            <a:ext cx="4761298" cy="1827193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CF7C03-7BA7-4090-A2E8-12F13E884F53}"/>
              </a:ext>
            </a:extLst>
          </p:cNvPr>
          <p:cNvSpPr/>
          <p:nvPr/>
        </p:nvSpPr>
        <p:spPr>
          <a:xfrm>
            <a:off x="838937" y="527061"/>
            <a:ext cx="37330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People gave us lots of things</a:t>
            </a:r>
          </a:p>
          <a:p>
            <a:r>
              <a:rPr lang="en-GB" dirty="0"/>
              <a:t>So we could pass them on:</a:t>
            </a:r>
          </a:p>
          <a:p>
            <a:r>
              <a:rPr lang="en-GB" dirty="0"/>
              <a:t>Food parcels, clothes – and furniture! </a:t>
            </a:r>
          </a:p>
          <a:p>
            <a:r>
              <a:rPr lang="en-GB" dirty="0"/>
              <a:t>The list goes on and on.</a:t>
            </a:r>
          </a:p>
        </p:txBody>
      </p:sp>
    </p:spTree>
    <p:extLst>
      <p:ext uri="{BB962C8B-B14F-4D97-AF65-F5344CB8AC3E}">
        <p14:creationId xmlns:p14="http://schemas.microsoft.com/office/powerpoint/2010/main" val="1053128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BA3C9AA-0AA1-40CF-8E08-0DD96F0CA692}"/>
              </a:ext>
            </a:extLst>
          </p:cNvPr>
          <p:cNvSpPr/>
          <p:nvPr/>
        </p:nvSpPr>
        <p:spPr>
          <a:xfrm>
            <a:off x="1328133" y="3677024"/>
            <a:ext cx="5561962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8D52F3-CF28-495D-B01F-714781FB3915}"/>
              </a:ext>
            </a:extLst>
          </p:cNvPr>
          <p:cNvSpPr/>
          <p:nvPr/>
        </p:nvSpPr>
        <p:spPr>
          <a:xfrm>
            <a:off x="2039953" y="3993151"/>
            <a:ext cx="4552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We stayed at home, no school, no work;</a:t>
            </a:r>
          </a:p>
          <a:p>
            <a:r>
              <a:rPr lang="en-GB" dirty="0"/>
              <a:t>Put teddies in our window.</a:t>
            </a:r>
          </a:p>
          <a:p>
            <a:r>
              <a:rPr lang="en-GB" dirty="0"/>
              <a:t>But many found this life too hard,</a:t>
            </a:r>
          </a:p>
          <a:p>
            <a:r>
              <a:rPr lang="en-GB" dirty="0"/>
              <a:t>So we also put up a rainbow.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19DA031A-2999-4895-9967-B4B9E2206BE7}"/>
              </a:ext>
            </a:extLst>
          </p:cNvPr>
          <p:cNvSpPr/>
          <p:nvPr/>
        </p:nvSpPr>
        <p:spPr>
          <a:xfrm>
            <a:off x="-305669" y="324448"/>
            <a:ext cx="5561962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B5F65-2ADA-4977-9A45-8131C4A4DC58}"/>
              </a:ext>
            </a:extLst>
          </p:cNvPr>
          <p:cNvSpPr/>
          <p:nvPr/>
        </p:nvSpPr>
        <p:spPr>
          <a:xfrm>
            <a:off x="406151" y="640575"/>
            <a:ext cx="4552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There was a time when we wore masks,</a:t>
            </a:r>
          </a:p>
          <a:p>
            <a:r>
              <a:rPr lang="en-GB" dirty="0"/>
              <a:t>And everyone kept their distance.</a:t>
            </a:r>
          </a:p>
          <a:p>
            <a:r>
              <a:rPr lang="en-GB" dirty="0"/>
              <a:t>A virus had come; made some people sick</a:t>
            </a:r>
          </a:p>
          <a:p>
            <a:r>
              <a:rPr lang="en-GB" dirty="0"/>
              <a:t>Because we had no resistance.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E100AB-1D3A-4161-AD24-720583CB4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35" y="1739409"/>
            <a:ext cx="2764363" cy="1842908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43256D-1233-453E-9046-C2638A40D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99" y="4055838"/>
            <a:ext cx="1807207" cy="2710812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12" descr="A picture containing text, ground, street, way&#10;&#10;Description automatically generated">
            <a:extLst>
              <a:ext uri="{FF2B5EF4-FFF2-40B4-BE49-F238E27FC236}">
                <a16:creationId xmlns:a16="http://schemas.microsoft.com/office/drawing/2014/main" id="{FDCA0105-CF49-47DA-9704-09EC1D10A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9" y="2527142"/>
            <a:ext cx="2235755" cy="1677908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E6299589-5507-464D-BE44-A0A590D9C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957" y="376648"/>
            <a:ext cx="1639190" cy="2458787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17" descr="Shape, icon&#10;&#10;Description automatically generated">
            <a:extLst>
              <a:ext uri="{FF2B5EF4-FFF2-40B4-BE49-F238E27FC236}">
                <a16:creationId xmlns:a16="http://schemas.microsoft.com/office/drawing/2014/main" id="{5FC8D544-7C2A-4CD8-83E6-AD88168071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3"/>
          <a:stretch/>
        </p:blipFill>
        <p:spPr>
          <a:xfrm>
            <a:off x="1398526" y="5874611"/>
            <a:ext cx="2478794" cy="100645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448C000-AC16-49C3-BFE3-45E8D8ED07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2"/>
          <a:stretch/>
        </p:blipFill>
        <p:spPr>
          <a:xfrm>
            <a:off x="0" y="4984516"/>
            <a:ext cx="1836236" cy="13614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12C96509-0CFA-455A-8284-A8A50C522B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61"/>
          <a:stretch/>
        </p:blipFill>
        <p:spPr>
          <a:xfrm>
            <a:off x="7254188" y="2527142"/>
            <a:ext cx="1889812" cy="1278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89E5F1-E686-4A55-9F98-F6EBC4B455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18333" r="-1669" b="-2454"/>
          <a:stretch/>
        </p:blipFill>
        <p:spPr>
          <a:xfrm>
            <a:off x="4235275" y="5014390"/>
            <a:ext cx="2578523" cy="1776315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42741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6A1B266-E63B-4A57-9533-87BA2C593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9"/>
          <a:stretch/>
        </p:blipFill>
        <p:spPr>
          <a:xfrm flipH="1">
            <a:off x="6698254" y="5252667"/>
            <a:ext cx="2445745" cy="1585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06E55-AA7E-48D5-A894-D734D16EF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6"/>
          <a:stretch/>
        </p:blipFill>
        <p:spPr>
          <a:xfrm flipH="1">
            <a:off x="2937748" y="0"/>
            <a:ext cx="2934241" cy="1273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DE98DD-9636-4AEA-9909-E99DF4C14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89" y="159206"/>
            <a:ext cx="3188475" cy="2672211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Picture 7" descr="A picture containing person, indoor, dining table&#10;&#10;Description automatically generated">
            <a:extLst>
              <a:ext uri="{FF2B5EF4-FFF2-40B4-BE49-F238E27FC236}">
                <a16:creationId xmlns:a16="http://schemas.microsoft.com/office/drawing/2014/main" id="{14B06AEE-A142-408C-A94C-A3F504497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3" y="4671401"/>
            <a:ext cx="2827648" cy="2104194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10BFAA-062E-4A65-9E3D-138D305EBF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r="19032"/>
          <a:stretch/>
        </p:blipFill>
        <p:spPr>
          <a:xfrm>
            <a:off x="5089793" y="2897894"/>
            <a:ext cx="3855903" cy="2480796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25280C-F34D-4B8F-8CA6-622DB0643D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470" r="1459" b="42"/>
          <a:stretch/>
        </p:blipFill>
        <p:spPr>
          <a:xfrm>
            <a:off x="83536" y="155811"/>
            <a:ext cx="2524381" cy="2947595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5BA9D40B-43B9-4D8C-94E0-D817C4FF29FE}"/>
              </a:ext>
            </a:extLst>
          </p:cNvPr>
          <p:cNvSpPr/>
          <p:nvPr/>
        </p:nvSpPr>
        <p:spPr>
          <a:xfrm>
            <a:off x="727113" y="2932526"/>
            <a:ext cx="4362680" cy="1725769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6A9BB5-7B56-4B51-8DBB-CF3507EDF591}"/>
              </a:ext>
            </a:extLst>
          </p:cNvPr>
          <p:cNvSpPr/>
          <p:nvPr/>
        </p:nvSpPr>
        <p:spPr>
          <a:xfrm>
            <a:off x="1233890" y="3180209"/>
            <a:ext cx="35051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And when it can to Christmas time,</a:t>
            </a:r>
          </a:p>
          <a:p>
            <a:r>
              <a:rPr lang="en-GB" dirty="0"/>
              <a:t>Our toy appeal went wild!</a:t>
            </a:r>
          </a:p>
          <a:p>
            <a:r>
              <a:rPr lang="en-GB" dirty="0"/>
              <a:t>For families who were struggling,</a:t>
            </a:r>
          </a:p>
          <a:p>
            <a:r>
              <a:rPr lang="en-GB" dirty="0"/>
              <a:t>A toy for every child.</a:t>
            </a:r>
          </a:p>
        </p:txBody>
      </p:sp>
    </p:spTree>
    <p:extLst>
      <p:ext uri="{BB962C8B-B14F-4D97-AF65-F5344CB8AC3E}">
        <p14:creationId xmlns:p14="http://schemas.microsoft.com/office/powerpoint/2010/main" val="1576736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7EC4B4C-5585-471C-B3CD-E1E988A03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74" y="4002578"/>
            <a:ext cx="3258180" cy="1842908"/>
          </a:xfrm>
          <a:prstGeom prst="rect">
            <a:avLst/>
          </a:prstGeom>
        </p:spPr>
      </p:pic>
      <p:pic>
        <p:nvPicPr>
          <p:cNvPr id="10" name="Picture 9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CA4E2306-E373-4302-86D1-7077091C9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3" y="656794"/>
            <a:ext cx="2527526" cy="1611298"/>
          </a:xfrm>
          <a:prstGeom prst="rect">
            <a:avLst/>
          </a:prstGeom>
        </p:spPr>
      </p:pic>
      <p:pic>
        <p:nvPicPr>
          <p:cNvPr id="11" name="Picture 10" descr="Shape, icon&#10;&#10;Description automatically generated">
            <a:extLst>
              <a:ext uri="{FF2B5EF4-FFF2-40B4-BE49-F238E27FC236}">
                <a16:creationId xmlns:a16="http://schemas.microsoft.com/office/drawing/2014/main" id="{F2FA8764-74FF-4FA4-BD08-98454E570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49" y="5514971"/>
            <a:ext cx="2729639" cy="139467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C968875-D456-4D58-9609-9C1574F9F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0" y="4988487"/>
            <a:ext cx="1825071" cy="100236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66B1F95-D8DD-42CA-BBBE-81C7ED867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970"/>
            <a:ext cx="2258456" cy="1164517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13A3D745-AAC6-4F87-B78B-0F257C26BDD2}"/>
              </a:ext>
            </a:extLst>
          </p:cNvPr>
          <p:cNvSpPr/>
          <p:nvPr/>
        </p:nvSpPr>
        <p:spPr>
          <a:xfrm>
            <a:off x="1621035" y="2507546"/>
            <a:ext cx="5760265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3CD5CB-1EDD-47D8-B1FB-3EE2A933D349}"/>
              </a:ext>
            </a:extLst>
          </p:cNvPr>
          <p:cNvSpPr/>
          <p:nvPr/>
        </p:nvSpPr>
        <p:spPr>
          <a:xfrm>
            <a:off x="2332856" y="2823673"/>
            <a:ext cx="4850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A rainbow is bright, a rainbow is light,</a:t>
            </a:r>
            <a:endParaRPr lang="en-GB" dirty="0"/>
          </a:p>
          <a:p>
            <a:r>
              <a:rPr lang="en-GB" i="1" dirty="0"/>
              <a:t>A rainbow is a message of hope.</a:t>
            </a:r>
            <a:endParaRPr lang="en-GB" dirty="0"/>
          </a:p>
          <a:p>
            <a:r>
              <a:rPr lang="en-GB" i="1" dirty="0"/>
              <a:t>If we’re kind to each other, and love one another,</a:t>
            </a:r>
            <a:endParaRPr lang="en-GB" dirty="0"/>
          </a:p>
          <a:p>
            <a:r>
              <a:rPr lang="en-GB" b="1" i="1" dirty="0"/>
              <a:t>We </a:t>
            </a:r>
            <a:r>
              <a:rPr lang="en-GB" i="1" dirty="0"/>
              <a:t>are a message of hope.                                   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749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4521B-0A61-4BB0-87EE-7A7E92E6E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983" y="1055596"/>
            <a:ext cx="9144000" cy="45720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B0DB0072-A73B-43D8-8B64-2D5150CDFB60}"/>
              </a:ext>
            </a:extLst>
          </p:cNvPr>
          <p:cNvSpPr/>
          <p:nvPr/>
        </p:nvSpPr>
        <p:spPr>
          <a:xfrm>
            <a:off x="450144" y="3513249"/>
            <a:ext cx="3712686" cy="1110371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brews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F008B-0122-4AEC-A91D-0E27A6FD1CAC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BLUE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61D6004-A6FD-4514-BF49-213757C812F1}"/>
              </a:ext>
            </a:extLst>
          </p:cNvPr>
          <p:cNvSpPr/>
          <p:nvPr/>
        </p:nvSpPr>
        <p:spPr>
          <a:xfrm>
            <a:off x="3183560" y="3521513"/>
            <a:ext cx="3081261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and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810C0F20-22F9-4EA4-94E6-6C518C89B174}"/>
              </a:ext>
            </a:extLst>
          </p:cNvPr>
          <p:cNvSpPr/>
          <p:nvPr/>
        </p:nvSpPr>
        <p:spPr>
          <a:xfrm>
            <a:off x="5361123" y="3028339"/>
            <a:ext cx="3503144" cy="2080189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beating the blues </a:t>
            </a:r>
          </a:p>
        </p:txBody>
      </p:sp>
    </p:spTree>
    <p:extLst>
      <p:ext uri="{BB962C8B-B14F-4D97-AF65-F5344CB8AC3E}">
        <p14:creationId xmlns:p14="http://schemas.microsoft.com/office/powerpoint/2010/main" val="3293481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D9426A-C68F-4250-AF6D-038FAAA609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11"/>
          <a:stretch/>
        </p:blipFill>
        <p:spPr>
          <a:xfrm flipH="1">
            <a:off x="-1" y="3315774"/>
            <a:ext cx="2976602" cy="192129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47787E2-BE76-4052-B283-AC8B32E21D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4"/>
          <a:stretch/>
        </p:blipFill>
        <p:spPr>
          <a:xfrm flipH="1">
            <a:off x="7432804" y="2573371"/>
            <a:ext cx="1711196" cy="1803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AA606B-A588-4A6F-94BE-AE072B190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99" y="4829914"/>
            <a:ext cx="2736698" cy="1851053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F19EB8-3E22-423A-9281-6AA7ED332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214" y="2327235"/>
            <a:ext cx="3490824" cy="2296048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2836A1-9D2D-4B23-BA06-59ABD4B258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1"/>
          <a:stretch/>
        </p:blipFill>
        <p:spPr>
          <a:xfrm>
            <a:off x="3224391" y="4711799"/>
            <a:ext cx="1245105" cy="1752833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3837BC-136D-4BE6-8092-0B0B48539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21" y="5461192"/>
            <a:ext cx="1245104" cy="111404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27A4DB-A8F2-498F-B20E-707BAA1C4D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16361"/>
          <a:stretch/>
        </p:blipFill>
        <p:spPr>
          <a:xfrm>
            <a:off x="185568" y="282767"/>
            <a:ext cx="3475808" cy="2871698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89518081-31A5-49C1-BE13-CDEB02474E89}"/>
              </a:ext>
            </a:extLst>
          </p:cNvPr>
          <p:cNvSpPr/>
          <p:nvPr/>
        </p:nvSpPr>
        <p:spPr>
          <a:xfrm>
            <a:off x="3737214" y="278363"/>
            <a:ext cx="4743702" cy="1725769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6D435C-940F-4695-8648-CC7890EA581E}"/>
              </a:ext>
            </a:extLst>
          </p:cNvPr>
          <p:cNvSpPr/>
          <p:nvPr/>
        </p:nvSpPr>
        <p:spPr>
          <a:xfrm>
            <a:off x="4374670" y="541084"/>
            <a:ext cx="3943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Our vans cheer people in emergencies</a:t>
            </a:r>
          </a:p>
          <a:p>
            <a:r>
              <a:rPr lang="en-GB" dirty="0"/>
              <a:t>With chats and tea – a brew.</a:t>
            </a:r>
          </a:p>
          <a:p>
            <a:r>
              <a:rPr lang="en-GB" dirty="0"/>
              <a:t>It helped keep people’s spirits up,</a:t>
            </a:r>
          </a:p>
          <a:p>
            <a:r>
              <a:rPr lang="en-GB" dirty="0"/>
              <a:t>Like NHS workers too.</a:t>
            </a:r>
            <a:endParaRPr lang="en-GB" sz="1600" dirty="0">
              <a:latin typeface="Levenim MT" panose="020B0604020202020204" pitchFamily="2" charset="-79"/>
              <a:ea typeface="Arial" panose="020B0604020202020204" pitchFamily="34" charset="0"/>
              <a:cs typeface="Levenim MT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10614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2845F879-A723-45B5-AFB7-51D20EAC2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67"/>
          <a:stretch/>
        </p:blipFill>
        <p:spPr>
          <a:xfrm flipH="1">
            <a:off x="5108015" y="5230871"/>
            <a:ext cx="3498231" cy="1627130"/>
          </a:xfrm>
          <a:prstGeom prst="rect">
            <a:avLst/>
          </a:prstGeom>
        </p:spPr>
      </p:pic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681A573F-E906-454F-AC9C-6CE63B61A9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0" r="37135"/>
          <a:stretch/>
        </p:blipFill>
        <p:spPr>
          <a:xfrm flipH="1">
            <a:off x="-2" y="0"/>
            <a:ext cx="2199138" cy="1733018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404238E-1D2B-439F-89D2-92B251D2FD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5" t="17398"/>
          <a:stretch/>
        </p:blipFill>
        <p:spPr>
          <a:xfrm flipH="1">
            <a:off x="6958120" y="0"/>
            <a:ext cx="2185879" cy="14764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6DC666-3DF9-4B23-B66C-B118C107C9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98" y="785518"/>
            <a:ext cx="2003665" cy="2701019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564B9B-E082-4DCE-B7C1-0ED358C394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4770" r="7034" b="5443"/>
          <a:stretch/>
        </p:blipFill>
        <p:spPr>
          <a:xfrm>
            <a:off x="7232142" y="3607091"/>
            <a:ext cx="1716999" cy="164163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8" name="Picture 17" descr="A picture containing outdoor, building, ground, sidewalk&#10;&#10;Description automatically generated">
            <a:extLst>
              <a:ext uri="{FF2B5EF4-FFF2-40B4-BE49-F238E27FC236}">
                <a16:creationId xmlns:a16="http://schemas.microsoft.com/office/drawing/2014/main" id="{06C75CF6-A78F-4CB3-B66C-6A1B98197B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7" t="6166" r="33586" b="35414"/>
          <a:stretch/>
        </p:blipFill>
        <p:spPr>
          <a:xfrm>
            <a:off x="3949629" y="225006"/>
            <a:ext cx="2400596" cy="2340079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9" name="Picture 18" descr="A picture containing red&#10;&#10;Description automatically generated">
            <a:extLst>
              <a:ext uri="{FF2B5EF4-FFF2-40B4-BE49-F238E27FC236}">
                <a16:creationId xmlns:a16="http://schemas.microsoft.com/office/drawing/2014/main" id="{47814C5C-6198-4A76-BE50-499CE8DDB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4" y="3327614"/>
            <a:ext cx="1729856" cy="1935790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0" name="Picture 19" descr="A picture containing text, grass, outdoor, seat&#10;&#10;Description automatically generated">
            <a:extLst>
              <a:ext uri="{FF2B5EF4-FFF2-40B4-BE49-F238E27FC236}">
                <a16:creationId xmlns:a16="http://schemas.microsoft.com/office/drawing/2014/main" id="{1CD8500B-4F67-4F66-A24E-DA4E85C73B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95" y="2752252"/>
            <a:ext cx="2380698" cy="2158738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2" name="Picture 2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99A3F4B-4C08-4EDF-A6F6-C17EABE461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t="11" r="12554" b="-3384"/>
          <a:stretch/>
        </p:blipFill>
        <p:spPr>
          <a:xfrm>
            <a:off x="6646656" y="1340995"/>
            <a:ext cx="1751815" cy="180171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F4D2956-D86C-454C-88BD-A56DA373FB3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3"/>
          <a:stretch/>
        </p:blipFill>
        <p:spPr>
          <a:xfrm>
            <a:off x="5419900" y="3269083"/>
            <a:ext cx="1717000" cy="1497402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80A4ADC7-9D89-4B47-A819-D401926E1502}"/>
              </a:ext>
            </a:extLst>
          </p:cNvPr>
          <p:cNvSpPr/>
          <p:nvPr/>
        </p:nvSpPr>
        <p:spPr>
          <a:xfrm>
            <a:off x="418640" y="5133347"/>
            <a:ext cx="4622953" cy="1725769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37E358-5CEE-4C92-923E-D26AAC57AC05}"/>
              </a:ext>
            </a:extLst>
          </p:cNvPr>
          <p:cNvSpPr/>
          <p:nvPr/>
        </p:nvSpPr>
        <p:spPr>
          <a:xfrm>
            <a:off x="1099567" y="5390642"/>
            <a:ext cx="34982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We reached out to the vulnerable –</a:t>
            </a:r>
          </a:p>
          <a:p>
            <a:r>
              <a:rPr lang="en-GB" dirty="0"/>
              <a:t>People alone all day.</a:t>
            </a:r>
          </a:p>
          <a:p>
            <a:r>
              <a:rPr lang="en-GB" dirty="0"/>
              <a:t>And sent out hopeful messages: </a:t>
            </a:r>
          </a:p>
          <a:p>
            <a:r>
              <a:rPr lang="en-GB" dirty="0"/>
              <a:t>‘We can do it, you’ll be okay.’</a:t>
            </a:r>
          </a:p>
        </p:txBody>
      </p:sp>
    </p:spTree>
    <p:extLst>
      <p:ext uri="{BB962C8B-B14F-4D97-AF65-F5344CB8AC3E}">
        <p14:creationId xmlns:p14="http://schemas.microsoft.com/office/powerpoint/2010/main" val="107642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32E48FB-EBAC-4589-A513-9D8CE1082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85" y="4340129"/>
            <a:ext cx="2122129" cy="1200329"/>
          </a:xfrm>
          <a:prstGeom prst="rect">
            <a:avLst/>
          </a:prstGeom>
        </p:spPr>
      </p:pic>
      <p:pic>
        <p:nvPicPr>
          <p:cNvPr id="10" name="Picture 9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69A8876D-05D4-40ED-985A-0534EDE57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" y="3919614"/>
            <a:ext cx="2248783" cy="1433599"/>
          </a:xfrm>
          <a:prstGeom prst="rect">
            <a:avLst/>
          </a:prstGeom>
        </p:spPr>
      </p:pic>
      <p:pic>
        <p:nvPicPr>
          <p:cNvPr id="11" name="Picture 10" descr="Shape, icon&#10;&#10;Description automatically generated">
            <a:extLst>
              <a:ext uri="{FF2B5EF4-FFF2-40B4-BE49-F238E27FC236}">
                <a16:creationId xmlns:a16="http://schemas.microsoft.com/office/drawing/2014/main" id="{25322787-4468-4EB7-81E7-06D257327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23" y="1336666"/>
            <a:ext cx="2398783" cy="122562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260CCBC-CE27-43E6-8418-FF72F52AA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75" y="5226465"/>
            <a:ext cx="2307249" cy="126718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F1E0B6E-7724-4694-9D98-292F41F41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54" y="364351"/>
            <a:ext cx="2177862" cy="112296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DFBA3FF2-32B8-4BC0-BF8C-E05FE6E11730}"/>
              </a:ext>
            </a:extLst>
          </p:cNvPr>
          <p:cNvSpPr/>
          <p:nvPr/>
        </p:nvSpPr>
        <p:spPr>
          <a:xfrm>
            <a:off x="1621035" y="2507546"/>
            <a:ext cx="5760265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78ABBE-F981-4842-9367-C5BA0220D17D}"/>
              </a:ext>
            </a:extLst>
          </p:cNvPr>
          <p:cNvSpPr/>
          <p:nvPr/>
        </p:nvSpPr>
        <p:spPr>
          <a:xfrm>
            <a:off x="2332856" y="2823673"/>
            <a:ext cx="4850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A rainbow is bright, a rainbow is light,</a:t>
            </a:r>
            <a:endParaRPr lang="en-GB" dirty="0"/>
          </a:p>
          <a:p>
            <a:r>
              <a:rPr lang="en-GB" i="1" dirty="0"/>
              <a:t>A rainbow is a message of hope.</a:t>
            </a:r>
            <a:endParaRPr lang="en-GB" dirty="0"/>
          </a:p>
          <a:p>
            <a:r>
              <a:rPr lang="en-GB" i="1" dirty="0"/>
              <a:t>If we’re kind to each other, and love one another,</a:t>
            </a:r>
            <a:endParaRPr lang="en-GB" dirty="0"/>
          </a:p>
          <a:p>
            <a:r>
              <a:rPr lang="en-GB" b="1" i="1" dirty="0"/>
              <a:t>We </a:t>
            </a:r>
            <a:r>
              <a:rPr lang="en-GB" i="1" dirty="0"/>
              <a:t>are a message of hope.                                   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096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1175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79757-6821-4414-8641-97C935219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62587"/>
            <a:ext cx="9116036" cy="45580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B2430C-9631-45BE-AD56-6E510909D4E9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1117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INDIGO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611C5B0-BD82-4D4F-8C0B-E4FE9B3EB7DD}"/>
              </a:ext>
            </a:extLst>
          </p:cNvPr>
          <p:cNvSpPr/>
          <p:nvPr/>
        </p:nvSpPr>
        <p:spPr>
          <a:xfrm>
            <a:off x="2035833" y="3521513"/>
            <a:ext cx="5589917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11175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international</a:t>
            </a:r>
          </a:p>
        </p:txBody>
      </p:sp>
    </p:spTree>
    <p:extLst>
      <p:ext uri="{BB962C8B-B14F-4D97-AF65-F5344CB8AC3E}">
        <p14:creationId xmlns:p14="http://schemas.microsoft.com/office/powerpoint/2010/main" val="3046449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1175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19900-E1E3-451C-A76A-75C54B8326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15268"/>
          <a:stretch/>
        </p:blipFill>
        <p:spPr>
          <a:xfrm flipH="1">
            <a:off x="7163712" y="0"/>
            <a:ext cx="1945524" cy="1107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734EFC-D304-441B-B7A7-9FF34EE1C9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3"/>
          <a:stretch/>
        </p:blipFill>
        <p:spPr>
          <a:xfrm flipH="1">
            <a:off x="-1" y="3554136"/>
            <a:ext cx="1674627" cy="1352011"/>
          </a:xfrm>
          <a:prstGeom prst="rect">
            <a:avLst/>
          </a:prstGeom>
        </p:spPr>
      </p:pic>
      <p:pic>
        <p:nvPicPr>
          <p:cNvPr id="13" name="Picture 12" descr="A picture containing silhouette, light&#10;&#10;Description automatically generated">
            <a:extLst>
              <a:ext uri="{FF2B5EF4-FFF2-40B4-BE49-F238E27FC236}">
                <a16:creationId xmlns:a16="http://schemas.microsoft.com/office/drawing/2014/main" id="{868F7065-03D3-4F1C-B135-8C169DE89B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3"/>
          <a:stretch/>
        </p:blipFill>
        <p:spPr>
          <a:xfrm flipH="1">
            <a:off x="34764" y="0"/>
            <a:ext cx="2390584" cy="791688"/>
          </a:xfrm>
          <a:prstGeom prst="rect">
            <a:avLst/>
          </a:prstGeom>
        </p:spPr>
      </p:pic>
      <p:pic>
        <p:nvPicPr>
          <p:cNvPr id="15" name="Picture 14" descr="A picture containing outdoor, person, group, crowd&#10;&#10;Description automatically generated">
            <a:extLst>
              <a:ext uri="{FF2B5EF4-FFF2-40B4-BE49-F238E27FC236}">
                <a16:creationId xmlns:a16="http://schemas.microsoft.com/office/drawing/2014/main" id="{A443CD20-D6C9-45C2-9A9E-56F7DF76C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33" y="1555155"/>
            <a:ext cx="2796143" cy="2105507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791557-42E4-4689-9126-31B01FF3C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5" y="5217481"/>
            <a:ext cx="2374412" cy="159411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9" name="Picture 28" descr="Text, letter&#10;&#10;Description automatically generated">
            <a:extLst>
              <a:ext uri="{FF2B5EF4-FFF2-40B4-BE49-F238E27FC236}">
                <a16:creationId xmlns:a16="http://schemas.microsoft.com/office/drawing/2014/main" id="{BA411465-1627-4D3E-8DD3-988A9EE11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25" y="5278704"/>
            <a:ext cx="1947086" cy="1462239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33" name="Picture 32" descr="A picture containing text, outdoor, transport, van&#10;&#10;Description automatically generated">
            <a:extLst>
              <a:ext uri="{FF2B5EF4-FFF2-40B4-BE49-F238E27FC236}">
                <a16:creationId xmlns:a16="http://schemas.microsoft.com/office/drawing/2014/main" id="{8512B5CA-8F00-4C70-92B6-638DD05C0B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72" y="117057"/>
            <a:ext cx="2872114" cy="1237102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35" name="Picture 34" descr="A picture containing text, different, items, various&#10;&#10;Description automatically generated">
            <a:extLst>
              <a:ext uri="{FF2B5EF4-FFF2-40B4-BE49-F238E27FC236}">
                <a16:creationId xmlns:a16="http://schemas.microsoft.com/office/drawing/2014/main" id="{7F5AED91-DE33-4857-9038-FEB58499D1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42"/>
          <a:stretch/>
        </p:blipFill>
        <p:spPr>
          <a:xfrm>
            <a:off x="5207833" y="5136647"/>
            <a:ext cx="3804057" cy="1390936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37" name="Picture 36" descr="A picture containing text, indoor, person, office&#10;&#10;Description automatically generated">
            <a:extLst>
              <a:ext uri="{FF2B5EF4-FFF2-40B4-BE49-F238E27FC236}">
                <a16:creationId xmlns:a16="http://schemas.microsoft.com/office/drawing/2014/main" id="{1F6E68E2-99D2-42CB-85BA-BB2AF4DD87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99" y="1284725"/>
            <a:ext cx="2677191" cy="1768936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8806DF6-AAAC-47AA-943C-5C68190FFD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16" y="3622491"/>
            <a:ext cx="2212397" cy="165781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778334C-B0C3-453D-A14B-50FA7A7446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r="5698"/>
          <a:stretch/>
        </p:blipFill>
        <p:spPr>
          <a:xfrm>
            <a:off x="271217" y="1085822"/>
            <a:ext cx="2105238" cy="203332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45" name="Cloud 44">
            <a:extLst>
              <a:ext uri="{FF2B5EF4-FFF2-40B4-BE49-F238E27FC236}">
                <a16:creationId xmlns:a16="http://schemas.microsoft.com/office/drawing/2014/main" id="{4C255B0A-F770-46A3-BD52-67BCCEF7FA86}"/>
              </a:ext>
            </a:extLst>
          </p:cNvPr>
          <p:cNvSpPr/>
          <p:nvPr/>
        </p:nvSpPr>
        <p:spPr>
          <a:xfrm>
            <a:off x="4603096" y="3207283"/>
            <a:ext cx="4506140" cy="1725769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120C1A-BF83-490A-9B3F-75FB36783454}"/>
              </a:ext>
            </a:extLst>
          </p:cNvPr>
          <p:cNvSpPr/>
          <p:nvPr/>
        </p:nvSpPr>
        <p:spPr>
          <a:xfrm>
            <a:off x="5139387" y="3440992"/>
            <a:ext cx="3804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Our church is international,</a:t>
            </a:r>
          </a:p>
          <a:p>
            <a:r>
              <a:rPr lang="en-GB" dirty="0"/>
              <a:t>Our work is worldwide too.</a:t>
            </a:r>
          </a:p>
          <a:p>
            <a:r>
              <a:rPr lang="en-GB" dirty="0"/>
              <a:t>With schools, and clinics and hospitals,</a:t>
            </a:r>
          </a:p>
          <a:p>
            <a:r>
              <a:rPr lang="en-GB" dirty="0"/>
              <a:t>Our work just grew and grew.</a:t>
            </a:r>
          </a:p>
        </p:txBody>
      </p:sp>
    </p:spTree>
    <p:extLst>
      <p:ext uri="{BB962C8B-B14F-4D97-AF65-F5344CB8AC3E}">
        <p14:creationId xmlns:p14="http://schemas.microsoft.com/office/powerpoint/2010/main" val="1177295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1175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785F9D9D-DED3-4EA5-AC33-03F4B4BAE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/>
          <a:stretch/>
        </p:blipFill>
        <p:spPr>
          <a:xfrm flipH="1">
            <a:off x="7261731" y="3395089"/>
            <a:ext cx="1843239" cy="1620994"/>
          </a:xfrm>
          <a:prstGeom prst="rect">
            <a:avLst/>
          </a:prstGeom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9896AA2-2190-453E-BFF9-73FDA8DB32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02"/>
          <a:stretch/>
        </p:blipFill>
        <p:spPr>
          <a:xfrm flipH="1">
            <a:off x="0" y="4518006"/>
            <a:ext cx="1502618" cy="1738563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7DB2427-151B-4A58-8FF8-784342F13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92" y="4978210"/>
            <a:ext cx="2076311" cy="1704570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001B87-6BDB-4E56-9041-55B83D146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18" y="4613428"/>
            <a:ext cx="2288380" cy="220021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63D241-293F-498A-A194-88D596F8F1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18" y="737199"/>
            <a:ext cx="1898426" cy="2563312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6" name="Picture 15" descr="A picture containing person, ground, outdoor, child&#10;&#10;Description automatically generated">
            <a:extLst>
              <a:ext uri="{FF2B5EF4-FFF2-40B4-BE49-F238E27FC236}">
                <a16:creationId xmlns:a16="http://schemas.microsoft.com/office/drawing/2014/main" id="{72DFB009-68DC-4799-8FF2-DD8D4717E1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04" y="2036520"/>
            <a:ext cx="2414643" cy="2463820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8" name="Picture 17" descr="A picture containing person, ceiling, indoor&#10;&#10;Description automatically generated">
            <a:extLst>
              <a:ext uri="{FF2B5EF4-FFF2-40B4-BE49-F238E27FC236}">
                <a16:creationId xmlns:a16="http://schemas.microsoft.com/office/drawing/2014/main" id="{1D1055A9-557C-4623-A5E8-E60E8955B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22" y="3910186"/>
            <a:ext cx="2618897" cy="284318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0E241FB2-6B4D-4002-8CD9-7C3E5E4DEC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9" y="2212618"/>
            <a:ext cx="2288380" cy="1718583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544ADF68-5BC3-4078-8E8B-510AAAB820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5838" r="17065" b="14366"/>
          <a:stretch/>
        </p:blipFill>
        <p:spPr>
          <a:xfrm>
            <a:off x="4648255" y="311512"/>
            <a:ext cx="2426309" cy="213722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B1580024-8DCA-4FA7-B246-0A63BCA508BF}"/>
              </a:ext>
            </a:extLst>
          </p:cNvPr>
          <p:cNvSpPr/>
          <p:nvPr/>
        </p:nvSpPr>
        <p:spPr>
          <a:xfrm>
            <a:off x="99256" y="129630"/>
            <a:ext cx="4603677" cy="1889225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40E5C3-FB01-4F80-A847-5F701FA9867A}"/>
              </a:ext>
            </a:extLst>
          </p:cNvPr>
          <p:cNvSpPr/>
          <p:nvPr/>
        </p:nvSpPr>
        <p:spPr>
          <a:xfrm>
            <a:off x="630754" y="458510"/>
            <a:ext cx="4017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We made sure people round the world</a:t>
            </a:r>
          </a:p>
          <a:p>
            <a:r>
              <a:rPr lang="en-GB" dirty="0"/>
              <a:t>Had the facts that they’d all need</a:t>
            </a:r>
          </a:p>
          <a:p>
            <a:r>
              <a:rPr lang="en-GB" dirty="0"/>
              <a:t>To keep them safe, plus masks and soap;</a:t>
            </a:r>
          </a:p>
          <a:p>
            <a:r>
              <a:rPr lang="en-GB" dirty="0"/>
              <a:t>Giving supplies at speed.</a:t>
            </a:r>
          </a:p>
        </p:txBody>
      </p:sp>
    </p:spTree>
    <p:extLst>
      <p:ext uri="{BB962C8B-B14F-4D97-AF65-F5344CB8AC3E}">
        <p14:creationId xmlns:p14="http://schemas.microsoft.com/office/powerpoint/2010/main" val="665299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B5E2992-94A3-4AD2-919D-69D7CAABE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63" y="4621069"/>
            <a:ext cx="1546635" cy="874815"/>
          </a:xfrm>
          <a:prstGeom prst="rect">
            <a:avLst/>
          </a:prstGeom>
        </p:spPr>
      </p:pic>
      <p:pic>
        <p:nvPicPr>
          <p:cNvPr id="10" name="Picture 9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C4E3B902-87AA-4825-A477-B3120A30D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13" y="5601828"/>
            <a:ext cx="1700968" cy="1084367"/>
          </a:xfrm>
          <a:prstGeom prst="rect">
            <a:avLst/>
          </a:prstGeom>
        </p:spPr>
      </p:pic>
      <p:pic>
        <p:nvPicPr>
          <p:cNvPr id="11" name="Picture 10" descr="Shape, icon&#10;&#10;Description automatically generated">
            <a:extLst>
              <a:ext uri="{FF2B5EF4-FFF2-40B4-BE49-F238E27FC236}">
                <a16:creationId xmlns:a16="http://schemas.microsoft.com/office/drawing/2014/main" id="{D3BCB4CD-4D49-4492-9358-A07564C02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66" y="4294617"/>
            <a:ext cx="2558455" cy="130721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BF53446-34BA-4585-A5EF-598BA6438D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69" y="1591931"/>
            <a:ext cx="1749989" cy="9611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F33D9C-B0A3-45BF-B59F-F57694DD0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316"/>
            <a:ext cx="2099316" cy="108246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0D03BAE3-5055-457A-AC72-DDF93BDB6DA4}"/>
              </a:ext>
            </a:extLst>
          </p:cNvPr>
          <p:cNvSpPr/>
          <p:nvPr/>
        </p:nvSpPr>
        <p:spPr>
          <a:xfrm>
            <a:off x="1621035" y="2507546"/>
            <a:ext cx="5760265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2592DD-9F39-434B-B77E-60F44EF7506A}"/>
              </a:ext>
            </a:extLst>
          </p:cNvPr>
          <p:cNvSpPr/>
          <p:nvPr/>
        </p:nvSpPr>
        <p:spPr>
          <a:xfrm>
            <a:off x="2332856" y="2823673"/>
            <a:ext cx="4850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A rainbow is bright, a rainbow is light,</a:t>
            </a:r>
            <a:endParaRPr lang="en-GB" dirty="0"/>
          </a:p>
          <a:p>
            <a:r>
              <a:rPr lang="en-GB" i="1" dirty="0"/>
              <a:t>A rainbow is a message of hope.</a:t>
            </a:r>
            <a:endParaRPr lang="en-GB" dirty="0"/>
          </a:p>
          <a:p>
            <a:r>
              <a:rPr lang="en-GB" i="1" dirty="0"/>
              <a:t>If we’re kind to each other, and love one another,</a:t>
            </a:r>
            <a:endParaRPr lang="en-GB" dirty="0"/>
          </a:p>
          <a:p>
            <a:r>
              <a:rPr lang="en-GB" b="1" i="1" dirty="0"/>
              <a:t>We </a:t>
            </a:r>
            <a:r>
              <a:rPr lang="en-GB" i="1" dirty="0"/>
              <a:t>are a message of hope.                                   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9501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30C31BED-94E0-4F5C-B3E3-7D01186B6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49" y="5274861"/>
            <a:ext cx="2506851" cy="1417937"/>
          </a:xfrm>
          <a:prstGeom prst="rect">
            <a:avLst/>
          </a:prstGeom>
        </p:spPr>
      </p:pic>
      <p:pic>
        <p:nvPicPr>
          <p:cNvPr id="21" name="Picture 20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66175CC8-2A92-4394-A80B-49FFA3126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9" y="4828227"/>
            <a:ext cx="2159307" cy="1376558"/>
          </a:xfrm>
          <a:prstGeom prst="rect">
            <a:avLst/>
          </a:prstGeom>
        </p:spPr>
      </p:pic>
      <p:pic>
        <p:nvPicPr>
          <p:cNvPr id="23" name="Picture 22" descr="Shape, icon&#10;&#10;Description automatically generated">
            <a:extLst>
              <a:ext uri="{FF2B5EF4-FFF2-40B4-BE49-F238E27FC236}">
                <a16:creationId xmlns:a16="http://schemas.microsoft.com/office/drawing/2014/main" id="{6F42488C-21A7-4440-B96C-9003A02A9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998" y="4191706"/>
            <a:ext cx="2111001" cy="107859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022D46E-1EFE-4371-BC4C-3CCB79F57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48" y="1018221"/>
            <a:ext cx="2506851" cy="137680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9437362C-E589-4808-BDF2-BE7ACEE4F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301" cy="1448546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33F1244A-AF10-4B6F-956C-1731AFE6AB5F}"/>
              </a:ext>
            </a:extLst>
          </p:cNvPr>
          <p:cNvSpPr/>
          <p:nvPr/>
        </p:nvSpPr>
        <p:spPr>
          <a:xfrm>
            <a:off x="1621035" y="2507546"/>
            <a:ext cx="5760265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B01C73-B873-492D-A0FC-5547415E6466}"/>
              </a:ext>
            </a:extLst>
          </p:cNvPr>
          <p:cNvSpPr/>
          <p:nvPr/>
        </p:nvSpPr>
        <p:spPr>
          <a:xfrm>
            <a:off x="2332856" y="2823673"/>
            <a:ext cx="4850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A rainbow is bright, a rainbow is light,</a:t>
            </a:r>
            <a:endParaRPr lang="en-GB" dirty="0"/>
          </a:p>
          <a:p>
            <a:r>
              <a:rPr lang="en-GB" i="1" dirty="0"/>
              <a:t>A rainbow is a message of hope.</a:t>
            </a:r>
            <a:endParaRPr lang="en-GB" dirty="0"/>
          </a:p>
          <a:p>
            <a:r>
              <a:rPr lang="en-GB" i="1" dirty="0"/>
              <a:t>If we’re kind to each other, and love one another,</a:t>
            </a:r>
            <a:endParaRPr lang="en-GB" dirty="0"/>
          </a:p>
          <a:p>
            <a:r>
              <a:rPr lang="en-GB" b="1" i="1" dirty="0"/>
              <a:t>We </a:t>
            </a:r>
            <a:r>
              <a:rPr lang="en-GB" i="1" dirty="0"/>
              <a:t>are a message of hope.                                   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243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B00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3736F-6ACA-4F54-ACD0-56B7B9FBA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62587"/>
            <a:ext cx="9116036" cy="45580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26CF8-1BA8-4BD6-82DF-9E166D93477A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4B00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VIOLET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7E1D0BBD-21E7-419B-86B7-C63F70AFBA6D}"/>
              </a:ext>
            </a:extLst>
          </p:cNvPr>
          <p:cNvSpPr/>
          <p:nvPr/>
        </p:nvSpPr>
        <p:spPr>
          <a:xfrm>
            <a:off x="448129" y="3521511"/>
            <a:ext cx="3887116" cy="1110371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4B008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volunteers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C2175C3-167D-48A5-9A5E-EE097302D471}"/>
              </a:ext>
            </a:extLst>
          </p:cNvPr>
          <p:cNvSpPr/>
          <p:nvPr/>
        </p:nvSpPr>
        <p:spPr>
          <a:xfrm>
            <a:off x="3183560" y="3521513"/>
            <a:ext cx="3081261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4B008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and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58DE874-8467-4161-9123-1FE98A225D3F}"/>
              </a:ext>
            </a:extLst>
          </p:cNvPr>
          <p:cNvSpPr/>
          <p:nvPr/>
        </p:nvSpPr>
        <p:spPr>
          <a:xfrm>
            <a:off x="5457149" y="3521511"/>
            <a:ext cx="3408306" cy="1110371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4B008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vaccine  </a:t>
            </a:r>
          </a:p>
        </p:txBody>
      </p:sp>
    </p:spTree>
    <p:extLst>
      <p:ext uri="{BB962C8B-B14F-4D97-AF65-F5344CB8AC3E}">
        <p14:creationId xmlns:p14="http://schemas.microsoft.com/office/powerpoint/2010/main" val="1127116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B00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BB2A8B9-0C15-4B5B-B5EC-8B5B9E18FFFD}"/>
              </a:ext>
            </a:extLst>
          </p:cNvPr>
          <p:cNvSpPr/>
          <p:nvPr/>
        </p:nvSpPr>
        <p:spPr>
          <a:xfrm>
            <a:off x="76305" y="2841441"/>
            <a:ext cx="4680051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9ED11A-BCF8-433C-9967-7CEEE3FFF0B1}"/>
              </a:ext>
            </a:extLst>
          </p:cNvPr>
          <p:cNvSpPr/>
          <p:nvPr/>
        </p:nvSpPr>
        <p:spPr>
          <a:xfrm>
            <a:off x="624729" y="3162730"/>
            <a:ext cx="3583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With so much work to get done,</a:t>
            </a:r>
          </a:p>
          <a:p>
            <a:r>
              <a:rPr lang="en-GB" dirty="0"/>
              <a:t>Our volunteer numbers grew.</a:t>
            </a:r>
          </a:p>
          <a:p>
            <a:r>
              <a:rPr lang="en-GB" dirty="0"/>
              <a:t>So many hands to cook and help,</a:t>
            </a:r>
          </a:p>
          <a:p>
            <a:r>
              <a:rPr lang="en-GB" dirty="0"/>
              <a:t>We’re grateful to them – 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7631F-7258-4877-B8BD-427143BF5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5"/>
          <a:stretch/>
        </p:blipFill>
        <p:spPr>
          <a:xfrm flipH="1">
            <a:off x="7002311" y="4997095"/>
            <a:ext cx="2141689" cy="178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82D3E-B3DD-45E5-88C1-28301AD67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0"/>
          <a:stretch/>
        </p:blipFill>
        <p:spPr>
          <a:xfrm flipH="1">
            <a:off x="6413151" y="-1"/>
            <a:ext cx="2672863" cy="1047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36DC5-5166-4375-85EE-E79A1DDE9A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4" r="58648" b="20994"/>
          <a:stretch/>
        </p:blipFill>
        <p:spPr>
          <a:xfrm>
            <a:off x="5104779" y="2041862"/>
            <a:ext cx="1702339" cy="178969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F2A9C6-31EA-49B2-9AAE-46A17D0050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1" t="-1307" r="27091"/>
          <a:stretch/>
        </p:blipFill>
        <p:spPr>
          <a:xfrm>
            <a:off x="2876564" y="312908"/>
            <a:ext cx="2294354" cy="242825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3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250288D-D35F-41B0-AAB4-A151B5F8A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27" y="4538483"/>
            <a:ext cx="2095792" cy="2067213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0AE7C4-30B2-48D8-84B2-DF10FCD4B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9" y="4890315"/>
            <a:ext cx="3251201" cy="171538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7" name="Picture 16" descr="A picture containing person, indoor, food, kitchen&#10;&#10;Description automatically generated">
            <a:extLst>
              <a:ext uri="{FF2B5EF4-FFF2-40B4-BE49-F238E27FC236}">
                <a16:creationId xmlns:a16="http://schemas.microsoft.com/office/drawing/2014/main" id="{FDFE989F-679C-4B2D-AF71-E918F9ED55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9" y="312908"/>
            <a:ext cx="2095792" cy="2425550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9" name="Picture 18" descr="A picture containing person, indoor, preparing&#10;&#10;Description automatically generated">
            <a:extLst>
              <a:ext uri="{FF2B5EF4-FFF2-40B4-BE49-F238E27FC236}">
                <a16:creationId xmlns:a16="http://schemas.microsoft.com/office/drawing/2014/main" id="{6AD93199-2963-495A-8C48-6C97A78964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45"/>
          <a:stretch/>
        </p:blipFill>
        <p:spPr>
          <a:xfrm>
            <a:off x="7410584" y="1064203"/>
            <a:ext cx="1576250" cy="3527876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029974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B00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BC70A632-E4D2-4C07-894D-C8B7691309F9}"/>
              </a:ext>
            </a:extLst>
          </p:cNvPr>
          <p:cNvSpPr/>
          <p:nvPr/>
        </p:nvSpPr>
        <p:spPr>
          <a:xfrm>
            <a:off x="1590067" y="3751608"/>
            <a:ext cx="5105361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40E4A2-598C-4D90-BE2C-473D6B009D79}"/>
              </a:ext>
            </a:extLst>
          </p:cNvPr>
          <p:cNvSpPr/>
          <p:nvPr/>
        </p:nvSpPr>
        <p:spPr>
          <a:xfrm>
            <a:off x="2262914" y="4050619"/>
            <a:ext cx="4552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And finally the vaccine came; </a:t>
            </a:r>
          </a:p>
          <a:p>
            <a:r>
              <a:rPr lang="en-GB" dirty="0"/>
              <a:t>You could get it at our church.</a:t>
            </a:r>
          </a:p>
          <a:p>
            <a:r>
              <a:rPr lang="en-GB" dirty="0"/>
              <a:t>We made sure no one in our communities</a:t>
            </a:r>
          </a:p>
          <a:p>
            <a:r>
              <a:rPr lang="en-GB" dirty="0"/>
              <a:t>Was left out in the lurch.</a:t>
            </a:r>
          </a:p>
        </p:txBody>
      </p:sp>
      <p:pic>
        <p:nvPicPr>
          <p:cNvPr id="6" name="Picture 5" descr="A picture containing silhouette, light&#10;&#10;Description automatically generated">
            <a:extLst>
              <a:ext uri="{FF2B5EF4-FFF2-40B4-BE49-F238E27FC236}">
                <a16:creationId xmlns:a16="http://schemas.microsoft.com/office/drawing/2014/main" id="{9B1B1F82-2E03-411C-BE84-8EC253BBD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-5771"/>
          <a:stretch/>
        </p:blipFill>
        <p:spPr>
          <a:xfrm>
            <a:off x="-30553" y="4916194"/>
            <a:ext cx="2568394" cy="1941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ABD1B5-D59F-4195-BDC0-76712D56D4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7"/>
          <a:stretch/>
        </p:blipFill>
        <p:spPr>
          <a:xfrm>
            <a:off x="6309678" y="509120"/>
            <a:ext cx="2847577" cy="1658370"/>
          </a:xfrm>
          <a:prstGeom prst="rect">
            <a:avLst/>
          </a:prstGeom>
        </p:spPr>
      </p:pic>
      <p:pic>
        <p:nvPicPr>
          <p:cNvPr id="14" name="Picture 13" descr="A picture containing silhouette, light&#10;&#10;Description automatically generated">
            <a:extLst>
              <a:ext uri="{FF2B5EF4-FFF2-40B4-BE49-F238E27FC236}">
                <a16:creationId xmlns:a16="http://schemas.microsoft.com/office/drawing/2014/main" id="{DDBFBD65-066D-4941-A894-ED7AEE09D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044" y="5066376"/>
            <a:ext cx="3245740" cy="1673585"/>
          </a:xfrm>
          <a:prstGeom prst="rect">
            <a:avLst/>
          </a:prstGeom>
        </p:spPr>
      </p:pic>
      <p:pic>
        <p:nvPicPr>
          <p:cNvPr id="15" name="Picture 1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E498216-A5CF-4B67-9F30-0711AAF3E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2" y="2090826"/>
            <a:ext cx="3262773" cy="1842907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5B8690-4A5F-4BE0-A7C2-D1CF65271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94" y="399745"/>
            <a:ext cx="2309007" cy="308290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48AE72-BCCE-4A4F-B8FF-06834FB855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2" y="257404"/>
            <a:ext cx="3522230" cy="1529282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47DC96-B1D0-4313-A8E9-83F5DF9A1B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054" y="2592207"/>
            <a:ext cx="2515105" cy="167358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70307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CB9DA28-C0AA-45AE-B89E-D16194417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78" y="4440400"/>
            <a:ext cx="1872866" cy="1059340"/>
          </a:xfrm>
          <a:prstGeom prst="rect">
            <a:avLst/>
          </a:prstGeom>
        </p:spPr>
      </p:pic>
      <p:pic>
        <p:nvPicPr>
          <p:cNvPr id="10" name="Picture 9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E60DBC55-5BD7-4A23-988B-EC6D33701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56" y="4852608"/>
            <a:ext cx="2320322" cy="1479205"/>
          </a:xfrm>
          <a:prstGeom prst="rect">
            <a:avLst/>
          </a:prstGeom>
        </p:spPr>
      </p:pic>
      <p:pic>
        <p:nvPicPr>
          <p:cNvPr id="11" name="Picture 10" descr="Shape, icon&#10;&#10;Description automatically generated">
            <a:extLst>
              <a:ext uri="{FF2B5EF4-FFF2-40B4-BE49-F238E27FC236}">
                <a16:creationId xmlns:a16="http://schemas.microsoft.com/office/drawing/2014/main" id="{E1146549-FE31-4300-985D-3DB6A9DED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47" y="1262370"/>
            <a:ext cx="2261001" cy="115523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2F65A70-5270-4E90-8D14-1F4E82F67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9" y="1667433"/>
            <a:ext cx="1529652" cy="84011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247564D-BF4D-4B9D-8611-D2A20D374E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8" y="326510"/>
            <a:ext cx="2415326" cy="1245403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EABEBA56-4A2E-4D89-9AE9-C50D36CF13CF}"/>
              </a:ext>
            </a:extLst>
          </p:cNvPr>
          <p:cNvSpPr/>
          <p:nvPr/>
        </p:nvSpPr>
        <p:spPr>
          <a:xfrm>
            <a:off x="1621035" y="2507546"/>
            <a:ext cx="5760265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B68B57-8B3C-4B45-BADD-9BB3C2861A7F}"/>
              </a:ext>
            </a:extLst>
          </p:cNvPr>
          <p:cNvSpPr/>
          <p:nvPr/>
        </p:nvSpPr>
        <p:spPr>
          <a:xfrm>
            <a:off x="2332856" y="2823673"/>
            <a:ext cx="4850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A rainbow is bright, a rainbow is light,</a:t>
            </a:r>
            <a:endParaRPr lang="en-GB" dirty="0"/>
          </a:p>
          <a:p>
            <a:r>
              <a:rPr lang="en-GB" i="1" dirty="0"/>
              <a:t>A rainbow is a message of hope.</a:t>
            </a:r>
            <a:endParaRPr lang="en-GB" dirty="0"/>
          </a:p>
          <a:p>
            <a:r>
              <a:rPr lang="en-GB" i="1" dirty="0"/>
              <a:t>If we’re kind to each other, and love one another,</a:t>
            </a:r>
            <a:endParaRPr lang="en-GB" dirty="0"/>
          </a:p>
          <a:p>
            <a:r>
              <a:rPr lang="en-GB" b="1" i="1" dirty="0"/>
              <a:t>We </a:t>
            </a:r>
            <a:r>
              <a:rPr lang="en-GB" i="1" dirty="0"/>
              <a:t>are a message of hope.                                   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610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BA3C9AA-0AA1-40CF-8E08-0DD96F0CA692}"/>
              </a:ext>
            </a:extLst>
          </p:cNvPr>
          <p:cNvSpPr/>
          <p:nvPr/>
        </p:nvSpPr>
        <p:spPr>
          <a:xfrm>
            <a:off x="2601126" y="4853661"/>
            <a:ext cx="4834848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8D52F3-CF28-495D-B01F-714781FB3915}"/>
              </a:ext>
            </a:extLst>
          </p:cNvPr>
          <p:cNvSpPr/>
          <p:nvPr/>
        </p:nvSpPr>
        <p:spPr>
          <a:xfrm>
            <a:off x="3376617" y="5174950"/>
            <a:ext cx="4552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We all need some hope and help</a:t>
            </a:r>
          </a:p>
          <a:p>
            <a:r>
              <a:rPr lang="en-GB" dirty="0"/>
              <a:t>So life is good and true.</a:t>
            </a:r>
          </a:p>
          <a:p>
            <a:r>
              <a:rPr lang="en-GB" dirty="0"/>
              <a:t>So what can </a:t>
            </a:r>
            <a:r>
              <a:rPr lang="en-GB" b="1" dirty="0"/>
              <a:t>you do</a:t>
            </a:r>
            <a:r>
              <a:rPr lang="en-GB" dirty="0"/>
              <a:t> to help others?</a:t>
            </a:r>
          </a:p>
          <a:p>
            <a:r>
              <a:rPr lang="en-GB" dirty="0"/>
              <a:t>Can </a:t>
            </a:r>
            <a:r>
              <a:rPr lang="en-GB" b="1" dirty="0"/>
              <a:t>you</a:t>
            </a:r>
            <a:r>
              <a:rPr lang="en-GB" dirty="0"/>
              <a:t> be a rainbow too?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433C03A2-0794-451A-A1E7-23AB41E15CB3}"/>
              </a:ext>
            </a:extLst>
          </p:cNvPr>
          <p:cNvSpPr/>
          <p:nvPr/>
        </p:nvSpPr>
        <p:spPr>
          <a:xfrm>
            <a:off x="78316" y="618581"/>
            <a:ext cx="5045621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641035-AB8C-436E-BD74-AF7364712C42}"/>
              </a:ext>
            </a:extLst>
          </p:cNvPr>
          <p:cNvSpPr/>
          <p:nvPr/>
        </p:nvSpPr>
        <p:spPr>
          <a:xfrm>
            <a:off x="867255" y="927127"/>
            <a:ext cx="4552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When you help each other, like a family,</a:t>
            </a:r>
          </a:p>
          <a:p>
            <a:r>
              <a:rPr lang="en-GB" dirty="0"/>
              <a:t>Putting others at the front of your mind,</a:t>
            </a:r>
          </a:p>
          <a:p>
            <a:r>
              <a:rPr lang="en-GB" dirty="0"/>
              <a:t>You makes a difference in the world</a:t>
            </a:r>
          </a:p>
          <a:p>
            <a:r>
              <a:rPr lang="en-GB" dirty="0"/>
              <a:t>By being thoughtful and kind.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2D66546-F8E4-4C86-B547-ACE0CF098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04"/>
          <a:stretch/>
        </p:blipFill>
        <p:spPr>
          <a:xfrm>
            <a:off x="7929305" y="4261385"/>
            <a:ext cx="1214695" cy="1119071"/>
          </a:xfrm>
          <a:prstGeom prst="rect">
            <a:avLst/>
          </a:prstGeom>
        </p:spPr>
      </p:pic>
      <p:pic>
        <p:nvPicPr>
          <p:cNvPr id="7" name="Picture 6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8AAAEDB5-5EE7-49D0-9992-86F236FB1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7"/>
          <a:stretch/>
        </p:blipFill>
        <p:spPr>
          <a:xfrm>
            <a:off x="7723481" y="5750128"/>
            <a:ext cx="1420519" cy="1119071"/>
          </a:xfrm>
          <a:prstGeom prst="rect">
            <a:avLst/>
          </a:prstGeom>
        </p:spPr>
      </p:pic>
      <p:pic>
        <p:nvPicPr>
          <p:cNvPr id="8" name="Picture 7" descr="Shape, icon&#10;&#10;Description automatically generated">
            <a:extLst>
              <a:ext uri="{FF2B5EF4-FFF2-40B4-BE49-F238E27FC236}">
                <a16:creationId xmlns:a16="http://schemas.microsoft.com/office/drawing/2014/main" id="{666E8DBC-DC27-468D-A094-6B0F14E82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56" y="4019375"/>
            <a:ext cx="1461046" cy="746503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0FF2520-6280-46EC-83D1-CFE9C962D3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/>
          <a:stretch/>
        </p:blipFill>
        <p:spPr>
          <a:xfrm>
            <a:off x="0" y="2596615"/>
            <a:ext cx="1716081" cy="120032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721BC9C-EC49-4E35-B61E-0B968B20C6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11"/>
          <a:stretch/>
        </p:blipFill>
        <p:spPr>
          <a:xfrm>
            <a:off x="7833379" y="813172"/>
            <a:ext cx="1310621" cy="1119071"/>
          </a:xfrm>
          <a:prstGeom prst="rect">
            <a:avLst/>
          </a:prstGeom>
        </p:spPr>
      </p:pic>
      <p:pic>
        <p:nvPicPr>
          <p:cNvPr id="12" name="Picture 11" descr="A picture containing fence, building&#10;&#10;Description automatically generated">
            <a:extLst>
              <a:ext uri="{FF2B5EF4-FFF2-40B4-BE49-F238E27FC236}">
                <a16:creationId xmlns:a16="http://schemas.microsoft.com/office/drawing/2014/main" id="{AE72DD7D-2C95-40C0-BD8F-0FA0C2BF44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11250" r="23784" b="3189"/>
          <a:stretch/>
        </p:blipFill>
        <p:spPr>
          <a:xfrm>
            <a:off x="3486149" y="2360636"/>
            <a:ext cx="1978467" cy="2259844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13" descr="A picture containing sweet, colorful, different, decorated&#10;&#10;Description automatically generated">
            <a:extLst>
              <a:ext uri="{FF2B5EF4-FFF2-40B4-BE49-F238E27FC236}">
                <a16:creationId xmlns:a16="http://schemas.microsoft.com/office/drawing/2014/main" id="{CC8963F5-B891-4FAE-AE43-31F5239184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16557" r="1072" b="540"/>
          <a:stretch/>
        </p:blipFill>
        <p:spPr>
          <a:xfrm>
            <a:off x="6382877" y="2267925"/>
            <a:ext cx="2627859" cy="1657778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Picture 15" descr="A picture containing person, indoor, colorful&#10;&#10;Description automatically generated">
            <a:extLst>
              <a:ext uri="{FF2B5EF4-FFF2-40B4-BE49-F238E27FC236}">
                <a16:creationId xmlns:a16="http://schemas.microsoft.com/office/drawing/2014/main" id="{C033F8BD-EB61-4E3E-BC7A-FEB9623BF7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6" t="30102" r="12153" b="19266"/>
          <a:stretch/>
        </p:blipFill>
        <p:spPr>
          <a:xfrm flipV="1">
            <a:off x="181325" y="4765878"/>
            <a:ext cx="2276047" cy="2037224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32E724-1AF2-410F-B586-D5F8BC2DD32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25850" r="41338" b="32150"/>
          <a:stretch/>
        </p:blipFill>
        <p:spPr>
          <a:xfrm>
            <a:off x="5260509" y="263991"/>
            <a:ext cx="2436298" cy="1838715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13513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BA3C9AA-0AA1-40CF-8E08-0DD96F0CA692}"/>
              </a:ext>
            </a:extLst>
          </p:cNvPr>
          <p:cNvSpPr/>
          <p:nvPr/>
        </p:nvSpPr>
        <p:spPr>
          <a:xfrm>
            <a:off x="1621035" y="2507546"/>
            <a:ext cx="5760265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8D52F3-CF28-495D-B01F-714781FB3915}"/>
              </a:ext>
            </a:extLst>
          </p:cNvPr>
          <p:cNvSpPr/>
          <p:nvPr/>
        </p:nvSpPr>
        <p:spPr>
          <a:xfrm>
            <a:off x="2332856" y="2823673"/>
            <a:ext cx="4850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A rainbow is bright, a rainbow </a:t>
            </a:r>
            <a:r>
              <a:rPr lang="en-GB" i="1"/>
              <a:t>is light,</a:t>
            </a:r>
            <a:endParaRPr lang="en-GB" dirty="0"/>
          </a:p>
          <a:p>
            <a:r>
              <a:rPr lang="en-GB" i="1" dirty="0"/>
              <a:t>A rainbow is a message of hope.</a:t>
            </a:r>
            <a:endParaRPr lang="en-GB" dirty="0"/>
          </a:p>
          <a:p>
            <a:r>
              <a:rPr lang="en-GB" i="1" dirty="0"/>
              <a:t>If we’re kind to each other, and love one another,</a:t>
            </a:r>
            <a:endParaRPr lang="en-GB" dirty="0"/>
          </a:p>
          <a:p>
            <a:r>
              <a:rPr lang="en-GB" b="1" i="1" dirty="0"/>
              <a:t>We </a:t>
            </a:r>
            <a:r>
              <a:rPr lang="en-GB" i="1" dirty="0"/>
              <a:t>are a message of hope.                                                             </a:t>
            </a:r>
            <a:endParaRPr lang="en-GB" dirty="0"/>
          </a:p>
        </p:txBody>
      </p:sp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44FA28CD-8564-43D3-87E3-C01611545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0" y="26772"/>
            <a:ext cx="2261001" cy="11552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629CD7-1829-4173-ABDD-20D06780C5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9" b="-1"/>
          <a:stretch/>
        </p:blipFill>
        <p:spPr>
          <a:xfrm>
            <a:off x="2557263" y="1417703"/>
            <a:ext cx="2200664" cy="1154112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B40E4E7B-735B-4AFF-9707-9779FBE7F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4"/>
          <a:stretch/>
        </p:blipFill>
        <p:spPr>
          <a:xfrm flipH="1">
            <a:off x="6087766" y="4363987"/>
            <a:ext cx="2190463" cy="11055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1EDD9A-BE7B-4CF1-B8E4-42198E01C7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13"/>
          <a:stretch/>
        </p:blipFill>
        <p:spPr>
          <a:xfrm flipH="1">
            <a:off x="131915" y="1304610"/>
            <a:ext cx="2251127" cy="1099846"/>
          </a:xfrm>
          <a:prstGeom prst="rect">
            <a:avLst/>
          </a:prstGeom>
        </p:spPr>
      </p:pic>
      <p:pic>
        <p:nvPicPr>
          <p:cNvPr id="18" name="Picture 17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43147CA7-BA9E-4E5D-A4B3-8F1A3A45C6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7722"/>
          <a:stretch/>
        </p:blipFill>
        <p:spPr>
          <a:xfrm flipH="1">
            <a:off x="3820887" y="4334755"/>
            <a:ext cx="1969992" cy="1200329"/>
          </a:xfrm>
          <a:prstGeom prst="rect">
            <a:avLst/>
          </a:prstGeom>
        </p:spPr>
      </p:pic>
      <p:pic>
        <p:nvPicPr>
          <p:cNvPr id="19" name="Picture 18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91224D4-FE74-4E95-8097-3715D8296B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26"/>
          <a:stretch/>
        </p:blipFill>
        <p:spPr>
          <a:xfrm flipH="1">
            <a:off x="5897834" y="5550783"/>
            <a:ext cx="1445428" cy="855369"/>
          </a:xfrm>
          <a:prstGeom prst="rect">
            <a:avLst/>
          </a:prstGeom>
        </p:spPr>
      </p:pic>
      <p:pic>
        <p:nvPicPr>
          <p:cNvPr id="20" name="Picture 19" descr="A picture containing silhouette, light&#10;&#10;Description automatically generated">
            <a:extLst>
              <a:ext uri="{FF2B5EF4-FFF2-40B4-BE49-F238E27FC236}">
                <a16:creationId xmlns:a16="http://schemas.microsoft.com/office/drawing/2014/main" id="{05B291DB-3DB2-4A9D-8CB8-5B9B43C713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85" t="-5771" r="1"/>
          <a:stretch/>
        </p:blipFill>
        <p:spPr>
          <a:xfrm>
            <a:off x="6943337" y="5535084"/>
            <a:ext cx="2200663" cy="12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ogo, company name&#10;&#10;Description automatically generated">
            <a:extLst>
              <a:ext uri="{FF2B5EF4-FFF2-40B4-BE49-F238E27FC236}">
                <a16:creationId xmlns:a16="http://schemas.microsoft.com/office/drawing/2014/main" id="{CA075AE1-8E4B-411D-9AF7-25052666C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68" y="5677230"/>
            <a:ext cx="949342" cy="10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4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BA3C9AA-0AA1-40CF-8E08-0DD96F0CA692}"/>
              </a:ext>
            </a:extLst>
          </p:cNvPr>
          <p:cNvSpPr/>
          <p:nvPr/>
        </p:nvSpPr>
        <p:spPr>
          <a:xfrm>
            <a:off x="67065" y="1165510"/>
            <a:ext cx="4975582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8D52F3-CF28-495D-B01F-714781FB3915}"/>
              </a:ext>
            </a:extLst>
          </p:cNvPr>
          <p:cNvSpPr/>
          <p:nvPr/>
        </p:nvSpPr>
        <p:spPr>
          <a:xfrm>
            <a:off x="728385" y="1502146"/>
            <a:ext cx="4552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Salvation Army believes in God</a:t>
            </a:r>
          </a:p>
          <a:p>
            <a:r>
              <a:rPr lang="en-GB" dirty="0"/>
              <a:t>And helping people in need.</a:t>
            </a:r>
          </a:p>
          <a:p>
            <a:r>
              <a:rPr lang="en-GB" dirty="0"/>
              <a:t>But keeping working in this new world?</a:t>
            </a:r>
          </a:p>
          <a:p>
            <a:r>
              <a:rPr lang="en-GB" dirty="0"/>
              <a:t>Was a mammoth challenge indeed.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D83F4C96-1C57-4835-ADAE-E73B48AEF62F}"/>
              </a:ext>
            </a:extLst>
          </p:cNvPr>
          <p:cNvSpPr/>
          <p:nvPr/>
        </p:nvSpPr>
        <p:spPr>
          <a:xfrm>
            <a:off x="3381898" y="4345200"/>
            <a:ext cx="4880753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43BDB3-41F4-48E5-98D6-DD69DB7F84EA}"/>
              </a:ext>
            </a:extLst>
          </p:cNvPr>
          <p:cNvSpPr/>
          <p:nvPr/>
        </p:nvSpPr>
        <p:spPr>
          <a:xfrm>
            <a:off x="4093718" y="4661327"/>
            <a:ext cx="4552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And so, inspired by rainbow colours, </a:t>
            </a:r>
          </a:p>
          <a:p>
            <a:r>
              <a:rPr lang="en-GB" dirty="0"/>
              <a:t>Is the story of what we did:</a:t>
            </a:r>
          </a:p>
          <a:p>
            <a:r>
              <a:rPr lang="en-GB" dirty="0"/>
              <a:t>Of helping people around us;</a:t>
            </a:r>
          </a:p>
          <a:p>
            <a:r>
              <a:rPr lang="en-GB" dirty="0"/>
              <a:t>Loving others, like Jesus said.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B5A70-1E89-4FAB-92A8-F6CDE1608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1"/>
          <a:stretch/>
        </p:blipFill>
        <p:spPr>
          <a:xfrm>
            <a:off x="596275" y="3343477"/>
            <a:ext cx="2572814" cy="2911225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14F8A5-E6ED-4CBF-9EB5-6B270E48D3AE}"/>
              </a:ext>
            </a:extLst>
          </p:cNvPr>
          <p:cNvGrpSpPr/>
          <p:nvPr/>
        </p:nvGrpSpPr>
        <p:grpSpPr>
          <a:xfrm rot="21448388">
            <a:off x="5169940" y="286479"/>
            <a:ext cx="3591626" cy="3654873"/>
            <a:chOff x="4515367" y="2192604"/>
            <a:chExt cx="3591626" cy="3654873"/>
          </a:xfrm>
          <a:effectLst>
            <a:glow rad="101600">
              <a:schemeClr val="bg1">
                <a:alpha val="60000"/>
              </a:schemeClr>
            </a:glo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099D87-AE4B-491A-8C5F-62C6E9FB3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" t="470" r="1644" b="2285"/>
            <a:stretch/>
          </p:blipFill>
          <p:spPr>
            <a:xfrm rot="161339">
              <a:off x="4515367" y="2243953"/>
              <a:ext cx="3591626" cy="3603524"/>
            </a:xfrm>
            <a:prstGeom prst="cloud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0DDC7A-4AEE-4796-8EFC-8601EE8A8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" b="1578"/>
            <a:stretch/>
          </p:blipFill>
          <p:spPr>
            <a:xfrm rot="165400">
              <a:off x="4571541" y="2192604"/>
              <a:ext cx="1166572" cy="1166504"/>
            </a:xfrm>
            <a:prstGeom prst="cloud">
              <a:avLst/>
            </a:prstGeom>
          </p:spPr>
        </p:pic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13D8DF6-2DD8-4D02-92F2-D4537EAB0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89" y="2859492"/>
            <a:ext cx="2210184" cy="1250135"/>
          </a:xfrm>
          <a:prstGeom prst="rect">
            <a:avLst/>
          </a:prstGeom>
        </p:spPr>
      </p:pic>
      <p:pic>
        <p:nvPicPr>
          <p:cNvPr id="11" name="Picture 10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732D2C76-3C4D-4476-BD12-862600C385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857593" y="3572863"/>
            <a:ext cx="1286407" cy="1640169"/>
          </a:xfrm>
          <a:prstGeom prst="rect">
            <a:avLst/>
          </a:prstGeom>
        </p:spPr>
      </p:pic>
      <p:pic>
        <p:nvPicPr>
          <p:cNvPr id="12" name="Picture 11" descr="Shape, icon&#10;&#10;Description automatically generated">
            <a:extLst>
              <a:ext uri="{FF2B5EF4-FFF2-40B4-BE49-F238E27FC236}">
                <a16:creationId xmlns:a16="http://schemas.microsoft.com/office/drawing/2014/main" id="{6D4BC9B6-DF35-41A7-9627-4A3494917B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8707"/>
          <a:stretch/>
        </p:blipFill>
        <p:spPr>
          <a:xfrm>
            <a:off x="0" y="0"/>
            <a:ext cx="2158154" cy="133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94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C8DAE26-459D-4A4F-8A4A-E69607876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3"/>
          <a:stretch/>
        </p:blipFill>
        <p:spPr>
          <a:xfrm>
            <a:off x="6688936" y="3740985"/>
            <a:ext cx="2455064" cy="1545390"/>
          </a:xfrm>
          <a:prstGeom prst="rect">
            <a:avLst/>
          </a:prstGeom>
        </p:spPr>
      </p:pic>
      <p:pic>
        <p:nvPicPr>
          <p:cNvPr id="17" name="Picture 16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449A6013-AF77-4CF4-97D6-684ECC662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56" y="4666581"/>
            <a:ext cx="2323164" cy="1481017"/>
          </a:xfrm>
          <a:prstGeom prst="rect">
            <a:avLst/>
          </a:prstGeom>
        </p:spPr>
      </p:pic>
      <p:pic>
        <p:nvPicPr>
          <p:cNvPr id="18" name="Picture 17" descr="Shape, icon&#10;&#10;Description automatically generated">
            <a:extLst>
              <a:ext uri="{FF2B5EF4-FFF2-40B4-BE49-F238E27FC236}">
                <a16:creationId xmlns:a16="http://schemas.microsoft.com/office/drawing/2014/main" id="{0A667A10-5602-48AC-9B3E-B4002937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6" y="321862"/>
            <a:ext cx="2458856" cy="1256322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E35F74F-7DDF-46BF-8FBD-D25225BEB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6" y="4978794"/>
            <a:ext cx="2696589" cy="1481017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6E89517B-3AED-41A2-85CF-A65E6E601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44" y="792994"/>
            <a:ext cx="2458856" cy="1267848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9E7013C7-C82F-4359-B9BC-9244C3CF7357}"/>
              </a:ext>
            </a:extLst>
          </p:cNvPr>
          <p:cNvSpPr/>
          <p:nvPr/>
        </p:nvSpPr>
        <p:spPr>
          <a:xfrm>
            <a:off x="1621035" y="2507546"/>
            <a:ext cx="5760265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38325-2EB4-4375-8773-DA9B634B5AAF}"/>
              </a:ext>
            </a:extLst>
          </p:cNvPr>
          <p:cNvSpPr/>
          <p:nvPr/>
        </p:nvSpPr>
        <p:spPr>
          <a:xfrm>
            <a:off x="2332856" y="2823673"/>
            <a:ext cx="4850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A rainbow is bright, a rainbow is light,</a:t>
            </a:r>
            <a:endParaRPr lang="en-GB" dirty="0"/>
          </a:p>
          <a:p>
            <a:r>
              <a:rPr lang="en-GB" i="1" dirty="0"/>
              <a:t>A rainbow is a message of hope.</a:t>
            </a:r>
            <a:endParaRPr lang="en-GB" dirty="0"/>
          </a:p>
          <a:p>
            <a:r>
              <a:rPr lang="en-GB" i="1" dirty="0"/>
              <a:t>If we’re kind to each other, and love one another,</a:t>
            </a:r>
            <a:endParaRPr lang="en-GB" dirty="0"/>
          </a:p>
          <a:p>
            <a:r>
              <a:rPr lang="en-GB" b="1" i="1" dirty="0"/>
              <a:t>We </a:t>
            </a:r>
            <a:r>
              <a:rPr lang="en-GB" i="1" dirty="0"/>
              <a:t>are a message of hope.                                   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948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0C63AEE3-197B-4622-9257-1852479F8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07"/>
          <a:stretch/>
        </p:blipFill>
        <p:spPr>
          <a:xfrm>
            <a:off x="0" y="1055596"/>
            <a:ext cx="9116036" cy="457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9CC019-CBF9-4D8C-A490-0654C3E559CF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RED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DE99CFD-68D4-4EFC-9BF5-36FD79931615}"/>
              </a:ext>
            </a:extLst>
          </p:cNvPr>
          <p:cNvSpPr/>
          <p:nvPr/>
        </p:nvSpPr>
        <p:spPr>
          <a:xfrm>
            <a:off x="2867847" y="3747019"/>
            <a:ext cx="3712686" cy="894856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2800" b="1" dirty="0">
                <a:ln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and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36062191-6B74-4E21-A086-821D9F0BEBC8}"/>
              </a:ext>
            </a:extLst>
          </p:cNvPr>
          <p:cNvSpPr/>
          <p:nvPr/>
        </p:nvSpPr>
        <p:spPr>
          <a:xfrm>
            <a:off x="420479" y="2984269"/>
            <a:ext cx="3712686" cy="2080189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rough sleepers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F1BD984-E715-4D0E-86E3-78629B461844}"/>
              </a:ext>
            </a:extLst>
          </p:cNvPr>
          <p:cNvSpPr/>
          <p:nvPr/>
        </p:nvSpPr>
        <p:spPr>
          <a:xfrm>
            <a:off x="3183560" y="3521513"/>
            <a:ext cx="3081261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and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85FA6E82-F5EF-477E-90A1-2CCA9E4FEE44}"/>
              </a:ext>
            </a:extLst>
          </p:cNvPr>
          <p:cNvSpPr/>
          <p:nvPr/>
        </p:nvSpPr>
        <p:spPr>
          <a:xfrm>
            <a:off x="5645721" y="3469179"/>
            <a:ext cx="2958452" cy="1110371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runners  </a:t>
            </a:r>
          </a:p>
        </p:txBody>
      </p:sp>
    </p:spTree>
    <p:extLst>
      <p:ext uri="{BB962C8B-B14F-4D97-AF65-F5344CB8AC3E}">
        <p14:creationId xmlns:p14="http://schemas.microsoft.com/office/powerpoint/2010/main" val="3910998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611E8920-65FC-4A65-85E6-2855894F74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t="11056" r="-1315"/>
          <a:stretch/>
        </p:blipFill>
        <p:spPr>
          <a:xfrm>
            <a:off x="-1" y="-1"/>
            <a:ext cx="3244754" cy="1685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6AC9BE-2CE4-4213-A6E5-27020B2C4D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0" b="21922"/>
          <a:stretch/>
        </p:blipFill>
        <p:spPr>
          <a:xfrm>
            <a:off x="7050795" y="5565977"/>
            <a:ext cx="2093205" cy="1292023"/>
          </a:xfrm>
          <a:prstGeom prst="rect">
            <a:avLst/>
          </a:prstGeom>
        </p:spPr>
      </p:pic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674A0469-A00E-4186-93AF-10E4D5D0E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0507"/>
            <a:ext cx="3009161" cy="1537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817E13-2DA9-419D-B346-09F863FF80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79" y="302220"/>
            <a:ext cx="4553395" cy="3035596"/>
          </a:xfrm>
          <a:custGeom>
            <a:avLst/>
            <a:gdLst>
              <a:gd name="connsiteX0" fmla="*/ 411070 w 4553395"/>
              <a:gd name="connsiteY0" fmla="*/ 1009757 h 3035596"/>
              <a:gd name="connsiteX1" fmla="*/ 592679 w 4553395"/>
              <a:gd name="connsiteY1" fmla="*/ 485344 h 3035596"/>
              <a:gd name="connsiteX2" fmla="*/ 1476164 w 4553395"/>
              <a:gd name="connsiteY2" fmla="*/ 365536 h 3035596"/>
              <a:gd name="connsiteX3" fmla="*/ 2366922 w 4553395"/>
              <a:gd name="connsiteY3" fmla="*/ 241161 h 3035596"/>
              <a:gd name="connsiteX4" fmla="*/ 2714013 w 4553395"/>
              <a:gd name="connsiteY4" fmla="*/ 14053 h 3035596"/>
              <a:gd name="connsiteX5" fmla="*/ 3144477 w 4553395"/>
              <a:gd name="connsiteY5" fmla="*/ 174335 h 3035596"/>
              <a:gd name="connsiteX6" fmla="*/ 3737894 w 4553395"/>
              <a:gd name="connsiteY6" fmla="*/ 48485 h 3035596"/>
              <a:gd name="connsiteX7" fmla="*/ 4038819 w 4553395"/>
              <a:gd name="connsiteY7" fmla="*/ 391816 h 3035596"/>
              <a:gd name="connsiteX8" fmla="*/ 4425014 w 4553395"/>
              <a:gd name="connsiteY8" fmla="*/ 725029 h 3035596"/>
              <a:gd name="connsiteX9" fmla="*/ 4407728 w 4553395"/>
              <a:gd name="connsiteY9" fmla="*/ 1086349 h 3035596"/>
              <a:gd name="connsiteX10" fmla="*/ 4534000 w 4553395"/>
              <a:gd name="connsiteY10" fmla="*/ 1638800 h 3035596"/>
              <a:gd name="connsiteX11" fmla="*/ 3942481 w 4553395"/>
              <a:gd name="connsiteY11" fmla="*/ 2122387 h 3035596"/>
              <a:gd name="connsiteX12" fmla="*/ 3730727 w 4553395"/>
              <a:gd name="connsiteY12" fmla="*/ 2536760 h 3035596"/>
              <a:gd name="connsiteX13" fmla="*/ 3009773 w 4553395"/>
              <a:gd name="connsiteY13" fmla="*/ 2586932 h 3035596"/>
              <a:gd name="connsiteX14" fmla="*/ 2494564 w 4553395"/>
              <a:gd name="connsiteY14" fmla="*/ 3028990 h 3035596"/>
              <a:gd name="connsiteX15" fmla="*/ 1737035 w 4553395"/>
              <a:gd name="connsiteY15" fmla="*/ 2759160 h 3035596"/>
              <a:gd name="connsiteX16" fmla="*/ 611757 w 4553395"/>
              <a:gd name="connsiteY16" fmla="*/ 2492561 h 3035596"/>
              <a:gd name="connsiteX17" fmla="*/ 116996 w 4553395"/>
              <a:gd name="connsiteY17" fmla="*/ 2195888 h 3035596"/>
              <a:gd name="connsiteX18" fmla="*/ 222715 w 4553395"/>
              <a:gd name="connsiteY18" fmla="*/ 1795428 h 3035596"/>
              <a:gd name="connsiteX19" fmla="*/ -528 w 4553395"/>
              <a:gd name="connsiteY19" fmla="*/ 1384569 h 3035596"/>
              <a:gd name="connsiteX20" fmla="*/ 407170 w 4553395"/>
              <a:gd name="connsiteY20" fmla="*/ 1019384 h 3035596"/>
              <a:gd name="connsiteX21" fmla="*/ 411070 w 4553395"/>
              <a:gd name="connsiteY21" fmla="*/ 1009757 h 3035596"/>
              <a:gd name="connsiteX0" fmla="*/ 494654 w 4553395"/>
              <a:gd name="connsiteY0" fmla="*/ 1839416 h 3035596"/>
              <a:gd name="connsiteX1" fmla="*/ 227669 w 4553395"/>
              <a:gd name="connsiteY1" fmla="*/ 1783412 h 3035596"/>
              <a:gd name="connsiteX2" fmla="*/ 730229 w 4553395"/>
              <a:gd name="connsiteY2" fmla="*/ 2452297 h 3035596"/>
              <a:gd name="connsiteX3" fmla="*/ 613443 w 4553395"/>
              <a:gd name="connsiteY3" fmla="*/ 2479070 h 3035596"/>
              <a:gd name="connsiteX4" fmla="*/ 1736825 w 4553395"/>
              <a:gd name="connsiteY4" fmla="*/ 2746792 h 3035596"/>
              <a:gd name="connsiteX5" fmla="*/ 1666416 w 4553395"/>
              <a:gd name="connsiteY5" fmla="*/ 2624525 h 3035596"/>
              <a:gd name="connsiteX6" fmla="*/ 3038442 w 4553395"/>
              <a:gd name="connsiteY6" fmla="*/ 2441898 h 3035596"/>
              <a:gd name="connsiteX7" fmla="*/ 3010300 w 4553395"/>
              <a:gd name="connsiteY7" fmla="*/ 2576040 h 3035596"/>
              <a:gd name="connsiteX8" fmla="*/ 3597287 w 4553395"/>
              <a:gd name="connsiteY8" fmla="*/ 1612941 h 3035596"/>
              <a:gd name="connsiteX9" fmla="*/ 3939951 w 4553395"/>
              <a:gd name="connsiteY9" fmla="*/ 2114376 h 3035596"/>
              <a:gd name="connsiteX10" fmla="*/ 4405620 w 4553395"/>
              <a:gd name="connsiteY10" fmla="*/ 1078901 h 3035596"/>
              <a:gd name="connsiteX11" fmla="*/ 4252997 w 4553395"/>
              <a:gd name="connsiteY11" fmla="*/ 1266939 h 3035596"/>
              <a:gd name="connsiteX12" fmla="*/ 4039451 w 4553395"/>
              <a:gd name="connsiteY12" fmla="*/ 381276 h 3035596"/>
              <a:gd name="connsiteX13" fmla="*/ 4047462 w 4553395"/>
              <a:gd name="connsiteY13" fmla="*/ 470095 h 3035596"/>
              <a:gd name="connsiteX14" fmla="*/ 3064898 w 4553395"/>
              <a:gd name="connsiteY14" fmla="*/ 277700 h 3035596"/>
              <a:gd name="connsiteX15" fmla="*/ 3143107 w 4553395"/>
              <a:gd name="connsiteY15" fmla="*/ 164428 h 3035596"/>
              <a:gd name="connsiteX16" fmla="*/ 2333720 w 4553395"/>
              <a:gd name="connsiteY16" fmla="*/ 331666 h 3035596"/>
              <a:gd name="connsiteX17" fmla="*/ 2371559 w 4553395"/>
              <a:gd name="connsiteY17" fmla="*/ 233993 h 3035596"/>
              <a:gd name="connsiteX18" fmla="*/ 1475637 w 4553395"/>
              <a:gd name="connsiteY18" fmla="*/ 364833 h 3035596"/>
              <a:gd name="connsiteX19" fmla="*/ 1612660 w 4553395"/>
              <a:gd name="connsiteY19" fmla="*/ 459555 h 3035596"/>
              <a:gd name="connsiteX20" fmla="*/ 434996 w 4553395"/>
              <a:gd name="connsiteY20" fmla="*/ 1109468 h 3035596"/>
              <a:gd name="connsiteX21" fmla="*/ 411070 w 4553395"/>
              <a:gd name="connsiteY21" fmla="*/ 1009757 h 3035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3395" h="3035596" fill="none" extrusionOk="0">
                <a:moveTo>
                  <a:pt x="411070" y="1009757"/>
                </a:moveTo>
                <a:cubicBezTo>
                  <a:pt x="402626" y="827366"/>
                  <a:pt x="444207" y="623215"/>
                  <a:pt x="592679" y="485344"/>
                </a:cubicBezTo>
                <a:cubicBezTo>
                  <a:pt x="857784" y="301058"/>
                  <a:pt x="1152424" y="228368"/>
                  <a:pt x="1476164" y="365536"/>
                </a:cubicBezTo>
                <a:cubicBezTo>
                  <a:pt x="1660283" y="64740"/>
                  <a:pt x="2099864" y="46453"/>
                  <a:pt x="2366922" y="241161"/>
                </a:cubicBezTo>
                <a:cubicBezTo>
                  <a:pt x="2433944" y="108130"/>
                  <a:pt x="2565764" y="36552"/>
                  <a:pt x="2714013" y="14053"/>
                </a:cubicBezTo>
                <a:cubicBezTo>
                  <a:pt x="2874607" y="-36062"/>
                  <a:pt x="3050260" y="35922"/>
                  <a:pt x="3144477" y="174335"/>
                </a:cubicBezTo>
                <a:cubicBezTo>
                  <a:pt x="3277298" y="13675"/>
                  <a:pt x="3511402" y="-29887"/>
                  <a:pt x="3737894" y="48485"/>
                </a:cubicBezTo>
                <a:cubicBezTo>
                  <a:pt x="3895537" y="129621"/>
                  <a:pt x="4014004" y="236763"/>
                  <a:pt x="4038819" y="391816"/>
                </a:cubicBezTo>
                <a:cubicBezTo>
                  <a:pt x="4199943" y="446385"/>
                  <a:pt x="4373938" y="557484"/>
                  <a:pt x="4425014" y="725029"/>
                </a:cubicBezTo>
                <a:cubicBezTo>
                  <a:pt x="4470174" y="844768"/>
                  <a:pt x="4455743" y="980126"/>
                  <a:pt x="4407728" y="1086349"/>
                </a:cubicBezTo>
                <a:cubicBezTo>
                  <a:pt x="4565603" y="1225121"/>
                  <a:pt x="4622188" y="1456040"/>
                  <a:pt x="4534000" y="1638800"/>
                </a:cubicBezTo>
                <a:cubicBezTo>
                  <a:pt x="4439020" y="1910505"/>
                  <a:pt x="4225715" y="2085964"/>
                  <a:pt x="3942481" y="2122387"/>
                </a:cubicBezTo>
                <a:cubicBezTo>
                  <a:pt x="3927383" y="2271814"/>
                  <a:pt x="3862539" y="2429471"/>
                  <a:pt x="3730727" y="2536760"/>
                </a:cubicBezTo>
                <a:cubicBezTo>
                  <a:pt x="3507834" y="2737805"/>
                  <a:pt x="3241266" y="2719091"/>
                  <a:pt x="3009773" y="2586932"/>
                </a:cubicBezTo>
                <a:cubicBezTo>
                  <a:pt x="2934686" y="2853654"/>
                  <a:pt x="2706786" y="2987396"/>
                  <a:pt x="2494564" y="3028990"/>
                </a:cubicBezTo>
                <a:cubicBezTo>
                  <a:pt x="2233805" y="3132362"/>
                  <a:pt x="1879959" y="2997376"/>
                  <a:pt x="1737035" y="2759160"/>
                </a:cubicBezTo>
                <a:cubicBezTo>
                  <a:pt x="1298869" y="3013670"/>
                  <a:pt x="816589" y="2916402"/>
                  <a:pt x="611757" y="2492561"/>
                </a:cubicBezTo>
                <a:cubicBezTo>
                  <a:pt x="384155" y="2524838"/>
                  <a:pt x="212560" y="2386223"/>
                  <a:pt x="116996" y="2195888"/>
                </a:cubicBezTo>
                <a:cubicBezTo>
                  <a:pt x="82615" y="2060010"/>
                  <a:pt x="113051" y="1917828"/>
                  <a:pt x="222715" y="1795428"/>
                </a:cubicBezTo>
                <a:cubicBezTo>
                  <a:pt x="66348" y="1730767"/>
                  <a:pt x="-36253" y="1574012"/>
                  <a:pt x="-528" y="1384569"/>
                </a:cubicBezTo>
                <a:cubicBezTo>
                  <a:pt x="16711" y="1194812"/>
                  <a:pt x="196780" y="1050482"/>
                  <a:pt x="407170" y="1019384"/>
                </a:cubicBezTo>
                <a:cubicBezTo>
                  <a:pt x="408507" y="1016370"/>
                  <a:pt x="410092" y="1012793"/>
                  <a:pt x="411070" y="1009757"/>
                </a:cubicBezTo>
                <a:close/>
              </a:path>
              <a:path w="4553395" h="3035596" fill="none" extrusionOk="0">
                <a:moveTo>
                  <a:pt x="494654" y="1839416"/>
                </a:moveTo>
                <a:cubicBezTo>
                  <a:pt x="404290" y="1848749"/>
                  <a:pt x="306306" y="1825397"/>
                  <a:pt x="227669" y="1783412"/>
                </a:cubicBezTo>
                <a:moveTo>
                  <a:pt x="730229" y="2452297"/>
                </a:moveTo>
                <a:cubicBezTo>
                  <a:pt x="690242" y="2462653"/>
                  <a:pt x="656293" y="2479703"/>
                  <a:pt x="613443" y="2479070"/>
                </a:cubicBezTo>
                <a:moveTo>
                  <a:pt x="1736825" y="2746792"/>
                </a:moveTo>
                <a:cubicBezTo>
                  <a:pt x="1714755" y="2711692"/>
                  <a:pt x="1692900" y="2671922"/>
                  <a:pt x="1666416" y="2624525"/>
                </a:cubicBezTo>
                <a:moveTo>
                  <a:pt x="3038442" y="2441898"/>
                </a:moveTo>
                <a:cubicBezTo>
                  <a:pt x="3028640" y="2486962"/>
                  <a:pt x="3025509" y="2534089"/>
                  <a:pt x="3010300" y="2576040"/>
                </a:cubicBezTo>
                <a:moveTo>
                  <a:pt x="3597287" y="1612941"/>
                </a:moveTo>
                <a:cubicBezTo>
                  <a:pt x="3825693" y="1703998"/>
                  <a:pt x="3923654" y="1891074"/>
                  <a:pt x="3939951" y="2114376"/>
                </a:cubicBezTo>
                <a:moveTo>
                  <a:pt x="4405620" y="1078901"/>
                </a:moveTo>
                <a:cubicBezTo>
                  <a:pt x="4369498" y="1154555"/>
                  <a:pt x="4314705" y="1219072"/>
                  <a:pt x="4252997" y="1266939"/>
                </a:cubicBezTo>
                <a:moveTo>
                  <a:pt x="4039451" y="381276"/>
                </a:moveTo>
                <a:cubicBezTo>
                  <a:pt x="4042272" y="407169"/>
                  <a:pt x="4046951" y="436623"/>
                  <a:pt x="4047462" y="470095"/>
                </a:cubicBezTo>
                <a:moveTo>
                  <a:pt x="3064898" y="277700"/>
                </a:moveTo>
                <a:cubicBezTo>
                  <a:pt x="3082567" y="234816"/>
                  <a:pt x="3112044" y="204035"/>
                  <a:pt x="3143107" y="164428"/>
                </a:cubicBezTo>
                <a:moveTo>
                  <a:pt x="2333720" y="331666"/>
                </a:moveTo>
                <a:cubicBezTo>
                  <a:pt x="2339073" y="297439"/>
                  <a:pt x="2352514" y="260571"/>
                  <a:pt x="2371559" y="233993"/>
                </a:cubicBezTo>
                <a:moveTo>
                  <a:pt x="1475637" y="364833"/>
                </a:moveTo>
                <a:cubicBezTo>
                  <a:pt x="1528756" y="395896"/>
                  <a:pt x="1580336" y="424942"/>
                  <a:pt x="1612660" y="459555"/>
                </a:cubicBezTo>
                <a:moveTo>
                  <a:pt x="434996" y="1109468"/>
                </a:moveTo>
                <a:cubicBezTo>
                  <a:pt x="420570" y="1074745"/>
                  <a:pt x="411861" y="1038554"/>
                  <a:pt x="411070" y="1009757"/>
                </a:cubicBezTo>
              </a:path>
              <a:path w="4553395" h="3035596" stroke="0" extrusionOk="0">
                <a:moveTo>
                  <a:pt x="411070" y="1009757"/>
                </a:moveTo>
                <a:cubicBezTo>
                  <a:pt x="390163" y="818196"/>
                  <a:pt x="423866" y="639440"/>
                  <a:pt x="592679" y="485344"/>
                </a:cubicBezTo>
                <a:cubicBezTo>
                  <a:pt x="861723" y="268104"/>
                  <a:pt x="1185098" y="216249"/>
                  <a:pt x="1476164" y="365536"/>
                </a:cubicBezTo>
                <a:cubicBezTo>
                  <a:pt x="1618538" y="8119"/>
                  <a:pt x="2112287" y="4387"/>
                  <a:pt x="2366922" y="241161"/>
                </a:cubicBezTo>
                <a:cubicBezTo>
                  <a:pt x="2420562" y="122848"/>
                  <a:pt x="2567264" y="35389"/>
                  <a:pt x="2714013" y="14053"/>
                </a:cubicBezTo>
                <a:cubicBezTo>
                  <a:pt x="2861969" y="5688"/>
                  <a:pt x="3039957" y="47614"/>
                  <a:pt x="3144477" y="174335"/>
                </a:cubicBezTo>
                <a:cubicBezTo>
                  <a:pt x="3262435" y="4693"/>
                  <a:pt x="3523064" y="-63174"/>
                  <a:pt x="3737894" y="48485"/>
                </a:cubicBezTo>
                <a:cubicBezTo>
                  <a:pt x="3870289" y="127873"/>
                  <a:pt x="4031314" y="244776"/>
                  <a:pt x="4038819" y="391816"/>
                </a:cubicBezTo>
                <a:cubicBezTo>
                  <a:pt x="4216534" y="440535"/>
                  <a:pt x="4347494" y="553604"/>
                  <a:pt x="4425014" y="725029"/>
                </a:cubicBezTo>
                <a:cubicBezTo>
                  <a:pt x="4459645" y="831731"/>
                  <a:pt x="4441340" y="986181"/>
                  <a:pt x="4407728" y="1086349"/>
                </a:cubicBezTo>
                <a:cubicBezTo>
                  <a:pt x="4533445" y="1239385"/>
                  <a:pt x="4564249" y="1439228"/>
                  <a:pt x="4534000" y="1638800"/>
                </a:cubicBezTo>
                <a:cubicBezTo>
                  <a:pt x="4465340" y="1942145"/>
                  <a:pt x="4199031" y="2127104"/>
                  <a:pt x="3942481" y="2122387"/>
                </a:cubicBezTo>
                <a:cubicBezTo>
                  <a:pt x="3915780" y="2301806"/>
                  <a:pt x="3887473" y="2452904"/>
                  <a:pt x="3730727" y="2536760"/>
                </a:cubicBezTo>
                <a:cubicBezTo>
                  <a:pt x="3512737" y="2681249"/>
                  <a:pt x="3256260" y="2715082"/>
                  <a:pt x="3009773" y="2586932"/>
                </a:cubicBezTo>
                <a:cubicBezTo>
                  <a:pt x="2932209" y="2766442"/>
                  <a:pt x="2764962" y="2936678"/>
                  <a:pt x="2494564" y="3028990"/>
                </a:cubicBezTo>
                <a:cubicBezTo>
                  <a:pt x="2212809" y="3127511"/>
                  <a:pt x="1897540" y="3036146"/>
                  <a:pt x="1737035" y="2759160"/>
                </a:cubicBezTo>
                <a:cubicBezTo>
                  <a:pt x="1330429" y="2904723"/>
                  <a:pt x="890528" y="2915804"/>
                  <a:pt x="611757" y="2492561"/>
                </a:cubicBezTo>
                <a:cubicBezTo>
                  <a:pt x="383671" y="2516711"/>
                  <a:pt x="153926" y="2410285"/>
                  <a:pt x="116996" y="2195888"/>
                </a:cubicBezTo>
                <a:cubicBezTo>
                  <a:pt x="70041" y="2049099"/>
                  <a:pt x="111877" y="1910277"/>
                  <a:pt x="222715" y="1795428"/>
                </a:cubicBezTo>
                <a:cubicBezTo>
                  <a:pt x="76140" y="1699002"/>
                  <a:pt x="-20548" y="1535125"/>
                  <a:pt x="-528" y="1384569"/>
                </a:cubicBezTo>
                <a:cubicBezTo>
                  <a:pt x="34622" y="1171322"/>
                  <a:pt x="196200" y="1050682"/>
                  <a:pt x="407170" y="1019384"/>
                </a:cubicBezTo>
                <a:cubicBezTo>
                  <a:pt x="408492" y="1016250"/>
                  <a:pt x="410155" y="1013126"/>
                  <a:pt x="411070" y="1009757"/>
                </a:cubicBezTo>
                <a:close/>
              </a:path>
              <a:path w="4553395" h="3035596" fill="none" stroke="0" extrusionOk="0">
                <a:moveTo>
                  <a:pt x="494654" y="1839416"/>
                </a:moveTo>
                <a:cubicBezTo>
                  <a:pt x="397349" y="1839610"/>
                  <a:pt x="318327" y="1811664"/>
                  <a:pt x="227669" y="1783412"/>
                </a:cubicBezTo>
                <a:moveTo>
                  <a:pt x="730229" y="2452297"/>
                </a:moveTo>
                <a:cubicBezTo>
                  <a:pt x="690905" y="2467015"/>
                  <a:pt x="654441" y="2478694"/>
                  <a:pt x="613443" y="2479070"/>
                </a:cubicBezTo>
                <a:moveTo>
                  <a:pt x="1736825" y="2746792"/>
                </a:moveTo>
                <a:cubicBezTo>
                  <a:pt x="1704739" y="2710373"/>
                  <a:pt x="1678220" y="2666469"/>
                  <a:pt x="1666416" y="2624525"/>
                </a:cubicBezTo>
                <a:moveTo>
                  <a:pt x="3038442" y="2441898"/>
                </a:moveTo>
                <a:cubicBezTo>
                  <a:pt x="3033807" y="2485927"/>
                  <a:pt x="3026282" y="2531520"/>
                  <a:pt x="3010300" y="2576040"/>
                </a:cubicBezTo>
                <a:moveTo>
                  <a:pt x="3597287" y="1612941"/>
                </a:moveTo>
                <a:cubicBezTo>
                  <a:pt x="3827251" y="1681895"/>
                  <a:pt x="3965337" y="1895906"/>
                  <a:pt x="3939951" y="2114376"/>
                </a:cubicBezTo>
                <a:moveTo>
                  <a:pt x="4405620" y="1078901"/>
                </a:moveTo>
                <a:cubicBezTo>
                  <a:pt x="4376746" y="1145744"/>
                  <a:pt x="4326260" y="1212939"/>
                  <a:pt x="4252997" y="1266939"/>
                </a:cubicBezTo>
                <a:moveTo>
                  <a:pt x="4039451" y="381276"/>
                </a:moveTo>
                <a:cubicBezTo>
                  <a:pt x="4045610" y="405926"/>
                  <a:pt x="4044590" y="439831"/>
                  <a:pt x="4047462" y="470095"/>
                </a:cubicBezTo>
                <a:moveTo>
                  <a:pt x="3064898" y="277700"/>
                </a:moveTo>
                <a:cubicBezTo>
                  <a:pt x="3085913" y="237825"/>
                  <a:pt x="3107659" y="200453"/>
                  <a:pt x="3143107" y="164428"/>
                </a:cubicBezTo>
                <a:moveTo>
                  <a:pt x="2333720" y="331666"/>
                </a:moveTo>
                <a:cubicBezTo>
                  <a:pt x="2340029" y="296657"/>
                  <a:pt x="2354400" y="259097"/>
                  <a:pt x="2371559" y="233993"/>
                </a:cubicBezTo>
                <a:moveTo>
                  <a:pt x="1475637" y="364833"/>
                </a:moveTo>
                <a:cubicBezTo>
                  <a:pt x="1521049" y="393205"/>
                  <a:pt x="1581905" y="423920"/>
                  <a:pt x="1612660" y="459555"/>
                </a:cubicBezTo>
                <a:moveTo>
                  <a:pt x="434996" y="1109468"/>
                </a:moveTo>
                <a:cubicBezTo>
                  <a:pt x="425440" y="1078699"/>
                  <a:pt x="411032" y="1046488"/>
                  <a:pt x="411070" y="1009757"/>
                </a:cubicBezTo>
              </a:path>
            </a:pathLst>
          </a:custGeom>
          <a:ln w="19050">
            <a:noFill/>
            <a:extLst>
              <a:ext uri="{C807C97D-BFC1-408E-A445-0C87EB9F89A2}">
                <ask:lineSketchStyleProps xmlns:ask="http://schemas.microsoft.com/office/drawing/2018/sketchyshapes" sd="1309974542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737901-0C6A-4393-91E7-69314366DB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4"/>
          <a:stretch/>
        </p:blipFill>
        <p:spPr>
          <a:xfrm>
            <a:off x="482899" y="1635997"/>
            <a:ext cx="2241665" cy="1793003"/>
          </a:xfrm>
          <a:custGeom>
            <a:avLst/>
            <a:gdLst>
              <a:gd name="connsiteX0" fmla="*/ 202372 w 2241665"/>
              <a:gd name="connsiteY0" fmla="*/ 596422 h 1793003"/>
              <a:gd name="connsiteX1" fmla="*/ 291779 w 2241665"/>
              <a:gd name="connsiteY1" fmla="*/ 286672 h 1793003"/>
              <a:gd name="connsiteX2" fmla="*/ 726724 w 2241665"/>
              <a:gd name="connsiteY2" fmla="*/ 215907 h 1793003"/>
              <a:gd name="connsiteX3" fmla="*/ 1165250 w 2241665"/>
              <a:gd name="connsiteY3" fmla="*/ 142444 h 1793003"/>
              <a:gd name="connsiteX4" fmla="*/ 1336125 w 2241665"/>
              <a:gd name="connsiteY4" fmla="*/ 8300 h 1793003"/>
              <a:gd name="connsiteX5" fmla="*/ 1548046 w 2241665"/>
              <a:gd name="connsiteY5" fmla="*/ 102973 h 1793003"/>
              <a:gd name="connsiteX6" fmla="*/ 1840189 w 2241665"/>
              <a:gd name="connsiteY6" fmla="*/ 28638 h 1793003"/>
              <a:gd name="connsiteX7" fmla="*/ 1988336 w 2241665"/>
              <a:gd name="connsiteY7" fmla="*/ 231430 h 1793003"/>
              <a:gd name="connsiteX8" fmla="*/ 2178462 w 2241665"/>
              <a:gd name="connsiteY8" fmla="*/ 428245 h 1793003"/>
              <a:gd name="connsiteX9" fmla="*/ 2169952 w 2241665"/>
              <a:gd name="connsiteY9" fmla="*/ 641662 h 1793003"/>
              <a:gd name="connsiteX10" fmla="*/ 2232117 w 2241665"/>
              <a:gd name="connsiteY10" fmla="*/ 967972 h 1793003"/>
              <a:gd name="connsiteX11" fmla="*/ 1940908 w 2241665"/>
              <a:gd name="connsiteY11" fmla="*/ 1253607 h 1793003"/>
              <a:gd name="connsiteX12" fmla="*/ 1836660 w 2241665"/>
              <a:gd name="connsiteY12" fmla="*/ 1498361 h 1793003"/>
              <a:gd name="connsiteX13" fmla="*/ 1481730 w 2241665"/>
              <a:gd name="connsiteY13" fmla="*/ 1527995 h 1793003"/>
              <a:gd name="connsiteX14" fmla="*/ 1228089 w 2241665"/>
              <a:gd name="connsiteY14" fmla="*/ 1789101 h 1793003"/>
              <a:gd name="connsiteX15" fmla="*/ 855153 w 2241665"/>
              <a:gd name="connsiteY15" fmla="*/ 1629723 h 1793003"/>
              <a:gd name="connsiteX16" fmla="*/ 301171 w 2241665"/>
              <a:gd name="connsiteY16" fmla="*/ 1472254 h 1793003"/>
              <a:gd name="connsiteX17" fmla="*/ 57598 w 2241665"/>
              <a:gd name="connsiteY17" fmla="*/ 1297021 h 1793003"/>
              <a:gd name="connsiteX18" fmla="*/ 109644 w 2241665"/>
              <a:gd name="connsiteY18" fmla="*/ 1060486 h 1793003"/>
              <a:gd name="connsiteX19" fmla="*/ -260 w 2241665"/>
              <a:gd name="connsiteY19" fmla="*/ 817808 h 1793003"/>
              <a:gd name="connsiteX20" fmla="*/ 200452 w 2241665"/>
              <a:gd name="connsiteY20" fmla="*/ 602108 h 1793003"/>
              <a:gd name="connsiteX21" fmla="*/ 202372 w 2241665"/>
              <a:gd name="connsiteY21" fmla="*/ 596422 h 1793003"/>
              <a:gd name="connsiteX0" fmla="*/ 243521 w 2241665"/>
              <a:gd name="connsiteY0" fmla="*/ 1086468 h 1793003"/>
              <a:gd name="connsiteX1" fmla="*/ 112083 w 2241665"/>
              <a:gd name="connsiteY1" fmla="*/ 1053389 h 1793003"/>
              <a:gd name="connsiteX2" fmla="*/ 359496 w 2241665"/>
              <a:gd name="connsiteY2" fmla="*/ 1448472 h 1793003"/>
              <a:gd name="connsiteX3" fmla="*/ 302002 w 2241665"/>
              <a:gd name="connsiteY3" fmla="*/ 1464285 h 1793003"/>
              <a:gd name="connsiteX4" fmla="*/ 855049 w 2241665"/>
              <a:gd name="connsiteY4" fmla="*/ 1622418 h 1793003"/>
              <a:gd name="connsiteX5" fmla="*/ 820387 w 2241665"/>
              <a:gd name="connsiteY5" fmla="*/ 1550200 h 1793003"/>
              <a:gd name="connsiteX6" fmla="*/ 1495844 w 2241665"/>
              <a:gd name="connsiteY6" fmla="*/ 1442329 h 1793003"/>
              <a:gd name="connsiteX7" fmla="*/ 1481989 w 2241665"/>
              <a:gd name="connsiteY7" fmla="*/ 1521562 h 1793003"/>
              <a:gd name="connsiteX8" fmla="*/ 1770967 w 2241665"/>
              <a:gd name="connsiteY8" fmla="*/ 952698 h 1793003"/>
              <a:gd name="connsiteX9" fmla="*/ 1939662 w 2241665"/>
              <a:gd name="connsiteY9" fmla="*/ 1248876 h 1793003"/>
              <a:gd name="connsiteX10" fmla="*/ 2168914 w 2241665"/>
              <a:gd name="connsiteY10" fmla="*/ 637263 h 1793003"/>
              <a:gd name="connsiteX11" fmla="*/ 2093777 w 2241665"/>
              <a:gd name="connsiteY11" fmla="*/ 748329 h 1793003"/>
              <a:gd name="connsiteX12" fmla="*/ 1988647 w 2241665"/>
              <a:gd name="connsiteY12" fmla="*/ 225204 h 1793003"/>
              <a:gd name="connsiteX13" fmla="*/ 1992591 w 2241665"/>
              <a:gd name="connsiteY13" fmla="*/ 277666 h 1793003"/>
              <a:gd name="connsiteX14" fmla="*/ 1508868 w 2241665"/>
              <a:gd name="connsiteY14" fmla="*/ 164026 h 1793003"/>
              <a:gd name="connsiteX15" fmla="*/ 1547371 w 2241665"/>
              <a:gd name="connsiteY15" fmla="*/ 97120 h 1793003"/>
              <a:gd name="connsiteX16" fmla="*/ 1148905 w 2241665"/>
              <a:gd name="connsiteY16" fmla="*/ 195902 h 1793003"/>
              <a:gd name="connsiteX17" fmla="*/ 1167533 w 2241665"/>
              <a:gd name="connsiteY17" fmla="*/ 138210 h 1793003"/>
              <a:gd name="connsiteX18" fmla="*/ 726465 w 2241665"/>
              <a:gd name="connsiteY18" fmla="*/ 215492 h 1793003"/>
              <a:gd name="connsiteX19" fmla="*/ 793923 w 2241665"/>
              <a:gd name="connsiteY19" fmla="*/ 271440 h 1793003"/>
              <a:gd name="connsiteX20" fmla="*/ 214151 w 2241665"/>
              <a:gd name="connsiteY20" fmla="*/ 655317 h 1793003"/>
              <a:gd name="connsiteX21" fmla="*/ 202372 w 2241665"/>
              <a:gd name="connsiteY21" fmla="*/ 596422 h 179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41665" h="1793003" fill="none" extrusionOk="0">
                <a:moveTo>
                  <a:pt x="202372" y="596422"/>
                </a:moveTo>
                <a:cubicBezTo>
                  <a:pt x="208803" y="483666"/>
                  <a:pt x="219421" y="367725"/>
                  <a:pt x="291779" y="286672"/>
                </a:cubicBezTo>
                <a:cubicBezTo>
                  <a:pt x="395918" y="140608"/>
                  <a:pt x="574448" y="141850"/>
                  <a:pt x="726724" y="215907"/>
                </a:cubicBezTo>
                <a:cubicBezTo>
                  <a:pt x="837816" y="43282"/>
                  <a:pt x="1009745" y="15883"/>
                  <a:pt x="1165250" y="142444"/>
                </a:cubicBezTo>
                <a:cubicBezTo>
                  <a:pt x="1195821" y="70271"/>
                  <a:pt x="1251748" y="29761"/>
                  <a:pt x="1336125" y="8300"/>
                </a:cubicBezTo>
                <a:cubicBezTo>
                  <a:pt x="1414372" y="-14679"/>
                  <a:pt x="1487932" y="36626"/>
                  <a:pt x="1548046" y="102973"/>
                </a:cubicBezTo>
                <a:cubicBezTo>
                  <a:pt x="1606567" y="15850"/>
                  <a:pt x="1721286" y="-10241"/>
                  <a:pt x="1840189" y="28638"/>
                </a:cubicBezTo>
                <a:cubicBezTo>
                  <a:pt x="1917149" y="70714"/>
                  <a:pt x="1972867" y="136167"/>
                  <a:pt x="1988336" y="231430"/>
                </a:cubicBezTo>
                <a:cubicBezTo>
                  <a:pt x="2083008" y="251678"/>
                  <a:pt x="2140318" y="343850"/>
                  <a:pt x="2178462" y="428245"/>
                </a:cubicBezTo>
                <a:cubicBezTo>
                  <a:pt x="2200471" y="509126"/>
                  <a:pt x="2193344" y="574484"/>
                  <a:pt x="2169952" y="641662"/>
                </a:cubicBezTo>
                <a:cubicBezTo>
                  <a:pt x="2236979" y="727693"/>
                  <a:pt x="2269094" y="871918"/>
                  <a:pt x="2232117" y="967972"/>
                </a:cubicBezTo>
                <a:cubicBezTo>
                  <a:pt x="2174672" y="1119040"/>
                  <a:pt x="2085404" y="1230846"/>
                  <a:pt x="1940908" y="1253607"/>
                </a:cubicBezTo>
                <a:cubicBezTo>
                  <a:pt x="1943338" y="1342863"/>
                  <a:pt x="1901481" y="1449837"/>
                  <a:pt x="1836660" y="1498361"/>
                </a:cubicBezTo>
                <a:cubicBezTo>
                  <a:pt x="1733812" y="1596478"/>
                  <a:pt x="1586647" y="1607399"/>
                  <a:pt x="1481730" y="1527995"/>
                </a:cubicBezTo>
                <a:cubicBezTo>
                  <a:pt x="1445529" y="1653128"/>
                  <a:pt x="1331261" y="1755616"/>
                  <a:pt x="1228089" y="1789101"/>
                </a:cubicBezTo>
                <a:cubicBezTo>
                  <a:pt x="1090553" y="1820944"/>
                  <a:pt x="926577" y="1751032"/>
                  <a:pt x="855153" y="1629723"/>
                </a:cubicBezTo>
                <a:cubicBezTo>
                  <a:pt x="665870" y="1758210"/>
                  <a:pt x="402561" y="1719298"/>
                  <a:pt x="301171" y="1472254"/>
                </a:cubicBezTo>
                <a:cubicBezTo>
                  <a:pt x="172085" y="1496113"/>
                  <a:pt x="81206" y="1425026"/>
                  <a:pt x="57598" y="1297021"/>
                </a:cubicBezTo>
                <a:cubicBezTo>
                  <a:pt x="24000" y="1206437"/>
                  <a:pt x="48337" y="1134107"/>
                  <a:pt x="109644" y="1060486"/>
                </a:cubicBezTo>
                <a:cubicBezTo>
                  <a:pt x="22420" y="1008388"/>
                  <a:pt x="-3012" y="931557"/>
                  <a:pt x="-260" y="817808"/>
                </a:cubicBezTo>
                <a:cubicBezTo>
                  <a:pt x="24316" y="700020"/>
                  <a:pt x="102735" y="619590"/>
                  <a:pt x="200452" y="602108"/>
                </a:cubicBezTo>
                <a:cubicBezTo>
                  <a:pt x="201070" y="600274"/>
                  <a:pt x="201914" y="598121"/>
                  <a:pt x="202372" y="596422"/>
                </a:cubicBezTo>
                <a:close/>
              </a:path>
              <a:path w="2241665" h="1793003" fill="none" extrusionOk="0">
                <a:moveTo>
                  <a:pt x="243521" y="1086468"/>
                </a:moveTo>
                <a:cubicBezTo>
                  <a:pt x="195794" y="1088568"/>
                  <a:pt x="148960" y="1074356"/>
                  <a:pt x="112083" y="1053389"/>
                </a:cubicBezTo>
                <a:moveTo>
                  <a:pt x="359496" y="1448472"/>
                </a:moveTo>
                <a:cubicBezTo>
                  <a:pt x="338482" y="1453543"/>
                  <a:pt x="320686" y="1465115"/>
                  <a:pt x="302002" y="1464285"/>
                </a:cubicBezTo>
                <a:moveTo>
                  <a:pt x="855049" y="1622418"/>
                </a:moveTo>
                <a:cubicBezTo>
                  <a:pt x="842400" y="1595418"/>
                  <a:pt x="828641" y="1579279"/>
                  <a:pt x="820387" y="1550200"/>
                </a:cubicBezTo>
                <a:moveTo>
                  <a:pt x="1495844" y="1442329"/>
                </a:moveTo>
                <a:cubicBezTo>
                  <a:pt x="1491886" y="1468758"/>
                  <a:pt x="1491714" y="1495619"/>
                  <a:pt x="1481989" y="1521562"/>
                </a:cubicBezTo>
                <a:moveTo>
                  <a:pt x="1770967" y="952698"/>
                </a:moveTo>
                <a:cubicBezTo>
                  <a:pt x="1866404" y="1022656"/>
                  <a:pt x="1943126" y="1136022"/>
                  <a:pt x="1939662" y="1248876"/>
                </a:cubicBezTo>
                <a:moveTo>
                  <a:pt x="2168914" y="637263"/>
                </a:moveTo>
                <a:cubicBezTo>
                  <a:pt x="2155379" y="682185"/>
                  <a:pt x="2126351" y="719179"/>
                  <a:pt x="2093777" y="748329"/>
                </a:cubicBezTo>
                <a:moveTo>
                  <a:pt x="1988647" y="225204"/>
                </a:moveTo>
                <a:cubicBezTo>
                  <a:pt x="1993866" y="242876"/>
                  <a:pt x="1993633" y="260628"/>
                  <a:pt x="1992591" y="277666"/>
                </a:cubicBezTo>
                <a:moveTo>
                  <a:pt x="1508868" y="164026"/>
                </a:moveTo>
                <a:cubicBezTo>
                  <a:pt x="1521456" y="138140"/>
                  <a:pt x="1533120" y="118907"/>
                  <a:pt x="1547371" y="97120"/>
                </a:cubicBezTo>
                <a:moveTo>
                  <a:pt x="1148905" y="195902"/>
                </a:moveTo>
                <a:cubicBezTo>
                  <a:pt x="1149368" y="175031"/>
                  <a:pt x="1159145" y="155156"/>
                  <a:pt x="1167533" y="138210"/>
                </a:cubicBezTo>
                <a:moveTo>
                  <a:pt x="726465" y="215492"/>
                </a:moveTo>
                <a:cubicBezTo>
                  <a:pt x="748644" y="225994"/>
                  <a:pt x="772981" y="250121"/>
                  <a:pt x="793923" y="271440"/>
                </a:cubicBezTo>
                <a:moveTo>
                  <a:pt x="214151" y="655317"/>
                </a:moveTo>
                <a:cubicBezTo>
                  <a:pt x="212364" y="636376"/>
                  <a:pt x="203012" y="619914"/>
                  <a:pt x="202372" y="596422"/>
                </a:cubicBezTo>
              </a:path>
              <a:path w="2241665" h="1793003" stroke="0" extrusionOk="0">
                <a:moveTo>
                  <a:pt x="202372" y="596422"/>
                </a:moveTo>
                <a:cubicBezTo>
                  <a:pt x="187529" y="468291"/>
                  <a:pt x="226729" y="387668"/>
                  <a:pt x="291779" y="286672"/>
                </a:cubicBezTo>
                <a:cubicBezTo>
                  <a:pt x="398170" y="152729"/>
                  <a:pt x="588514" y="137085"/>
                  <a:pt x="726724" y="215907"/>
                </a:cubicBezTo>
                <a:cubicBezTo>
                  <a:pt x="818740" y="57927"/>
                  <a:pt x="1048870" y="-3419"/>
                  <a:pt x="1165250" y="142444"/>
                </a:cubicBezTo>
                <a:cubicBezTo>
                  <a:pt x="1187279" y="60789"/>
                  <a:pt x="1263603" y="33034"/>
                  <a:pt x="1336125" y="8300"/>
                </a:cubicBezTo>
                <a:cubicBezTo>
                  <a:pt x="1411026" y="1307"/>
                  <a:pt x="1504938" y="28060"/>
                  <a:pt x="1548046" y="102973"/>
                </a:cubicBezTo>
                <a:cubicBezTo>
                  <a:pt x="1619595" y="16335"/>
                  <a:pt x="1742177" y="-8893"/>
                  <a:pt x="1840189" y="28638"/>
                </a:cubicBezTo>
                <a:cubicBezTo>
                  <a:pt x="1919821" y="50877"/>
                  <a:pt x="1972460" y="137867"/>
                  <a:pt x="1988336" y="231430"/>
                </a:cubicBezTo>
                <a:cubicBezTo>
                  <a:pt x="2083187" y="266234"/>
                  <a:pt x="2143554" y="319696"/>
                  <a:pt x="2178462" y="428245"/>
                </a:cubicBezTo>
                <a:cubicBezTo>
                  <a:pt x="2212425" y="497369"/>
                  <a:pt x="2196692" y="567453"/>
                  <a:pt x="2169952" y="641662"/>
                </a:cubicBezTo>
                <a:cubicBezTo>
                  <a:pt x="2224911" y="735041"/>
                  <a:pt x="2261163" y="876649"/>
                  <a:pt x="2232117" y="967972"/>
                </a:cubicBezTo>
                <a:cubicBezTo>
                  <a:pt x="2195005" y="1091544"/>
                  <a:pt x="2107660" y="1242168"/>
                  <a:pt x="1940908" y="1253607"/>
                </a:cubicBezTo>
                <a:cubicBezTo>
                  <a:pt x="1935245" y="1360479"/>
                  <a:pt x="1885563" y="1433872"/>
                  <a:pt x="1836660" y="1498361"/>
                </a:cubicBezTo>
                <a:cubicBezTo>
                  <a:pt x="1733792" y="1590125"/>
                  <a:pt x="1614047" y="1614421"/>
                  <a:pt x="1481730" y="1527995"/>
                </a:cubicBezTo>
                <a:cubicBezTo>
                  <a:pt x="1454319" y="1659280"/>
                  <a:pt x="1346640" y="1759444"/>
                  <a:pt x="1228089" y="1789101"/>
                </a:cubicBezTo>
                <a:cubicBezTo>
                  <a:pt x="1086420" y="1829703"/>
                  <a:pt x="962624" y="1755414"/>
                  <a:pt x="855153" y="1629723"/>
                </a:cubicBezTo>
                <a:cubicBezTo>
                  <a:pt x="649952" y="1746129"/>
                  <a:pt x="426964" y="1663679"/>
                  <a:pt x="301171" y="1472254"/>
                </a:cubicBezTo>
                <a:cubicBezTo>
                  <a:pt x="191237" y="1509936"/>
                  <a:pt x="101800" y="1397768"/>
                  <a:pt x="57598" y="1297021"/>
                </a:cubicBezTo>
                <a:cubicBezTo>
                  <a:pt x="33162" y="1199161"/>
                  <a:pt x="48022" y="1116648"/>
                  <a:pt x="109644" y="1060486"/>
                </a:cubicBezTo>
                <a:cubicBezTo>
                  <a:pt x="35209" y="1006949"/>
                  <a:pt x="-15464" y="913428"/>
                  <a:pt x="-260" y="817808"/>
                </a:cubicBezTo>
                <a:cubicBezTo>
                  <a:pt x="-314" y="720022"/>
                  <a:pt x="89606" y="606137"/>
                  <a:pt x="200452" y="602108"/>
                </a:cubicBezTo>
                <a:cubicBezTo>
                  <a:pt x="200932" y="600452"/>
                  <a:pt x="201716" y="598072"/>
                  <a:pt x="202372" y="596422"/>
                </a:cubicBezTo>
                <a:close/>
              </a:path>
              <a:path w="2241665" h="1793003" fill="none" stroke="0" extrusionOk="0">
                <a:moveTo>
                  <a:pt x="243521" y="1086468"/>
                </a:moveTo>
                <a:cubicBezTo>
                  <a:pt x="199839" y="1089667"/>
                  <a:pt x="151336" y="1077562"/>
                  <a:pt x="112083" y="1053389"/>
                </a:cubicBezTo>
                <a:moveTo>
                  <a:pt x="359496" y="1448472"/>
                </a:moveTo>
                <a:cubicBezTo>
                  <a:pt x="340688" y="1455682"/>
                  <a:pt x="322660" y="1458581"/>
                  <a:pt x="302002" y="1464285"/>
                </a:cubicBezTo>
                <a:moveTo>
                  <a:pt x="855049" y="1622418"/>
                </a:moveTo>
                <a:cubicBezTo>
                  <a:pt x="842419" y="1596571"/>
                  <a:pt x="832315" y="1579697"/>
                  <a:pt x="820387" y="1550200"/>
                </a:cubicBezTo>
                <a:moveTo>
                  <a:pt x="1495844" y="1442329"/>
                </a:moveTo>
                <a:cubicBezTo>
                  <a:pt x="1495335" y="1467490"/>
                  <a:pt x="1488102" y="1496205"/>
                  <a:pt x="1481989" y="1521562"/>
                </a:cubicBezTo>
                <a:moveTo>
                  <a:pt x="1770967" y="952698"/>
                </a:moveTo>
                <a:cubicBezTo>
                  <a:pt x="1878505" y="1013916"/>
                  <a:pt x="1947190" y="1122733"/>
                  <a:pt x="1939662" y="1248876"/>
                </a:cubicBezTo>
                <a:moveTo>
                  <a:pt x="2168914" y="637263"/>
                </a:moveTo>
                <a:cubicBezTo>
                  <a:pt x="2151170" y="679837"/>
                  <a:pt x="2127512" y="719948"/>
                  <a:pt x="2093777" y="748329"/>
                </a:cubicBezTo>
                <a:moveTo>
                  <a:pt x="1988647" y="225204"/>
                </a:moveTo>
                <a:cubicBezTo>
                  <a:pt x="1990360" y="241853"/>
                  <a:pt x="1994515" y="257129"/>
                  <a:pt x="1992591" y="277666"/>
                </a:cubicBezTo>
                <a:moveTo>
                  <a:pt x="1508868" y="164026"/>
                </a:moveTo>
                <a:cubicBezTo>
                  <a:pt x="1520917" y="140972"/>
                  <a:pt x="1535659" y="114694"/>
                  <a:pt x="1547371" y="97120"/>
                </a:cubicBezTo>
                <a:moveTo>
                  <a:pt x="1148905" y="195902"/>
                </a:moveTo>
                <a:cubicBezTo>
                  <a:pt x="1153421" y="172989"/>
                  <a:pt x="1161915" y="154001"/>
                  <a:pt x="1167533" y="138210"/>
                </a:cubicBezTo>
                <a:moveTo>
                  <a:pt x="726465" y="215492"/>
                </a:moveTo>
                <a:cubicBezTo>
                  <a:pt x="753211" y="232056"/>
                  <a:pt x="771655" y="248230"/>
                  <a:pt x="793923" y="271440"/>
                </a:cubicBezTo>
                <a:moveTo>
                  <a:pt x="214151" y="655317"/>
                </a:moveTo>
                <a:cubicBezTo>
                  <a:pt x="207865" y="636495"/>
                  <a:pt x="204983" y="617701"/>
                  <a:pt x="202372" y="596422"/>
                </a:cubicBezTo>
              </a:path>
            </a:pathLst>
          </a:custGeom>
          <a:ln w="19050">
            <a:noFill/>
            <a:extLst>
              <a:ext uri="{C807C97D-BFC1-408E-A445-0C87EB9F89A2}">
                <ask:lineSketchStyleProps xmlns:ask="http://schemas.microsoft.com/office/drawing/2018/sketchyshapes" sd="3341977315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7B6055-1A79-463A-B938-C0F847F8CB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3" r="23146" b="10697"/>
          <a:stretch/>
        </p:blipFill>
        <p:spPr>
          <a:xfrm>
            <a:off x="6194376" y="3523106"/>
            <a:ext cx="2181941" cy="1793003"/>
          </a:xfrm>
          <a:custGeom>
            <a:avLst/>
            <a:gdLst>
              <a:gd name="connsiteX0" fmla="*/ 196980 w 2181941"/>
              <a:gd name="connsiteY0" fmla="*/ 596422 h 1793003"/>
              <a:gd name="connsiteX1" fmla="*/ 284005 w 2181941"/>
              <a:gd name="connsiteY1" fmla="*/ 286672 h 1793003"/>
              <a:gd name="connsiteX2" fmla="*/ 707363 w 2181941"/>
              <a:gd name="connsiteY2" fmla="*/ 215907 h 1793003"/>
              <a:gd name="connsiteX3" fmla="*/ 1134205 w 2181941"/>
              <a:gd name="connsiteY3" fmla="*/ 142444 h 1793003"/>
              <a:gd name="connsiteX4" fmla="*/ 1300527 w 2181941"/>
              <a:gd name="connsiteY4" fmla="*/ 8300 h 1793003"/>
              <a:gd name="connsiteX5" fmla="*/ 1506801 w 2181941"/>
              <a:gd name="connsiteY5" fmla="*/ 102973 h 1793003"/>
              <a:gd name="connsiteX6" fmla="*/ 1791161 w 2181941"/>
              <a:gd name="connsiteY6" fmla="*/ 28638 h 1793003"/>
              <a:gd name="connsiteX7" fmla="*/ 1935361 w 2181941"/>
              <a:gd name="connsiteY7" fmla="*/ 231430 h 1793003"/>
              <a:gd name="connsiteX8" fmla="*/ 2120422 w 2181941"/>
              <a:gd name="connsiteY8" fmla="*/ 428245 h 1793003"/>
              <a:gd name="connsiteX9" fmla="*/ 2112139 w 2181941"/>
              <a:gd name="connsiteY9" fmla="*/ 641662 h 1793003"/>
              <a:gd name="connsiteX10" fmla="*/ 2172647 w 2181941"/>
              <a:gd name="connsiteY10" fmla="*/ 967972 h 1793003"/>
              <a:gd name="connsiteX11" fmla="*/ 1889197 w 2181941"/>
              <a:gd name="connsiteY11" fmla="*/ 1253607 h 1793003"/>
              <a:gd name="connsiteX12" fmla="*/ 1787726 w 2181941"/>
              <a:gd name="connsiteY12" fmla="*/ 1498361 h 1793003"/>
              <a:gd name="connsiteX13" fmla="*/ 1442252 w 2181941"/>
              <a:gd name="connsiteY13" fmla="*/ 1527995 h 1793003"/>
              <a:gd name="connsiteX14" fmla="*/ 1195370 w 2181941"/>
              <a:gd name="connsiteY14" fmla="*/ 1789101 h 1793003"/>
              <a:gd name="connsiteX15" fmla="*/ 832370 w 2181941"/>
              <a:gd name="connsiteY15" fmla="*/ 1629723 h 1793003"/>
              <a:gd name="connsiteX16" fmla="*/ 293147 w 2181941"/>
              <a:gd name="connsiteY16" fmla="*/ 1472254 h 1793003"/>
              <a:gd name="connsiteX17" fmla="*/ 56063 w 2181941"/>
              <a:gd name="connsiteY17" fmla="*/ 1297021 h 1793003"/>
              <a:gd name="connsiteX18" fmla="*/ 106723 w 2181941"/>
              <a:gd name="connsiteY18" fmla="*/ 1060486 h 1793003"/>
              <a:gd name="connsiteX19" fmla="*/ -253 w 2181941"/>
              <a:gd name="connsiteY19" fmla="*/ 817808 h 1793003"/>
              <a:gd name="connsiteX20" fmla="*/ 195111 w 2181941"/>
              <a:gd name="connsiteY20" fmla="*/ 602108 h 1793003"/>
              <a:gd name="connsiteX21" fmla="*/ 196980 w 2181941"/>
              <a:gd name="connsiteY21" fmla="*/ 596422 h 1793003"/>
              <a:gd name="connsiteX0" fmla="*/ 237033 w 2181941"/>
              <a:gd name="connsiteY0" fmla="*/ 1086468 h 1793003"/>
              <a:gd name="connsiteX1" fmla="*/ 109097 w 2181941"/>
              <a:gd name="connsiteY1" fmla="*/ 1053389 h 1793003"/>
              <a:gd name="connsiteX2" fmla="*/ 349918 w 2181941"/>
              <a:gd name="connsiteY2" fmla="*/ 1448472 h 1793003"/>
              <a:gd name="connsiteX3" fmla="*/ 293955 w 2181941"/>
              <a:gd name="connsiteY3" fmla="*/ 1464285 h 1793003"/>
              <a:gd name="connsiteX4" fmla="*/ 832269 w 2181941"/>
              <a:gd name="connsiteY4" fmla="*/ 1622418 h 1793003"/>
              <a:gd name="connsiteX5" fmla="*/ 798529 w 2181941"/>
              <a:gd name="connsiteY5" fmla="*/ 1550200 h 1793003"/>
              <a:gd name="connsiteX6" fmla="*/ 1455991 w 2181941"/>
              <a:gd name="connsiteY6" fmla="*/ 1442329 h 1793003"/>
              <a:gd name="connsiteX7" fmla="*/ 1442505 w 2181941"/>
              <a:gd name="connsiteY7" fmla="*/ 1521562 h 1793003"/>
              <a:gd name="connsiteX8" fmla="*/ 1723783 w 2181941"/>
              <a:gd name="connsiteY8" fmla="*/ 952698 h 1793003"/>
              <a:gd name="connsiteX9" fmla="*/ 1887985 w 2181941"/>
              <a:gd name="connsiteY9" fmla="*/ 1248876 h 1793003"/>
              <a:gd name="connsiteX10" fmla="*/ 2111128 w 2181941"/>
              <a:gd name="connsiteY10" fmla="*/ 637263 h 1793003"/>
              <a:gd name="connsiteX11" fmla="*/ 2037993 w 2181941"/>
              <a:gd name="connsiteY11" fmla="*/ 748329 h 1793003"/>
              <a:gd name="connsiteX12" fmla="*/ 1935664 w 2181941"/>
              <a:gd name="connsiteY12" fmla="*/ 225204 h 1793003"/>
              <a:gd name="connsiteX13" fmla="*/ 1939503 w 2181941"/>
              <a:gd name="connsiteY13" fmla="*/ 277666 h 1793003"/>
              <a:gd name="connsiteX14" fmla="*/ 1468668 w 2181941"/>
              <a:gd name="connsiteY14" fmla="*/ 164026 h 1793003"/>
              <a:gd name="connsiteX15" fmla="*/ 1506145 w 2181941"/>
              <a:gd name="connsiteY15" fmla="*/ 97120 h 1793003"/>
              <a:gd name="connsiteX16" fmla="*/ 1118295 w 2181941"/>
              <a:gd name="connsiteY16" fmla="*/ 195902 h 1793003"/>
              <a:gd name="connsiteX17" fmla="*/ 1136427 w 2181941"/>
              <a:gd name="connsiteY17" fmla="*/ 138210 h 1793003"/>
              <a:gd name="connsiteX18" fmla="*/ 707110 w 2181941"/>
              <a:gd name="connsiteY18" fmla="*/ 215492 h 1793003"/>
              <a:gd name="connsiteX19" fmla="*/ 772770 w 2181941"/>
              <a:gd name="connsiteY19" fmla="*/ 271440 h 1793003"/>
              <a:gd name="connsiteX20" fmla="*/ 208446 w 2181941"/>
              <a:gd name="connsiteY20" fmla="*/ 655317 h 1793003"/>
              <a:gd name="connsiteX21" fmla="*/ 196980 w 2181941"/>
              <a:gd name="connsiteY21" fmla="*/ 596422 h 179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81941" h="1793003" fill="none" extrusionOk="0">
                <a:moveTo>
                  <a:pt x="196980" y="596422"/>
                </a:moveTo>
                <a:cubicBezTo>
                  <a:pt x="180352" y="477973"/>
                  <a:pt x="218548" y="369605"/>
                  <a:pt x="284005" y="286672"/>
                </a:cubicBezTo>
                <a:cubicBezTo>
                  <a:pt x="388173" y="158378"/>
                  <a:pt x="573877" y="137115"/>
                  <a:pt x="707363" y="215907"/>
                </a:cubicBezTo>
                <a:cubicBezTo>
                  <a:pt x="805086" y="44830"/>
                  <a:pt x="1022876" y="-11497"/>
                  <a:pt x="1134205" y="142444"/>
                </a:cubicBezTo>
                <a:cubicBezTo>
                  <a:pt x="1171370" y="68462"/>
                  <a:pt x="1216944" y="20666"/>
                  <a:pt x="1300527" y="8300"/>
                </a:cubicBezTo>
                <a:cubicBezTo>
                  <a:pt x="1373833" y="-14363"/>
                  <a:pt x="1445092" y="40119"/>
                  <a:pt x="1506801" y="102973"/>
                </a:cubicBezTo>
                <a:cubicBezTo>
                  <a:pt x="1571348" y="27691"/>
                  <a:pt x="1676527" y="-19821"/>
                  <a:pt x="1791161" y="28638"/>
                </a:cubicBezTo>
                <a:cubicBezTo>
                  <a:pt x="1861899" y="51989"/>
                  <a:pt x="1916973" y="138677"/>
                  <a:pt x="1935361" y="231430"/>
                </a:cubicBezTo>
                <a:cubicBezTo>
                  <a:pt x="2026107" y="262426"/>
                  <a:pt x="2094556" y="328650"/>
                  <a:pt x="2120422" y="428245"/>
                </a:cubicBezTo>
                <a:cubicBezTo>
                  <a:pt x="2147953" y="502282"/>
                  <a:pt x="2125769" y="571990"/>
                  <a:pt x="2112139" y="641662"/>
                </a:cubicBezTo>
                <a:cubicBezTo>
                  <a:pt x="2178561" y="735341"/>
                  <a:pt x="2200157" y="853319"/>
                  <a:pt x="2172647" y="967972"/>
                </a:cubicBezTo>
                <a:cubicBezTo>
                  <a:pt x="2152831" y="1120618"/>
                  <a:pt x="2037368" y="1239472"/>
                  <a:pt x="1889197" y="1253607"/>
                </a:cubicBezTo>
                <a:cubicBezTo>
                  <a:pt x="1885526" y="1347636"/>
                  <a:pt x="1850065" y="1444168"/>
                  <a:pt x="1787726" y="1498361"/>
                </a:cubicBezTo>
                <a:cubicBezTo>
                  <a:pt x="1708059" y="1595064"/>
                  <a:pt x="1550240" y="1608713"/>
                  <a:pt x="1442252" y="1527995"/>
                </a:cubicBezTo>
                <a:cubicBezTo>
                  <a:pt x="1405963" y="1654273"/>
                  <a:pt x="1319096" y="1757928"/>
                  <a:pt x="1195370" y="1789101"/>
                </a:cubicBezTo>
                <a:cubicBezTo>
                  <a:pt x="1027482" y="1832075"/>
                  <a:pt x="894104" y="1745211"/>
                  <a:pt x="832370" y="1629723"/>
                </a:cubicBezTo>
                <a:cubicBezTo>
                  <a:pt x="605332" y="1769710"/>
                  <a:pt x="366545" y="1686376"/>
                  <a:pt x="293147" y="1472254"/>
                </a:cubicBezTo>
                <a:cubicBezTo>
                  <a:pt x="196750" y="1502856"/>
                  <a:pt x="81659" y="1417625"/>
                  <a:pt x="56063" y="1297021"/>
                </a:cubicBezTo>
                <a:cubicBezTo>
                  <a:pt x="24190" y="1212666"/>
                  <a:pt x="60282" y="1122393"/>
                  <a:pt x="106723" y="1060486"/>
                </a:cubicBezTo>
                <a:cubicBezTo>
                  <a:pt x="26394" y="1007238"/>
                  <a:pt x="-16384" y="924947"/>
                  <a:pt x="-253" y="817808"/>
                </a:cubicBezTo>
                <a:cubicBezTo>
                  <a:pt x="7937" y="703360"/>
                  <a:pt x="102842" y="605871"/>
                  <a:pt x="195111" y="602108"/>
                </a:cubicBezTo>
                <a:cubicBezTo>
                  <a:pt x="195579" y="599833"/>
                  <a:pt x="196347" y="598327"/>
                  <a:pt x="196980" y="596422"/>
                </a:cubicBezTo>
                <a:close/>
              </a:path>
              <a:path w="2181941" h="1793003" fill="none" extrusionOk="0">
                <a:moveTo>
                  <a:pt x="237033" y="1086468"/>
                </a:moveTo>
                <a:cubicBezTo>
                  <a:pt x="191055" y="1087469"/>
                  <a:pt x="149591" y="1074440"/>
                  <a:pt x="109097" y="1053389"/>
                </a:cubicBezTo>
                <a:moveTo>
                  <a:pt x="349918" y="1448472"/>
                </a:moveTo>
                <a:cubicBezTo>
                  <a:pt x="329513" y="1454064"/>
                  <a:pt x="314170" y="1461965"/>
                  <a:pt x="293955" y="1464285"/>
                </a:cubicBezTo>
                <a:moveTo>
                  <a:pt x="832269" y="1622418"/>
                </a:moveTo>
                <a:cubicBezTo>
                  <a:pt x="814841" y="1600869"/>
                  <a:pt x="807674" y="1573875"/>
                  <a:pt x="798529" y="1550200"/>
                </a:cubicBezTo>
                <a:moveTo>
                  <a:pt x="1455991" y="1442329"/>
                </a:moveTo>
                <a:cubicBezTo>
                  <a:pt x="1452996" y="1465429"/>
                  <a:pt x="1447314" y="1491220"/>
                  <a:pt x="1442505" y="1521562"/>
                </a:cubicBezTo>
                <a:moveTo>
                  <a:pt x="1723783" y="952698"/>
                </a:moveTo>
                <a:cubicBezTo>
                  <a:pt x="1825077" y="1014996"/>
                  <a:pt x="1884438" y="1118353"/>
                  <a:pt x="1887985" y="1248876"/>
                </a:cubicBezTo>
                <a:moveTo>
                  <a:pt x="2111128" y="637263"/>
                </a:moveTo>
                <a:cubicBezTo>
                  <a:pt x="2091096" y="683909"/>
                  <a:pt x="2072821" y="720567"/>
                  <a:pt x="2037993" y="748329"/>
                </a:cubicBezTo>
                <a:moveTo>
                  <a:pt x="1935664" y="225204"/>
                </a:moveTo>
                <a:cubicBezTo>
                  <a:pt x="1939808" y="241518"/>
                  <a:pt x="1942133" y="261514"/>
                  <a:pt x="1939503" y="277666"/>
                </a:cubicBezTo>
                <a:moveTo>
                  <a:pt x="1468668" y="164026"/>
                </a:moveTo>
                <a:cubicBezTo>
                  <a:pt x="1480113" y="143193"/>
                  <a:pt x="1491284" y="118576"/>
                  <a:pt x="1506145" y="97120"/>
                </a:cubicBezTo>
                <a:moveTo>
                  <a:pt x="1118295" y="195902"/>
                </a:moveTo>
                <a:cubicBezTo>
                  <a:pt x="1119258" y="177083"/>
                  <a:pt x="1128633" y="156309"/>
                  <a:pt x="1136427" y="138210"/>
                </a:cubicBezTo>
                <a:moveTo>
                  <a:pt x="707110" y="215492"/>
                </a:moveTo>
                <a:cubicBezTo>
                  <a:pt x="733814" y="232597"/>
                  <a:pt x="755530" y="249284"/>
                  <a:pt x="772770" y="271440"/>
                </a:cubicBezTo>
                <a:moveTo>
                  <a:pt x="208446" y="655317"/>
                </a:moveTo>
                <a:cubicBezTo>
                  <a:pt x="202678" y="635521"/>
                  <a:pt x="199756" y="616624"/>
                  <a:pt x="196980" y="596422"/>
                </a:cubicBezTo>
              </a:path>
              <a:path w="2181941" h="1793003" stroke="0" extrusionOk="0">
                <a:moveTo>
                  <a:pt x="196980" y="596422"/>
                </a:moveTo>
                <a:cubicBezTo>
                  <a:pt x="182814" y="487568"/>
                  <a:pt x="201989" y="363739"/>
                  <a:pt x="284005" y="286672"/>
                </a:cubicBezTo>
                <a:cubicBezTo>
                  <a:pt x="395185" y="186000"/>
                  <a:pt x="553478" y="121796"/>
                  <a:pt x="707363" y="215907"/>
                </a:cubicBezTo>
                <a:cubicBezTo>
                  <a:pt x="801695" y="48155"/>
                  <a:pt x="1040629" y="-5943"/>
                  <a:pt x="1134205" y="142444"/>
                </a:cubicBezTo>
                <a:cubicBezTo>
                  <a:pt x="1160800" y="75769"/>
                  <a:pt x="1223835" y="32357"/>
                  <a:pt x="1300527" y="8300"/>
                </a:cubicBezTo>
                <a:cubicBezTo>
                  <a:pt x="1374186" y="3581"/>
                  <a:pt x="1456160" y="22772"/>
                  <a:pt x="1506801" y="102973"/>
                </a:cubicBezTo>
                <a:cubicBezTo>
                  <a:pt x="1578081" y="27601"/>
                  <a:pt x="1697085" y="-18719"/>
                  <a:pt x="1791161" y="28638"/>
                </a:cubicBezTo>
                <a:cubicBezTo>
                  <a:pt x="1871144" y="50438"/>
                  <a:pt x="1920611" y="135315"/>
                  <a:pt x="1935361" y="231430"/>
                </a:cubicBezTo>
                <a:cubicBezTo>
                  <a:pt x="2024636" y="261552"/>
                  <a:pt x="2102948" y="325577"/>
                  <a:pt x="2120422" y="428245"/>
                </a:cubicBezTo>
                <a:cubicBezTo>
                  <a:pt x="2130020" y="491974"/>
                  <a:pt x="2136341" y="579845"/>
                  <a:pt x="2112139" y="641662"/>
                </a:cubicBezTo>
                <a:cubicBezTo>
                  <a:pt x="2183398" y="744621"/>
                  <a:pt x="2201614" y="854870"/>
                  <a:pt x="2172647" y="967972"/>
                </a:cubicBezTo>
                <a:cubicBezTo>
                  <a:pt x="2119203" y="1110475"/>
                  <a:pt x="2020632" y="1233826"/>
                  <a:pt x="1889197" y="1253607"/>
                </a:cubicBezTo>
                <a:cubicBezTo>
                  <a:pt x="1893045" y="1359893"/>
                  <a:pt x="1853444" y="1438936"/>
                  <a:pt x="1787726" y="1498361"/>
                </a:cubicBezTo>
                <a:cubicBezTo>
                  <a:pt x="1705051" y="1598751"/>
                  <a:pt x="1547066" y="1596856"/>
                  <a:pt x="1442252" y="1527995"/>
                </a:cubicBezTo>
                <a:cubicBezTo>
                  <a:pt x="1407310" y="1660128"/>
                  <a:pt x="1310455" y="1769009"/>
                  <a:pt x="1195370" y="1789101"/>
                </a:cubicBezTo>
                <a:cubicBezTo>
                  <a:pt x="1058270" y="1827652"/>
                  <a:pt x="908362" y="1761977"/>
                  <a:pt x="832370" y="1629723"/>
                </a:cubicBezTo>
                <a:cubicBezTo>
                  <a:pt x="621948" y="1778043"/>
                  <a:pt x="378959" y="1657580"/>
                  <a:pt x="293147" y="1472254"/>
                </a:cubicBezTo>
                <a:cubicBezTo>
                  <a:pt x="192810" y="1482822"/>
                  <a:pt x="72744" y="1428486"/>
                  <a:pt x="56063" y="1297021"/>
                </a:cubicBezTo>
                <a:cubicBezTo>
                  <a:pt x="31799" y="1201867"/>
                  <a:pt x="55248" y="1126055"/>
                  <a:pt x="106723" y="1060486"/>
                </a:cubicBezTo>
                <a:cubicBezTo>
                  <a:pt x="34644" y="1009712"/>
                  <a:pt x="-10478" y="910043"/>
                  <a:pt x="-253" y="817808"/>
                </a:cubicBezTo>
                <a:cubicBezTo>
                  <a:pt x="5059" y="715194"/>
                  <a:pt x="78395" y="603967"/>
                  <a:pt x="195111" y="602108"/>
                </a:cubicBezTo>
                <a:cubicBezTo>
                  <a:pt x="195782" y="600288"/>
                  <a:pt x="196374" y="598278"/>
                  <a:pt x="196980" y="596422"/>
                </a:cubicBezTo>
                <a:close/>
              </a:path>
              <a:path w="2181941" h="1793003" fill="none" stroke="0" extrusionOk="0">
                <a:moveTo>
                  <a:pt x="237033" y="1086468"/>
                </a:moveTo>
                <a:cubicBezTo>
                  <a:pt x="190434" y="1090720"/>
                  <a:pt x="149600" y="1079914"/>
                  <a:pt x="109097" y="1053389"/>
                </a:cubicBezTo>
                <a:moveTo>
                  <a:pt x="349918" y="1448472"/>
                </a:moveTo>
                <a:cubicBezTo>
                  <a:pt x="332359" y="1454167"/>
                  <a:pt x="310536" y="1462089"/>
                  <a:pt x="293955" y="1464285"/>
                </a:cubicBezTo>
                <a:moveTo>
                  <a:pt x="832269" y="1622418"/>
                </a:moveTo>
                <a:cubicBezTo>
                  <a:pt x="820161" y="1597663"/>
                  <a:pt x="808624" y="1576195"/>
                  <a:pt x="798529" y="1550200"/>
                </a:cubicBezTo>
                <a:moveTo>
                  <a:pt x="1455991" y="1442329"/>
                </a:moveTo>
                <a:cubicBezTo>
                  <a:pt x="1457041" y="1469794"/>
                  <a:pt x="1447984" y="1495536"/>
                  <a:pt x="1442505" y="1521562"/>
                </a:cubicBezTo>
                <a:moveTo>
                  <a:pt x="1723783" y="952698"/>
                </a:moveTo>
                <a:cubicBezTo>
                  <a:pt x="1823612" y="1023638"/>
                  <a:pt x="1875040" y="1131406"/>
                  <a:pt x="1887985" y="1248876"/>
                </a:cubicBezTo>
                <a:moveTo>
                  <a:pt x="2111128" y="637263"/>
                </a:moveTo>
                <a:cubicBezTo>
                  <a:pt x="2093110" y="676559"/>
                  <a:pt x="2069383" y="717575"/>
                  <a:pt x="2037993" y="748329"/>
                </a:cubicBezTo>
                <a:moveTo>
                  <a:pt x="1935664" y="225204"/>
                </a:moveTo>
                <a:cubicBezTo>
                  <a:pt x="1937453" y="241562"/>
                  <a:pt x="1938432" y="256873"/>
                  <a:pt x="1939503" y="277666"/>
                </a:cubicBezTo>
                <a:moveTo>
                  <a:pt x="1468668" y="164026"/>
                </a:moveTo>
                <a:cubicBezTo>
                  <a:pt x="1481302" y="137220"/>
                  <a:pt x="1490760" y="116611"/>
                  <a:pt x="1506145" y="97120"/>
                </a:cubicBezTo>
                <a:moveTo>
                  <a:pt x="1118295" y="195902"/>
                </a:moveTo>
                <a:cubicBezTo>
                  <a:pt x="1121220" y="175876"/>
                  <a:pt x="1131015" y="156755"/>
                  <a:pt x="1136427" y="138210"/>
                </a:cubicBezTo>
                <a:moveTo>
                  <a:pt x="707110" y="215492"/>
                </a:moveTo>
                <a:cubicBezTo>
                  <a:pt x="729882" y="230265"/>
                  <a:pt x="753459" y="245998"/>
                  <a:pt x="772770" y="271440"/>
                </a:cubicBezTo>
                <a:moveTo>
                  <a:pt x="208446" y="655317"/>
                </a:moveTo>
                <a:cubicBezTo>
                  <a:pt x="205474" y="638587"/>
                  <a:pt x="198979" y="616739"/>
                  <a:pt x="196980" y="596422"/>
                </a:cubicBezTo>
              </a:path>
            </a:pathLst>
          </a:custGeom>
          <a:ln w="19050">
            <a:noFill/>
            <a:extLst>
              <a:ext uri="{C807C97D-BFC1-408E-A445-0C87EB9F89A2}">
                <ask:lineSketchStyleProps xmlns:ask="http://schemas.microsoft.com/office/drawing/2018/sketchyshapes" sd="1635600386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A4590174-B85D-4542-957A-F36FDE917CF4}"/>
              </a:ext>
            </a:extLst>
          </p:cNvPr>
          <p:cNvSpPr/>
          <p:nvPr/>
        </p:nvSpPr>
        <p:spPr>
          <a:xfrm>
            <a:off x="299011" y="3498154"/>
            <a:ext cx="5711824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18487B-9A7D-436C-BE3C-97B1A1B0A8F3}"/>
              </a:ext>
            </a:extLst>
          </p:cNvPr>
          <p:cNvSpPr/>
          <p:nvPr/>
        </p:nvSpPr>
        <p:spPr>
          <a:xfrm>
            <a:off x="1136956" y="3735428"/>
            <a:ext cx="4552688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kern="11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Rough sleepers had no place to go;</a:t>
            </a:r>
          </a:p>
          <a:p>
            <a:pPr>
              <a:lnSpc>
                <a:spcPct val="115000"/>
              </a:lnSpc>
            </a:pPr>
            <a:r>
              <a:rPr lang="en-GB" kern="11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They live their life outside.</a:t>
            </a:r>
          </a:p>
          <a:p>
            <a:pPr>
              <a:lnSpc>
                <a:spcPct val="115000"/>
              </a:lnSpc>
            </a:pPr>
            <a:r>
              <a:rPr lang="en-GB" kern="11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So on the streets hot meals we gave;</a:t>
            </a:r>
          </a:p>
          <a:p>
            <a:pPr>
              <a:lnSpc>
                <a:spcPct val="115000"/>
              </a:lnSpc>
            </a:pPr>
            <a:r>
              <a:rPr lang="en-GB" kern="11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And worked to bring them inside.</a:t>
            </a:r>
          </a:p>
        </p:txBody>
      </p:sp>
    </p:spTree>
    <p:extLst>
      <p:ext uri="{BB962C8B-B14F-4D97-AF65-F5344CB8AC3E}">
        <p14:creationId xmlns:p14="http://schemas.microsoft.com/office/powerpoint/2010/main" val="73707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674A0469-A00E-4186-93AF-10E4D5D0E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6"/>
          <a:stretch/>
        </p:blipFill>
        <p:spPr>
          <a:xfrm>
            <a:off x="6287669" y="165942"/>
            <a:ext cx="2856332" cy="1706430"/>
          </a:xfrm>
          <a:prstGeom prst="rect">
            <a:avLst/>
          </a:prstGeom>
        </p:spPr>
      </p:pic>
      <p:pic>
        <p:nvPicPr>
          <p:cNvPr id="12" name="Picture 1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CAB8092A-7285-4447-BA5B-E729115753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0" b="7378"/>
          <a:stretch/>
        </p:blipFill>
        <p:spPr>
          <a:xfrm>
            <a:off x="6287669" y="4841343"/>
            <a:ext cx="2856332" cy="2016657"/>
          </a:xfrm>
          <a:prstGeom prst="rect">
            <a:avLst/>
          </a:prstGeom>
        </p:spPr>
      </p:pic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id="{E619A1A5-04A4-4D81-8472-9A5158D9DB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b="17220"/>
          <a:stretch/>
        </p:blipFill>
        <p:spPr>
          <a:xfrm>
            <a:off x="0" y="5313457"/>
            <a:ext cx="2856334" cy="15445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DF43E6-3086-42EA-BBA9-F08FE4B5AB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2271" r="2633" b="13008"/>
          <a:stretch/>
        </p:blipFill>
        <p:spPr>
          <a:xfrm>
            <a:off x="3942644" y="3967216"/>
            <a:ext cx="2721166" cy="278907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8CA48D-9DB9-4D1A-BBC7-2FFFA8CF46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r="57792" b="3210"/>
          <a:stretch/>
        </p:blipFill>
        <p:spPr>
          <a:xfrm>
            <a:off x="1082872" y="3448532"/>
            <a:ext cx="2530661" cy="1962516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7" name="Picture 16" descr="A picture containing track and field, person, ground, outdoor&#10;&#10;Description automatically generated">
            <a:extLst>
              <a:ext uri="{FF2B5EF4-FFF2-40B4-BE49-F238E27FC236}">
                <a16:creationId xmlns:a16="http://schemas.microsoft.com/office/drawing/2014/main" id="{689DD20D-3977-4535-BF3B-707089111D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3"/>
          <a:stretch/>
        </p:blipFill>
        <p:spPr>
          <a:xfrm>
            <a:off x="3613533" y="582295"/>
            <a:ext cx="2020879" cy="1629090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06409E-D90C-4E7D-9772-874DEF45B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" y="330574"/>
            <a:ext cx="2959197" cy="2973992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74A9E1-3656-4D91-B9D6-3E0C8D530F2D}"/>
              </a:ext>
            </a:extLst>
          </p:cNvPr>
          <p:cNvSpPr/>
          <p:nvPr/>
        </p:nvSpPr>
        <p:spPr>
          <a:xfrm>
            <a:off x="7689774" y="5512722"/>
            <a:ext cx="1454226" cy="78219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D577BC7D-8B43-41E4-8A82-03B8F2A97EBE}"/>
              </a:ext>
            </a:extLst>
          </p:cNvPr>
          <p:cNvSpPr/>
          <p:nvPr/>
        </p:nvSpPr>
        <p:spPr>
          <a:xfrm>
            <a:off x="4133483" y="1978193"/>
            <a:ext cx="4866275" cy="1793296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B2C46A-09D7-42FE-AF81-12EFDF43CC8B}"/>
              </a:ext>
            </a:extLst>
          </p:cNvPr>
          <p:cNvSpPr/>
          <p:nvPr/>
        </p:nvSpPr>
        <p:spPr>
          <a:xfrm>
            <a:off x="4930903" y="2274677"/>
            <a:ext cx="6224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cs typeface="Cavolini" panose="03000502040302020204" pitchFamily="66" charset="0"/>
              </a:rPr>
              <a:t>Runners who’d run the marathon</a:t>
            </a:r>
          </a:p>
          <a:p>
            <a:r>
              <a:rPr lang="en-GB" dirty="0">
                <a:cs typeface="Cavolini" panose="03000502040302020204" pitchFamily="66" charset="0"/>
              </a:rPr>
              <a:t>Who wanted to fundraise,</a:t>
            </a:r>
          </a:p>
          <a:p>
            <a:r>
              <a:rPr lang="en-GB" dirty="0">
                <a:cs typeface="Cavolini" panose="03000502040302020204" pitchFamily="66" charset="0"/>
              </a:rPr>
              <a:t>Ran at home, in streets, alone.</a:t>
            </a:r>
          </a:p>
          <a:p>
            <a:r>
              <a:rPr lang="en-GB" dirty="0">
                <a:cs typeface="Cavolini" panose="03000502040302020204" pitchFamily="66" charset="0"/>
              </a:rPr>
              <a:t>Giving money in new ways</a:t>
            </a:r>
            <a:r>
              <a:rPr lang="en-GB" dirty="0">
                <a:cs typeface="Levenim MT" panose="020B0604020202020204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7487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F9C5318-B4E2-4D83-BECA-E2D66E819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10" y="4287474"/>
            <a:ext cx="2566929" cy="1451919"/>
          </a:xfrm>
          <a:prstGeom prst="rect">
            <a:avLst/>
          </a:prstGeom>
        </p:spPr>
      </p:pic>
      <p:pic>
        <p:nvPicPr>
          <p:cNvPr id="10" name="Picture 9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F32B6517-17FE-4DF8-8F98-436BE6F2B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634" y="1844566"/>
            <a:ext cx="2079935" cy="1325959"/>
          </a:xfrm>
          <a:prstGeom prst="rect">
            <a:avLst/>
          </a:prstGeom>
        </p:spPr>
      </p:pic>
      <p:pic>
        <p:nvPicPr>
          <p:cNvPr id="11" name="Picture 10" descr="Shape, icon&#10;&#10;Description automatically generated">
            <a:extLst>
              <a:ext uri="{FF2B5EF4-FFF2-40B4-BE49-F238E27FC236}">
                <a16:creationId xmlns:a16="http://schemas.microsoft.com/office/drawing/2014/main" id="{9F7F4903-3BEF-4F82-A9FC-BB45D18BF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80" y="226222"/>
            <a:ext cx="2849989" cy="145616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D8A964F-F591-46C6-A651-FCF4667E0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7" y="248977"/>
            <a:ext cx="3355509" cy="1842908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833EFBF-D980-49A9-B556-866A6C453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9" y="5498083"/>
            <a:ext cx="2228039" cy="1148833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87FE9D26-35A2-481E-8FD2-26C7053B8EC8}"/>
              </a:ext>
            </a:extLst>
          </p:cNvPr>
          <p:cNvSpPr/>
          <p:nvPr/>
        </p:nvSpPr>
        <p:spPr>
          <a:xfrm>
            <a:off x="1621035" y="2507546"/>
            <a:ext cx="5760265" cy="1842908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F55911-5821-4C55-9781-2C7182379197}"/>
              </a:ext>
            </a:extLst>
          </p:cNvPr>
          <p:cNvSpPr/>
          <p:nvPr/>
        </p:nvSpPr>
        <p:spPr>
          <a:xfrm>
            <a:off x="2332856" y="2823673"/>
            <a:ext cx="4850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A rainbow is bright, a rainbow is light,</a:t>
            </a:r>
            <a:endParaRPr lang="en-GB" dirty="0"/>
          </a:p>
          <a:p>
            <a:r>
              <a:rPr lang="en-GB" i="1" dirty="0"/>
              <a:t>A rainbow is a message of hope.</a:t>
            </a:r>
            <a:endParaRPr lang="en-GB" dirty="0"/>
          </a:p>
          <a:p>
            <a:r>
              <a:rPr lang="en-GB" i="1" dirty="0"/>
              <a:t>If we’re kind to each other, and love one another,</a:t>
            </a:r>
            <a:endParaRPr lang="en-GB" dirty="0"/>
          </a:p>
          <a:p>
            <a:r>
              <a:rPr lang="en-GB" b="1" i="1" dirty="0"/>
              <a:t>We </a:t>
            </a:r>
            <a:r>
              <a:rPr lang="en-GB" i="1" dirty="0"/>
              <a:t>are a message of hope.                                   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389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1167</TotalTime>
  <Words>973</Words>
  <Application>Microsoft Office PowerPoint</Application>
  <PresentationFormat>On-screen Show (4:3)</PresentationFormat>
  <Paragraphs>148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Cavolini</vt:lpstr>
      <vt:lpstr>Cooper Black</vt:lpstr>
      <vt:lpstr>Kristen ITC</vt:lpstr>
      <vt:lpstr>Levenim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Johnson</dc:creator>
  <cp:lastModifiedBy>Fiona Johnson</cp:lastModifiedBy>
  <cp:revision>91</cp:revision>
  <dcterms:created xsi:type="dcterms:W3CDTF">2021-09-08T13:49:48Z</dcterms:created>
  <dcterms:modified xsi:type="dcterms:W3CDTF">2021-10-29T11:06:48Z</dcterms:modified>
</cp:coreProperties>
</file>