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13"/>
  </p:notesMasterIdLst>
  <p:sldIdLst>
    <p:sldId id="270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DDE107-8CAD-48AE-B6AA-9627CC2F5FEA}" v="45" dt="2021-11-09T13:08:14.4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Anthony" userId="0b1e38f4-0dd6-4b17-b414-ad801274aaa2" providerId="ADAL" clId="{7CDDE107-8CAD-48AE-B6AA-9627CC2F5FEA}"/>
    <pc:docChg chg="delSld modSld">
      <pc:chgData name="Rebecca Anthony" userId="0b1e38f4-0dd6-4b17-b414-ad801274aaa2" providerId="ADAL" clId="{7CDDE107-8CAD-48AE-B6AA-9627CC2F5FEA}" dt="2021-11-09T13:08:14.421" v="43" actId="14100"/>
      <pc:docMkLst>
        <pc:docMk/>
      </pc:docMkLst>
      <pc:sldChg chg="del">
        <pc:chgData name="Rebecca Anthony" userId="0b1e38f4-0dd6-4b17-b414-ad801274aaa2" providerId="ADAL" clId="{7CDDE107-8CAD-48AE-B6AA-9627CC2F5FEA}" dt="2021-11-09T13:06:24.218" v="0" actId="2696"/>
        <pc:sldMkLst>
          <pc:docMk/>
          <pc:sldMk cId="1723739520" sldId="258"/>
        </pc:sldMkLst>
      </pc:sldChg>
      <pc:sldChg chg="modSp">
        <pc:chgData name="Rebecca Anthony" userId="0b1e38f4-0dd6-4b17-b414-ad801274aaa2" providerId="ADAL" clId="{7CDDE107-8CAD-48AE-B6AA-9627CC2F5FEA}" dt="2021-11-09T13:06:49.102" v="4" actId="207"/>
        <pc:sldMkLst>
          <pc:docMk/>
          <pc:sldMk cId="1582151627" sldId="260"/>
        </pc:sldMkLst>
        <pc:spChg chg="mod">
          <ac:chgData name="Rebecca Anthony" userId="0b1e38f4-0dd6-4b17-b414-ad801274aaa2" providerId="ADAL" clId="{7CDDE107-8CAD-48AE-B6AA-9627CC2F5FEA}" dt="2021-11-09T13:06:49.102" v="4" actId="207"/>
          <ac:spMkLst>
            <pc:docMk/>
            <pc:sldMk cId="1582151627" sldId="260"/>
            <ac:spMk id="3087" creationId="{00000000-0000-0000-0000-000000000000}"/>
          </ac:spMkLst>
        </pc:spChg>
      </pc:sldChg>
      <pc:sldChg chg="modSp">
        <pc:chgData name="Rebecca Anthony" userId="0b1e38f4-0dd6-4b17-b414-ad801274aaa2" providerId="ADAL" clId="{7CDDE107-8CAD-48AE-B6AA-9627CC2F5FEA}" dt="2021-11-09T13:06:55.697" v="8" actId="207"/>
        <pc:sldMkLst>
          <pc:docMk/>
          <pc:sldMk cId="2608477486" sldId="261"/>
        </pc:sldMkLst>
        <pc:spChg chg="mod">
          <ac:chgData name="Rebecca Anthony" userId="0b1e38f4-0dd6-4b17-b414-ad801274aaa2" providerId="ADAL" clId="{7CDDE107-8CAD-48AE-B6AA-9627CC2F5FEA}" dt="2021-11-09T13:06:55.697" v="8" actId="207"/>
          <ac:spMkLst>
            <pc:docMk/>
            <pc:sldMk cId="2608477486" sldId="261"/>
            <ac:spMk id="4112" creationId="{00000000-0000-0000-0000-000000000000}"/>
          </ac:spMkLst>
        </pc:spChg>
      </pc:sldChg>
      <pc:sldChg chg="modSp">
        <pc:chgData name="Rebecca Anthony" userId="0b1e38f4-0dd6-4b17-b414-ad801274aaa2" providerId="ADAL" clId="{7CDDE107-8CAD-48AE-B6AA-9627CC2F5FEA}" dt="2021-11-09T13:07:03.660" v="16" actId="207"/>
        <pc:sldMkLst>
          <pc:docMk/>
          <pc:sldMk cId="2223288896" sldId="262"/>
        </pc:sldMkLst>
        <pc:spChg chg="mod">
          <ac:chgData name="Rebecca Anthony" userId="0b1e38f4-0dd6-4b17-b414-ad801274aaa2" providerId="ADAL" clId="{7CDDE107-8CAD-48AE-B6AA-9627CC2F5FEA}" dt="2021-11-09T13:07:03.660" v="16" actId="207"/>
          <ac:spMkLst>
            <pc:docMk/>
            <pc:sldMk cId="2223288896" sldId="262"/>
            <ac:spMk id="5124" creationId="{00000000-0000-0000-0000-000000000000}"/>
          </ac:spMkLst>
        </pc:spChg>
      </pc:sldChg>
      <pc:sldChg chg="modSp">
        <pc:chgData name="Rebecca Anthony" userId="0b1e38f4-0dd6-4b17-b414-ad801274aaa2" providerId="ADAL" clId="{7CDDE107-8CAD-48AE-B6AA-9627CC2F5FEA}" dt="2021-11-09T13:07:12.605" v="22" actId="207"/>
        <pc:sldMkLst>
          <pc:docMk/>
          <pc:sldMk cId="1687288315" sldId="263"/>
        </pc:sldMkLst>
        <pc:spChg chg="mod">
          <ac:chgData name="Rebecca Anthony" userId="0b1e38f4-0dd6-4b17-b414-ad801274aaa2" providerId="ADAL" clId="{7CDDE107-8CAD-48AE-B6AA-9627CC2F5FEA}" dt="2021-11-09T13:07:12.605" v="22" actId="207"/>
          <ac:spMkLst>
            <pc:docMk/>
            <pc:sldMk cId="1687288315" sldId="263"/>
            <ac:spMk id="6150" creationId="{00000000-0000-0000-0000-000000000000}"/>
          </ac:spMkLst>
        </pc:spChg>
      </pc:sldChg>
      <pc:sldChg chg="modSp">
        <pc:chgData name="Rebecca Anthony" userId="0b1e38f4-0dd6-4b17-b414-ad801274aaa2" providerId="ADAL" clId="{7CDDE107-8CAD-48AE-B6AA-9627CC2F5FEA}" dt="2021-11-09T13:07:22.596" v="27" actId="207"/>
        <pc:sldMkLst>
          <pc:docMk/>
          <pc:sldMk cId="1193063695" sldId="264"/>
        </pc:sldMkLst>
        <pc:spChg chg="mod">
          <ac:chgData name="Rebecca Anthony" userId="0b1e38f4-0dd6-4b17-b414-ad801274aaa2" providerId="ADAL" clId="{7CDDE107-8CAD-48AE-B6AA-9627CC2F5FEA}" dt="2021-11-09T13:07:22.596" v="27" actId="207"/>
          <ac:spMkLst>
            <pc:docMk/>
            <pc:sldMk cId="1193063695" sldId="264"/>
            <ac:spMk id="7171" creationId="{00000000-0000-0000-0000-000000000000}"/>
          </ac:spMkLst>
        </pc:spChg>
      </pc:sldChg>
      <pc:sldChg chg="modSp">
        <pc:chgData name="Rebecca Anthony" userId="0b1e38f4-0dd6-4b17-b414-ad801274aaa2" providerId="ADAL" clId="{7CDDE107-8CAD-48AE-B6AA-9627CC2F5FEA}" dt="2021-11-09T13:07:28.551" v="30" actId="207"/>
        <pc:sldMkLst>
          <pc:docMk/>
          <pc:sldMk cId="2232138427" sldId="265"/>
        </pc:sldMkLst>
        <pc:spChg chg="mod">
          <ac:chgData name="Rebecca Anthony" userId="0b1e38f4-0dd6-4b17-b414-ad801274aaa2" providerId="ADAL" clId="{7CDDE107-8CAD-48AE-B6AA-9627CC2F5FEA}" dt="2021-11-09T13:07:28.551" v="30" actId="207"/>
          <ac:spMkLst>
            <pc:docMk/>
            <pc:sldMk cId="2232138427" sldId="265"/>
            <ac:spMk id="18434" creationId="{00000000-0000-0000-0000-000000000000}"/>
          </ac:spMkLst>
        </pc:spChg>
      </pc:sldChg>
      <pc:sldChg chg="modSp">
        <pc:chgData name="Rebecca Anthony" userId="0b1e38f4-0dd6-4b17-b414-ad801274aaa2" providerId="ADAL" clId="{7CDDE107-8CAD-48AE-B6AA-9627CC2F5FEA}" dt="2021-11-09T13:07:34.004" v="33" actId="1035"/>
        <pc:sldMkLst>
          <pc:docMk/>
          <pc:sldMk cId="3397466111" sldId="266"/>
        </pc:sldMkLst>
        <pc:spChg chg="mod">
          <ac:chgData name="Rebecca Anthony" userId="0b1e38f4-0dd6-4b17-b414-ad801274aaa2" providerId="ADAL" clId="{7CDDE107-8CAD-48AE-B6AA-9627CC2F5FEA}" dt="2021-11-09T13:07:34.004" v="33" actId="1035"/>
          <ac:spMkLst>
            <pc:docMk/>
            <pc:sldMk cId="3397466111" sldId="266"/>
            <ac:spMk id="18434" creationId="{00000000-0000-0000-0000-000000000000}"/>
          </ac:spMkLst>
        </pc:spChg>
      </pc:sldChg>
      <pc:sldChg chg="modSp">
        <pc:chgData name="Rebecca Anthony" userId="0b1e38f4-0dd6-4b17-b414-ad801274aaa2" providerId="ADAL" clId="{7CDDE107-8CAD-48AE-B6AA-9627CC2F5FEA}" dt="2021-11-09T13:07:44.497" v="34" actId="207"/>
        <pc:sldMkLst>
          <pc:docMk/>
          <pc:sldMk cId="1047293305" sldId="267"/>
        </pc:sldMkLst>
        <pc:spChg chg="mod">
          <ac:chgData name="Rebecca Anthony" userId="0b1e38f4-0dd6-4b17-b414-ad801274aaa2" providerId="ADAL" clId="{7CDDE107-8CAD-48AE-B6AA-9627CC2F5FEA}" dt="2021-11-09T13:07:44.497" v="34" actId="207"/>
          <ac:spMkLst>
            <pc:docMk/>
            <pc:sldMk cId="1047293305" sldId="267"/>
            <ac:spMk id="51213" creationId="{00000000-0000-0000-0000-000000000000}"/>
          </ac:spMkLst>
        </pc:spChg>
      </pc:sldChg>
      <pc:sldChg chg="modSp">
        <pc:chgData name="Rebecca Anthony" userId="0b1e38f4-0dd6-4b17-b414-ad801274aaa2" providerId="ADAL" clId="{7CDDE107-8CAD-48AE-B6AA-9627CC2F5FEA}" dt="2021-11-09T13:07:51.958" v="35" actId="207"/>
        <pc:sldMkLst>
          <pc:docMk/>
          <pc:sldMk cId="300546669" sldId="268"/>
        </pc:sldMkLst>
        <pc:spChg chg="mod">
          <ac:chgData name="Rebecca Anthony" userId="0b1e38f4-0dd6-4b17-b414-ad801274aaa2" providerId="ADAL" clId="{7CDDE107-8CAD-48AE-B6AA-9627CC2F5FEA}" dt="2021-11-09T13:07:51.958" v="35" actId="207"/>
          <ac:spMkLst>
            <pc:docMk/>
            <pc:sldMk cId="300546669" sldId="268"/>
            <ac:spMk id="54276" creationId="{00000000-0000-0000-0000-000000000000}"/>
          </ac:spMkLst>
        </pc:spChg>
      </pc:sldChg>
      <pc:sldChg chg="modSp">
        <pc:chgData name="Rebecca Anthony" userId="0b1e38f4-0dd6-4b17-b414-ad801274aaa2" providerId="ADAL" clId="{7CDDE107-8CAD-48AE-B6AA-9627CC2F5FEA}" dt="2021-11-09T13:08:14.421" v="43" actId="14100"/>
        <pc:sldMkLst>
          <pc:docMk/>
          <pc:sldMk cId="2075224682" sldId="269"/>
        </pc:sldMkLst>
        <pc:grpChg chg="mod">
          <ac:chgData name="Rebecca Anthony" userId="0b1e38f4-0dd6-4b17-b414-ad801274aaa2" providerId="ADAL" clId="{7CDDE107-8CAD-48AE-B6AA-9627CC2F5FEA}" dt="2021-11-09T13:08:14.421" v="43" actId="14100"/>
          <ac:grpSpMkLst>
            <pc:docMk/>
            <pc:sldMk cId="2075224682" sldId="269"/>
            <ac:grpSpMk id="2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B0C93-F54C-414C-A29B-AF8B3F242180}" type="datetimeFigureOut">
              <a:rPr lang="en-GB" smtClean="0"/>
              <a:t>09/11/2021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59FB6-326F-4A6F-A11F-B5895F998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927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B73017-568F-49D5-9702-2E05DBAF734F}" type="slidenum">
              <a:rPr lang="en-GB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DC373F8-9CD2-4461-B974-A284B012920C}" type="slidenum">
              <a:rPr lang="en-GB" altLang="en-US" smtClean="0"/>
              <a:pPr eaLnBrk="1" hangingPunct="1">
                <a:spcBef>
                  <a:spcPct val="0"/>
                </a:spcBef>
              </a:pPr>
              <a:t>7</a:t>
            </a:fld>
            <a:endParaRPr lang="en-GB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7D3D4F-05E6-4155-B601-683A1680D71F}" type="slidenum">
              <a:rPr lang="en-GB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en-GB" alt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01EE85-11A9-4EDC-BAA0-BA4CEAF8F4BE}" type="slidenum">
              <a:rPr lang="en-GB" altLang="en-US" smtClean="0"/>
              <a:pPr eaLnBrk="1" hangingPunct="1">
                <a:spcBef>
                  <a:spcPct val="0"/>
                </a:spcBef>
              </a:pPr>
              <a:t>11</a:t>
            </a:fld>
            <a:endParaRPr lang="en-GB" alt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30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450307"/>
            <a:ext cx="8229600" cy="3931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295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20888"/>
            <a:ext cx="4038600" cy="3960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20888"/>
            <a:ext cx="4038600" cy="40324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0812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5805264"/>
            <a:ext cx="6163785" cy="63671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75656" y="1124744"/>
            <a:ext cx="6163785" cy="46228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97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265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5805264"/>
            <a:ext cx="6163785" cy="63671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75656" y="1124744"/>
            <a:ext cx="6163785" cy="46228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63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058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2431429"/>
            <a:ext cx="8229600" cy="4021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01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49" r:id="rId6"/>
    <p:sldLayoutId id="214748365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lvationarmy.org.uk/uki/christmas-present-appeal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452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val 9"/>
          <p:cNvSpPr>
            <a:spLocks noChangeArrowheads="1"/>
          </p:cNvSpPr>
          <p:nvPr/>
        </p:nvSpPr>
        <p:spPr bwMode="auto">
          <a:xfrm>
            <a:off x="7164388" y="1547813"/>
            <a:ext cx="360362" cy="3587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8" name="Oval 16"/>
          <p:cNvSpPr>
            <a:spLocks noChangeArrowheads="1"/>
          </p:cNvSpPr>
          <p:nvPr/>
        </p:nvSpPr>
        <p:spPr bwMode="auto">
          <a:xfrm>
            <a:off x="6156325" y="5795963"/>
            <a:ext cx="71438" cy="714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9" name="Oval 17"/>
          <p:cNvSpPr>
            <a:spLocks noChangeArrowheads="1"/>
          </p:cNvSpPr>
          <p:nvPr/>
        </p:nvSpPr>
        <p:spPr bwMode="auto">
          <a:xfrm>
            <a:off x="8027988" y="6011863"/>
            <a:ext cx="215900" cy="21431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76" name="AutoShape 4"/>
          <p:cNvSpPr>
            <a:spLocks noChangeArrowheads="1"/>
          </p:cNvSpPr>
          <p:nvPr/>
        </p:nvSpPr>
        <p:spPr bwMode="auto">
          <a:xfrm>
            <a:off x="468313" y="1123305"/>
            <a:ext cx="7489825" cy="30257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GB" sz="2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Christmas Present ideas for Older People</a:t>
            </a:r>
          </a:p>
          <a:p>
            <a:pPr>
              <a:defRPr/>
            </a:pP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GB" dirty="0">
                <a:solidFill>
                  <a:srgbClr val="FF0000"/>
                </a:solidFill>
              </a:rPr>
              <a:t>  </a:t>
            </a:r>
            <a:r>
              <a:rPr lang="en-GB" b="1" dirty="0">
                <a:latin typeface="Lucida Sans" pitchFamily="34" charset="0"/>
              </a:rPr>
              <a:t>Bubble Bath</a:t>
            </a:r>
            <a:endParaRPr lang="en-GB" sz="2800" b="1" dirty="0"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>
                <a:latin typeface="Lucida Sans" pitchFamily="34" charset="0"/>
              </a:rPr>
              <a:t>Scarves or hats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000" dirty="0">
                <a:solidFill>
                  <a:srgbClr val="FF0000"/>
                </a:solidFill>
                <a:latin typeface="Lucida Sans" pitchFamily="34" charset="0"/>
              </a:rPr>
              <a:t> </a:t>
            </a:r>
            <a:r>
              <a:rPr lang="en-GB" sz="2000" dirty="0">
                <a:latin typeface="Lucida Sans" pitchFamily="34" charset="0"/>
              </a:rPr>
              <a:t>Books, or puzzle books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000" dirty="0">
                <a:solidFill>
                  <a:srgbClr val="FF0000"/>
                </a:solidFill>
                <a:latin typeface="Lucida Sans" pitchFamily="34" charset="0"/>
              </a:rPr>
              <a:t> </a:t>
            </a:r>
            <a:r>
              <a:rPr lang="en-GB" sz="2000" dirty="0">
                <a:latin typeface="Lucida Sans" pitchFamily="34" charset="0"/>
              </a:rPr>
              <a:t>Speciality teas, jams, or biscuits</a:t>
            </a:r>
            <a:br>
              <a:rPr lang="en-GB" sz="2000" dirty="0">
                <a:latin typeface="Lucida Sans" pitchFamily="34" charset="0"/>
              </a:rPr>
            </a:br>
            <a:endParaRPr lang="en-GB" sz="2000" dirty="0">
              <a:latin typeface="Lucida Sans" pitchFamily="34" charset="0"/>
            </a:endParaRPr>
          </a:p>
          <a:p>
            <a:pPr>
              <a:defRPr/>
            </a:pPr>
            <a:endParaRPr lang="en-GB" sz="2000" dirty="0">
              <a:solidFill>
                <a:srgbClr val="FF0000"/>
              </a:solidFill>
              <a:latin typeface="Lucida Sans" pitchFamily="34" charset="0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4069853" y="3356991"/>
            <a:ext cx="4246563" cy="2951733"/>
          </a:xfrm>
          <a:prstGeom prst="rect">
            <a:avLst/>
          </a:prstGeom>
          <a:solidFill>
            <a:schemeClr val="bg1"/>
          </a:solidFill>
          <a:ln w="9525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1272" name="Picture 5" descr="Christmasmeal 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917" y="3514997"/>
            <a:ext cx="3893186" cy="254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46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99792" y="980728"/>
            <a:ext cx="3312368" cy="4968552"/>
            <a:chOff x="2238375" y="327025"/>
            <a:chExt cx="4097338" cy="6146800"/>
          </a:xfrm>
        </p:grpSpPr>
        <p:pic>
          <p:nvPicPr>
            <p:cNvPr id="12290" name="Picture 15" descr="C:\Documents and Settings\fjohnson\Local Settings\Temp\Temporary Internet Files\Content.IE5\IHF5A27B\MP900440281[1]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8375" y="327025"/>
              <a:ext cx="4097338" cy="614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Oval 26"/>
            <p:cNvSpPr/>
            <p:nvPr/>
          </p:nvSpPr>
          <p:spPr>
            <a:xfrm>
              <a:off x="3309392" y="3137793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3927169" y="3400462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6" name="Oval 35"/>
            <p:cNvSpPr/>
            <p:nvPr/>
          </p:nvSpPr>
          <p:spPr>
            <a:xfrm>
              <a:off x="4158076" y="4221088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>
              <a:off x="4316468" y="2195956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4644008" y="3056135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4822502" y="2708920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0" name="Oval 39"/>
            <p:cNvSpPr/>
            <p:nvPr/>
          </p:nvSpPr>
          <p:spPr>
            <a:xfrm>
              <a:off x="4195986" y="1438252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1" name="Oval 40"/>
            <p:cNvSpPr/>
            <p:nvPr/>
          </p:nvSpPr>
          <p:spPr>
            <a:xfrm>
              <a:off x="4484018" y="3793926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4973562" y="3793926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3563888" y="2129730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4" name="Oval 43"/>
            <p:cNvSpPr/>
            <p:nvPr/>
          </p:nvSpPr>
          <p:spPr>
            <a:xfrm>
              <a:off x="4556026" y="4393964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5" name="Oval 44"/>
            <p:cNvSpPr/>
            <p:nvPr/>
          </p:nvSpPr>
          <p:spPr>
            <a:xfrm>
              <a:off x="4007561" y="1990116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6" name="Oval 45"/>
            <p:cNvSpPr/>
            <p:nvPr/>
          </p:nvSpPr>
          <p:spPr>
            <a:xfrm>
              <a:off x="3237384" y="3930637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7" name="Oval 46"/>
            <p:cNvSpPr/>
            <p:nvPr/>
          </p:nvSpPr>
          <p:spPr>
            <a:xfrm>
              <a:off x="4285522" y="3493937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8" name="Oval 47"/>
            <p:cNvSpPr/>
            <p:nvPr/>
          </p:nvSpPr>
          <p:spPr>
            <a:xfrm>
              <a:off x="4267994" y="2846287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9" name="Oval 48"/>
            <p:cNvSpPr/>
            <p:nvPr/>
          </p:nvSpPr>
          <p:spPr>
            <a:xfrm>
              <a:off x="3404443" y="2487859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0" name="Oval 49"/>
            <p:cNvSpPr/>
            <p:nvPr/>
          </p:nvSpPr>
          <p:spPr>
            <a:xfrm>
              <a:off x="3635896" y="4476611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1" name="Oval 50"/>
            <p:cNvSpPr/>
            <p:nvPr/>
          </p:nvSpPr>
          <p:spPr>
            <a:xfrm>
              <a:off x="3954404" y="2275681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2" name="Oval 51"/>
            <p:cNvSpPr/>
            <p:nvPr/>
          </p:nvSpPr>
          <p:spPr>
            <a:xfrm>
              <a:off x="5271318" y="4248013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3" name="Oval 52"/>
            <p:cNvSpPr/>
            <p:nvPr/>
          </p:nvSpPr>
          <p:spPr>
            <a:xfrm>
              <a:off x="3614192" y="3140124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4" name="Oval 53"/>
            <p:cNvSpPr/>
            <p:nvPr/>
          </p:nvSpPr>
          <p:spPr>
            <a:xfrm>
              <a:off x="2915816" y="4314861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5" name="Oval 54"/>
            <p:cNvSpPr/>
            <p:nvPr/>
          </p:nvSpPr>
          <p:spPr>
            <a:xfrm>
              <a:off x="3918992" y="3866901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6" name="Oval 55"/>
            <p:cNvSpPr/>
            <p:nvPr/>
          </p:nvSpPr>
          <p:spPr>
            <a:xfrm>
              <a:off x="3269335" y="4429113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7" name="Oval 56"/>
            <p:cNvSpPr/>
            <p:nvPr/>
          </p:nvSpPr>
          <p:spPr>
            <a:xfrm>
              <a:off x="4966518" y="3354388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8" name="Oval 57"/>
            <p:cNvSpPr/>
            <p:nvPr/>
          </p:nvSpPr>
          <p:spPr>
            <a:xfrm>
              <a:off x="4202620" y="4476610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9" name="Oval 58"/>
            <p:cNvSpPr/>
            <p:nvPr/>
          </p:nvSpPr>
          <p:spPr>
            <a:xfrm>
              <a:off x="4843861" y="4026768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0" name="Oval 59"/>
            <p:cNvSpPr/>
            <p:nvPr/>
          </p:nvSpPr>
          <p:spPr>
            <a:xfrm>
              <a:off x="3774976" y="2560687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1" name="Oval 60"/>
            <p:cNvSpPr/>
            <p:nvPr/>
          </p:nvSpPr>
          <p:spPr>
            <a:xfrm>
              <a:off x="4850495" y="2341908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2" name="Oval 61"/>
            <p:cNvSpPr/>
            <p:nvPr/>
          </p:nvSpPr>
          <p:spPr>
            <a:xfrm>
              <a:off x="4499992" y="3140393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3" name="Oval 62"/>
            <p:cNvSpPr/>
            <p:nvPr/>
          </p:nvSpPr>
          <p:spPr>
            <a:xfrm>
              <a:off x="3239469" y="3421230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4" name="Oval 63"/>
            <p:cNvSpPr/>
            <p:nvPr/>
          </p:nvSpPr>
          <p:spPr>
            <a:xfrm>
              <a:off x="4244460" y="2459069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5" name="Oval 64"/>
            <p:cNvSpPr/>
            <p:nvPr/>
          </p:nvSpPr>
          <p:spPr>
            <a:xfrm>
              <a:off x="4499992" y="2001945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6" name="Oval 65"/>
            <p:cNvSpPr/>
            <p:nvPr/>
          </p:nvSpPr>
          <p:spPr>
            <a:xfrm>
              <a:off x="3817736" y="1511496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7" name="Oval 66"/>
            <p:cNvSpPr/>
            <p:nvPr/>
          </p:nvSpPr>
          <p:spPr>
            <a:xfrm>
              <a:off x="4285522" y="1780083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8" name="Oval 67"/>
            <p:cNvSpPr/>
            <p:nvPr/>
          </p:nvSpPr>
          <p:spPr>
            <a:xfrm>
              <a:off x="3540434" y="3725768"/>
              <a:ext cx="144016" cy="1459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glow rad="228600">
                <a:schemeClr val="accent3">
                  <a:alpha val="40000"/>
                </a:schemeClr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75224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8" descr="snowflak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700213"/>
            <a:ext cx="2190750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9" descr="snowfla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76475"/>
            <a:ext cx="123031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0" descr="snowflak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05263"/>
            <a:ext cx="1574800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Oval 22"/>
          <p:cNvSpPr>
            <a:spLocks noChangeArrowheads="1"/>
          </p:cNvSpPr>
          <p:nvPr/>
        </p:nvSpPr>
        <p:spPr bwMode="auto">
          <a:xfrm>
            <a:off x="2051050" y="836613"/>
            <a:ext cx="288925" cy="2873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0" name="Oval 23"/>
          <p:cNvSpPr>
            <a:spLocks noChangeArrowheads="1"/>
          </p:cNvSpPr>
          <p:nvPr/>
        </p:nvSpPr>
        <p:spPr bwMode="auto">
          <a:xfrm>
            <a:off x="1258888" y="1700213"/>
            <a:ext cx="142875" cy="1412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2" name="Oval 25"/>
          <p:cNvSpPr>
            <a:spLocks noChangeArrowheads="1"/>
          </p:cNvSpPr>
          <p:nvPr/>
        </p:nvSpPr>
        <p:spPr bwMode="auto">
          <a:xfrm>
            <a:off x="7092950" y="1052513"/>
            <a:ext cx="288925" cy="2873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3" name="Oval 26"/>
          <p:cNvSpPr>
            <a:spLocks noChangeArrowheads="1"/>
          </p:cNvSpPr>
          <p:nvPr/>
        </p:nvSpPr>
        <p:spPr bwMode="auto">
          <a:xfrm>
            <a:off x="8315325" y="3787775"/>
            <a:ext cx="144463" cy="1444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4" name="Oval 27"/>
          <p:cNvSpPr>
            <a:spLocks noChangeArrowheads="1"/>
          </p:cNvSpPr>
          <p:nvPr/>
        </p:nvSpPr>
        <p:spPr bwMode="auto">
          <a:xfrm>
            <a:off x="1042988" y="4076700"/>
            <a:ext cx="142875" cy="1412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5" name="Oval 28"/>
          <p:cNvSpPr>
            <a:spLocks noChangeArrowheads="1"/>
          </p:cNvSpPr>
          <p:nvPr/>
        </p:nvSpPr>
        <p:spPr bwMode="auto">
          <a:xfrm>
            <a:off x="8027988" y="4508500"/>
            <a:ext cx="288925" cy="28733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6" name="Oval 30"/>
          <p:cNvSpPr>
            <a:spLocks noChangeArrowheads="1"/>
          </p:cNvSpPr>
          <p:nvPr/>
        </p:nvSpPr>
        <p:spPr bwMode="auto">
          <a:xfrm>
            <a:off x="2124075" y="2420938"/>
            <a:ext cx="288925" cy="2873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7" name="Text Box 31"/>
          <p:cNvSpPr txBox="1">
            <a:spLocks noChangeArrowheads="1"/>
          </p:cNvSpPr>
          <p:nvPr/>
        </p:nvSpPr>
        <p:spPr bwMode="auto">
          <a:xfrm>
            <a:off x="0" y="5373216"/>
            <a:ext cx="93249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chemeClr val="tx2"/>
                </a:solidFill>
                <a:latin typeface="Lucida Sans" pitchFamily="34" charset="0"/>
              </a:rPr>
              <a:t>How do you know it is Christmas?</a:t>
            </a:r>
          </a:p>
        </p:txBody>
      </p:sp>
      <p:pic>
        <p:nvPicPr>
          <p:cNvPr id="308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195388"/>
            <a:ext cx="5181600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151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val 7"/>
          <p:cNvSpPr>
            <a:spLocks noChangeArrowheads="1"/>
          </p:cNvSpPr>
          <p:nvPr/>
        </p:nvSpPr>
        <p:spPr bwMode="auto">
          <a:xfrm>
            <a:off x="1547813" y="539750"/>
            <a:ext cx="215900" cy="21431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" name="Oval 8"/>
          <p:cNvSpPr>
            <a:spLocks noChangeArrowheads="1"/>
          </p:cNvSpPr>
          <p:nvPr/>
        </p:nvSpPr>
        <p:spPr bwMode="auto">
          <a:xfrm>
            <a:off x="323850" y="1187450"/>
            <a:ext cx="360363" cy="3587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" name="Oval 10"/>
          <p:cNvSpPr>
            <a:spLocks noChangeArrowheads="1"/>
          </p:cNvSpPr>
          <p:nvPr/>
        </p:nvSpPr>
        <p:spPr bwMode="auto">
          <a:xfrm>
            <a:off x="7164388" y="1547813"/>
            <a:ext cx="360362" cy="3587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" name="Oval 11"/>
          <p:cNvSpPr>
            <a:spLocks noChangeArrowheads="1"/>
          </p:cNvSpPr>
          <p:nvPr/>
        </p:nvSpPr>
        <p:spPr bwMode="auto">
          <a:xfrm>
            <a:off x="1619250" y="5291138"/>
            <a:ext cx="360363" cy="3587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4" name="Picture 13" descr="snowfl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5148263"/>
            <a:ext cx="1276351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5" descr="snowfl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149725"/>
            <a:ext cx="127635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Oval 17"/>
          <p:cNvSpPr>
            <a:spLocks noChangeArrowheads="1"/>
          </p:cNvSpPr>
          <p:nvPr/>
        </p:nvSpPr>
        <p:spPr bwMode="auto">
          <a:xfrm>
            <a:off x="6156325" y="5795963"/>
            <a:ext cx="71438" cy="714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9" name="Oval 18"/>
          <p:cNvSpPr>
            <a:spLocks noChangeArrowheads="1"/>
          </p:cNvSpPr>
          <p:nvPr/>
        </p:nvSpPr>
        <p:spPr bwMode="auto">
          <a:xfrm>
            <a:off x="8027988" y="6011863"/>
            <a:ext cx="215900" cy="21431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12" name="Text Box 31"/>
          <p:cNvSpPr txBox="1">
            <a:spLocks noChangeArrowheads="1"/>
          </p:cNvSpPr>
          <p:nvPr/>
        </p:nvSpPr>
        <p:spPr bwMode="auto">
          <a:xfrm>
            <a:off x="-180528" y="5517232"/>
            <a:ext cx="93249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chemeClr val="tx2"/>
                </a:solidFill>
                <a:latin typeface="Lucida Sans" pitchFamily="34" charset="0"/>
              </a:rPr>
              <a:t>What makes a tree a Christmas tree?</a:t>
            </a:r>
          </a:p>
        </p:txBody>
      </p:sp>
      <p:pic>
        <p:nvPicPr>
          <p:cNvPr id="4113" name="Picture 17" descr="C:\Documents and Settings\fjohnson\Local Settings\Temp\Temporary Internet Files\Content.IE5\4A49P4QN\MC90035134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80728"/>
            <a:ext cx="2680794" cy="463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477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val 17"/>
          <p:cNvSpPr>
            <a:spLocks noChangeArrowheads="1"/>
          </p:cNvSpPr>
          <p:nvPr/>
        </p:nvSpPr>
        <p:spPr bwMode="auto">
          <a:xfrm>
            <a:off x="6156325" y="5795963"/>
            <a:ext cx="71438" cy="714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123" name="Picture 2" descr="C:\Documents and Settings\fjohnson\Local Settings\Temp\Temporary Internet Files\Content.IE5\4A49P4QN\MP90043127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6" t="44283"/>
          <a:stretch>
            <a:fillRect/>
          </a:stretch>
        </p:blipFill>
        <p:spPr bwMode="auto">
          <a:xfrm>
            <a:off x="1655763" y="1307380"/>
            <a:ext cx="5500687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31"/>
          <p:cNvSpPr txBox="1">
            <a:spLocks noChangeArrowheads="1"/>
          </p:cNvSpPr>
          <p:nvPr/>
        </p:nvSpPr>
        <p:spPr bwMode="auto">
          <a:xfrm>
            <a:off x="-108520" y="5301208"/>
            <a:ext cx="93249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chemeClr val="tx2"/>
                </a:solidFill>
                <a:latin typeface="Lucida Sans" pitchFamily="34" charset="0"/>
              </a:rPr>
              <a:t>Why do we want presents under the tree?</a:t>
            </a:r>
          </a:p>
        </p:txBody>
      </p:sp>
    </p:spTree>
    <p:extLst>
      <p:ext uri="{BB962C8B-B14F-4D97-AF65-F5344CB8AC3E}">
        <p14:creationId xmlns:p14="http://schemas.microsoft.com/office/powerpoint/2010/main" val="2223288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6"/>
          <p:cNvSpPr>
            <a:spLocks noChangeArrowheads="1"/>
          </p:cNvSpPr>
          <p:nvPr/>
        </p:nvSpPr>
        <p:spPr bwMode="auto">
          <a:xfrm>
            <a:off x="7164388" y="1547813"/>
            <a:ext cx="360362" cy="3587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147" name="Picture 11" descr="snowfl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149725"/>
            <a:ext cx="127635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Oval 13"/>
          <p:cNvSpPr>
            <a:spLocks noChangeArrowheads="1"/>
          </p:cNvSpPr>
          <p:nvPr/>
        </p:nvSpPr>
        <p:spPr bwMode="auto">
          <a:xfrm>
            <a:off x="6156325" y="5795963"/>
            <a:ext cx="71438" cy="714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149" name="Picture 17" descr="3 children opening gifts 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1191419"/>
            <a:ext cx="6985000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31"/>
          <p:cNvSpPr txBox="1">
            <a:spLocks noChangeArrowheads="1"/>
          </p:cNvSpPr>
          <p:nvPr/>
        </p:nvSpPr>
        <p:spPr bwMode="auto">
          <a:xfrm>
            <a:off x="-36512" y="5589240"/>
            <a:ext cx="93249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chemeClr val="tx2"/>
                </a:solidFill>
                <a:latin typeface="Lucida Sans" pitchFamily="34" charset="0"/>
              </a:rPr>
              <a:t>Have you ever wished for a present?</a:t>
            </a:r>
          </a:p>
        </p:txBody>
      </p:sp>
    </p:spTree>
    <p:extLst>
      <p:ext uri="{BB962C8B-B14F-4D97-AF65-F5344CB8AC3E}">
        <p14:creationId xmlns:p14="http://schemas.microsoft.com/office/powerpoint/2010/main" val="1687288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17"/>
          <p:cNvSpPr>
            <a:spLocks noChangeArrowheads="1"/>
          </p:cNvSpPr>
          <p:nvPr/>
        </p:nvSpPr>
        <p:spPr bwMode="auto">
          <a:xfrm>
            <a:off x="6156325" y="5795963"/>
            <a:ext cx="71438" cy="714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1" name="Text Box 31"/>
          <p:cNvSpPr txBox="1">
            <a:spLocks noChangeArrowheads="1"/>
          </p:cNvSpPr>
          <p:nvPr/>
        </p:nvSpPr>
        <p:spPr bwMode="auto">
          <a:xfrm>
            <a:off x="0" y="5581104"/>
            <a:ext cx="93249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chemeClr val="tx2"/>
                </a:solidFill>
                <a:latin typeface="Lucida Sans" pitchFamily="34" charset="0"/>
              </a:rPr>
              <a:t>What does it feel like to give a gift?</a:t>
            </a:r>
          </a:p>
        </p:txBody>
      </p:sp>
      <p:pic>
        <p:nvPicPr>
          <p:cNvPr id="7172" name="Picture 2" descr="C:\Documents and Settings\fjohnson\Local Settings\Temp\Temporary Internet Files\Content.IE5\4A49P4QN\MP90042372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066" y="1195610"/>
            <a:ext cx="5583238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0" descr="present sil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616" y="3003450"/>
            <a:ext cx="18732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063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574675" y="5517232"/>
            <a:ext cx="8167688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200" b="1" dirty="0">
                <a:solidFill>
                  <a:schemeClr val="tx2"/>
                </a:solidFill>
                <a:latin typeface="Lucida Sans" pitchFamily="34" charset="0"/>
              </a:rPr>
              <a:t>A tree with no presents.</a:t>
            </a:r>
          </a:p>
          <a:p>
            <a:pPr algn="ctr">
              <a:spcBef>
                <a:spcPct val="50000"/>
              </a:spcBef>
              <a:defRPr/>
            </a:pPr>
            <a:endParaRPr lang="en-GB" sz="32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  <p:sp>
        <p:nvSpPr>
          <p:cNvPr id="8195" name="Oval 13"/>
          <p:cNvSpPr>
            <a:spLocks noChangeArrowheads="1"/>
          </p:cNvSpPr>
          <p:nvPr/>
        </p:nvSpPr>
        <p:spPr bwMode="auto">
          <a:xfrm>
            <a:off x="6227763" y="333375"/>
            <a:ext cx="142875" cy="1412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6" name="Oval 15"/>
          <p:cNvSpPr>
            <a:spLocks noChangeArrowheads="1"/>
          </p:cNvSpPr>
          <p:nvPr/>
        </p:nvSpPr>
        <p:spPr bwMode="auto">
          <a:xfrm>
            <a:off x="8243888" y="2924175"/>
            <a:ext cx="144462" cy="1444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7" name="Oval 16"/>
          <p:cNvSpPr>
            <a:spLocks noChangeArrowheads="1"/>
          </p:cNvSpPr>
          <p:nvPr/>
        </p:nvSpPr>
        <p:spPr bwMode="auto">
          <a:xfrm>
            <a:off x="971550" y="3213100"/>
            <a:ext cx="142875" cy="1412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8" name="Oval 17"/>
          <p:cNvSpPr>
            <a:spLocks noChangeArrowheads="1"/>
          </p:cNvSpPr>
          <p:nvPr/>
        </p:nvSpPr>
        <p:spPr bwMode="auto">
          <a:xfrm>
            <a:off x="7956550" y="3644900"/>
            <a:ext cx="288925" cy="28733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199" name="Picture 16" descr="N:\Communications Service\Schools and Colleges\Special &amp; Annual Projects\Christmas\2011\cut out gifs\photo tree copy copy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87119"/>
            <a:ext cx="3887887" cy="457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138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82600" y="5661248"/>
            <a:ext cx="8135938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hlinkClick r:id="rId3"/>
              </a:rPr>
              <a:t>www.salvationarmy.org.uk/uki/christmas-present-appeal</a:t>
            </a:r>
            <a:endParaRPr lang="en-GB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  <p:pic>
        <p:nvPicPr>
          <p:cNvPr id="9219" name="Picture 5" descr="snowflak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1677988"/>
            <a:ext cx="2190750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snowflak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341438"/>
            <a:ext cx="1230313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Oval 12"/>
          <p:cNvSpPr>
            <a:spLocks noChangeArrowheads="1"/>
          </p:cNvSpPr>
          <p:nvPr/>
        </p:nvSpPr>
        <p:spPr bwMode="auto">
          <a:xfrm>
            <a:off x="1042988" y="1268413"/>
            <a:ext cx="142875" cy="1412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2" name="Oval 15"/>
          <p:cNvSpPr>
            <a:spLocks noChangeArrowheads="1"/>
          </p:cNvSpPr>
          <p:nvPr/>
        </p:nvSpPr>
        <p:spPr bwMode="auto">
          <a:xfrm>
            <a:off x="8243888" y="2924175"/>
            <a:ext cx="144462" cy="1444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3" name="Oval 16"/>
          <p:cNvSpPr>
            <a:spLocks noChangeArrowheads="1"/>
          </p:cNvSpPr>
          <p:nvPr/>
        </p:nvSpPr>
        <p:spPr bwMode="auto">
          <a:xfrm>
            <a:off x="971550" y="3213100"/>
            <a:ext cx="142875" cy="1412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4" name="Oval 17"/>
          <p:cNvSpPr>
            <a:spLocks noChangeArrowheads="1"/>
          </p:cNvSpPr>
          <p:nvPr/>
        </p:nvSpPr>
        <p:spPr bwMode="auto">
          <a:xfrm>
            <a:off x="7956550" y="3644900"/>
            <a:ext cx="288925" cy="28733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9225" name="Picture 3" descr="C:\Users\Fjohnson\AppData\Local\Microsoft\Windows\Temporary Internet Files\Content.IE5\JFBTBACN\tv-isolated-background-clipart[1]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15465" r="9694" b="15788"/>
          <a:stretch>
            <a:fillRect/>
          </a:stretch>
        </p:blipFill>
        <p:spPr bwMode="auto">
          <a:xfrm>
            <a:off x="785813" y="1044575"/>
            <a:ext cx="7300912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000125" y="1281113"/>
            <a:ext cx="6911975" cy="381635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46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2"/>
          <p:cNvSpPr txBox="1">
            <a:spLocks noChangeArrowheads="1"/>
          </p:cNvSpPr>
          <p:nvPr/>
        </p:nvSpPr>
        <p:spPr bwMode="auto">
          <a:xfrm>
            <a:off x="1042988" y="908050"/>
            <a:ext cx="6842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13" name="AutoShape 13"/>
          <p:cNvSpPr>
            <a:spLocks noChangeArrowheads="1"/>
          </p:cNvSpPr>
          <p:nvPr/>
        </p:nvSpPr>
        <p:spPr bwMode="auto">
          <a:xfrm>
            <a:off x="755650" y="1091406"/>
            <a:ext cx="7704138" cy="4714082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Christmas Present ideas for Children</a:t>
            </a:r>
          </a:p>
          <a:p>
            <a:pPr>
              <a:defRPr/>
            </a:pPr>
            <a:endParaRPr lang="en-GB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itchFamily="2" charset="2"/>
              <a:buNone/>
              <a:defRPr/>
            </a:pP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>
                <a:latin typeface="Lucida Sans" pitchFamily="34" charset="0"/>
              </a:rPr>
              <a:t>younger children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400" dirty="0">
                <a:solidFill>
                  <a:srgbClr val="FF0000"/>
                </a:solidFill>
                <a:latin typeface="Lucida Sans" pitchFamily="34" charset="0"/>
              </a:rPr>
              <a:t> </a:t>
            </a:r>
            <a:r>
              <a:rPr lang="en-GB" sz="2000" dirty="0">
                <a:latin typeface="Lucida Sans" pitchFamily="34" charset="0"/>
              </a:rPr>
              <a:t>dolls and action figures, soft toys, cars, lorries,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000" dirty="0">
                <a:solidFill>
                  <a:srgbClr val="FF0000"/>
                </a:solidFill>
                <a:latin typeface="Lucida Sans" pitchFamily="34" charset="0"/>
              </a:rPr>
              <a:t> </a:t>
            </a:r>
            <a:r>
              <a:rPr lang="en-GB" sz="2000" dirty="0">
                <a:latin typeface="Lucida Sans" pitchFamily="34" charset="0"/>
              </a:rPr>
              <a:t>colourful and fun educational toys,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000" dirty="0">
                <a:solidFill>
                  <a:srgbClr val="FF0000"/>
                </a:solidFill>
                <a:latin typeface="Lucida Sans" pitchFamily="34" charset="0"/>
              </a:rPr>
              <a:t> </a:t>
            </a:r>
            <a:r>
              <a:rPr lang="en-GB" sz="2000" dirty="0">
                <a:latin typeface="Lucida Sans" pitchFamily="34" charset="0"/>
              </a:rPr>
              <a:t>colouring sets, DVDs, books, puzzles</a:t>
            </a:r>
          </a:p>
          <a:p>
            <a:pPr>
              <a:buFont typeface="Wingdings" pitchFamily="2" charset="2"/>
              <a:buChar char="§"/>
              <a:defRPr/>
            </a:pPr>
            <a:endParaRPr lang="en-GB" sz="2000" dirty="0">
              <a:latin typeface="Lucida Sans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en-GB" sz="2400" b="1" dirty="0">
                <a:solidFill>
                  <a:srgbClr val="FF0000"/>
                </a:solidFill>
                <a:latin typeface="Lucida Sans" pitchFamily="34" charset="0"/>
              </a:rPr>
              <a:t> </a:t>
            </a:r>
            <a:r>
              <a:rPr lang="en-GB" sz="2400" b="1" dirty="0">
                <a:latin typeface="Lucida Sans" pitchFamily="34" charset="0"/>
              </a:rPr>
              <a:t>older children and teenagers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400" dirty="0">
                <a:solidFill>
                  <a:srgbClr val="FF0000"/>
                </a:solidFill>
                <a:latin typeface="Lucida Sans" pitchFamily="34" charset="0"/>
              </a:rPr>
              <a:t> </a:t>
            </a:r>
            <a:r>
              <a:rPr lang="en-GB" sz="2000" dirty="0">
                <a:latin typeface="Lucida Sans" pitchFamily="34" charset="0"/>
              </a:rPr>
              <a:t>games and toys, sports equipment and clothing,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000" dirty="0">
                <a:solidFill>
                  <a:srgbClr val="FF0000"/>
                </a:solidFill>
                <a:latin typeface="Lucida Sans" pitchFamily="34" charset="0"/>
              </a:rPr>
              <a:t> </a:t>
            </a:r>
            <a:r>
              <a:rPr lang="en-GB" sz="2000" dirty="0">
                <a:latin typeface="Lucida Sans" pitchFamily="34" charset="0"/>
              </a:rPr>
              <a:t>stationery, CDs, DVDs, books, T-shirts,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000" b="1" dirty="0">
                <a:solidFill>
                  <a:srgbClr val="FF0000"/>
                </a:solidFill>
                <a:latin typeface="Lucida Sans" pitchFamily="34" charset="0"/>
              </a:rPr>
              <a:t> </a:t>
            </a:r>
            <a:r>
              <a:rPr lang="en-GB" sz="2000" dirty="0">
                <a:latin typeface="Lucida Sans" pitchFamily="34" charset="0"/>
              </a:rPr>
              <a:t>hair ornaments, gloves, scarves, hats.</a:t>
            </a:r>
          </a:p>
        </p:txBody>
      </p:sp>
    </p:spTree>
    <p:extLst>
      <p:ext uri="{BB962C8B-B14F-4D97-AF65-F5344CB8AC3E}">
        <p14:creationId xmlns:p14="http://schemas.microsoft.com/office/powerpoint/2010/main" val="104729330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</TotalTime>
  <Words>164</Words>
  <Application>Microsoft Office PowerPoint</Application>
  <PresentationFormat>On-screen Show (4:3)</PresentationFormat>
  <Paragraphs>28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Lucida Sans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Little</dc:creator>
  <cp:lastModifiedBy>Rebecca Anthony</cp:lastModifiedBy>
  <cp:revision>9</cp:revision>
  <dcterms:created xsi:type="dcterms:W3CDTF">2018-10-17T08:59:07Z</dcterms:created>
  <dcterms:modified xsi:type="dcterms:W3CDTF">2021-11-09T13:08:15Z</dcterms:modified>
</cp:coreProperties>
</file>