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74" r:id="rId5"/>
    <p:sldId id="275" r:id="rId6"/>
    <p:sldId id="276" r:id="rId7"/>
    <p:sldId id="277" r:id="rId8"/>
    <p:sldId id="278" r:id="rId9"/>
    <p:sldId id="279" r:id="rId10"/>
    <p:sldId id="280" r:id="rId11"/>
    <p:sldId id="282" r:id="rId12"/>
    <p:sldId id="283" r:id="rId13"/>
    <p:sldId id="28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B947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0F4BDE-74DF-4DF0-8CCF-E47B03FA1B80}" v="1" dt="2021-11-19T12:04:37.7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ona Johnson" userId="cb662817-8725-4012-8f75-f6f30707ee54" providerId="ADAL" clId="{5B0F4BDE-74DF-4DF0-8CCF-E47B03FA1B80}"/>
    <pc:docChg chg="undo modSld">
      <pc:chgData name="Fiona Johnson" userId="cb662817-8725-4012-8f75-f6f30707ee54" providerId="ADAL" clId="{5B0F4BDE-74DF-4DF0-8CCF-E47B03FA1B80}" dt="2021-11-19T12:07:53.462" v="45" actId="14100"/>
      <pc:docMkLst>
        <pc:docMk/>
      </pc:docMkLst>
      <pc:sldChg chg="modSp">
        <pc:chgData name="Fiona Johnson" userId="cb662817-8725-4012-8f75-f6f30707ee54" providerId="ADAL" clId="{5B0F4BDE-74DF-4DF0-8CCF-E47B03FA1B80}" dt="2021-11-19T12:02:39.711" v="9" actId="14100"/>
        <pc:sldMkLst>
          <pc:docMk/>
          <pc:sldMk cId="1047897850" sldId="274"/>
        </pc:sldMkLst>
        <pc:spChg chg="mod">
          <ac:chgData name="Fiona Johnson" userId="cb662817-8725-4012-8f75-f6f30707ee54" providerId="ADAL" clId="{5B0F4BDE-74DF-4DF0-8CCF-E47B03FA1B80}" dt="2021-11-19T12:02:39.711" v="9" actId="14100"/>
          <ac:spMkLst>
            <pc:docMk/>
            <pc:sldMk cId="1047897850" sldId="274"/>
            <ac:spMk id="6" creationId="{00000000-0000-0000-0000-000000000000}"/>
          </ac:spMkLst>
        </pc:spChg>
      </pc:sldChg>
      <pc:sldChg chg="modSp">
        <pc:chgData name="Fiona Johnson" userId="cb662817-8725-4012-8f75-f6f30707ee54" providerId="ADAL" clId="{5B0F4BDE-74DF-4DF0-8CCF-E47B03FA1B80}" dt="2021-11-19T12:02:07.496" v="6" actId="20577"/>
        <pc:sldMkLst>
          <pc:docMk/>
          <pc:sldMk cId="1203600040" sldId="275"/>
        </pc:sldMkLst>
        <pc:spChg chg="mod">
          <ac:chgData name="Fiona Johnson" userId="cb662817-8725-4012-8f75-f6f30707ee54" providerId="ADAL" clId="{5B0F4BDE-74DF-4DF0-8CCF-E47B03FA1B80}" dt="2021-11-19T12:02:07.496" v="6" actId="20577"/>
          <ac:spMkLst>
            <pc:docMk/>
            <pc:sldMk cId="1203600040" sldId="275"/>
            <ac:spMk id="6" creationId="{00000000-0000-0000-0000-000000000000}"/>
          </ac:spMkLst>
        </pc:spChg>
      </pc:sldChg>
      <pc:sldChg chg="modSp">
        <pc:chgData name="Fiona Johnson" userId="cb662817-8725-4012-8f75-f6f30707ee54" providerId="ADAL" clId="{5B0F4BDE-74DF-4DF0-8CCF-E47B03FA1B80}" dt="2021-11-19T12:03:01.460" v="10" actId="2711"/>
        <pc:sldMkLst>
          <pc:docMk/>
          <pc:sldMk cId="2387411636" sldId="276"/>
        </pc:sldMkLst>
        <pc:spChg chg="mod">
          <ac:chgData name="Fiona Johnson" userId="cb662817-8725-4012-8f75-f6f30707ee54" providerId="ADAL" clId="{5B0F4BDE-74DF-4DF0-8CCF-E47B03FA1B80}" dt="2021-11-19T12:03:01.460" v="10" actId="2711"/>
          <ac:spMkLst>
            <pc:docMk/>
            <pc:sldMk cId="2387411636" sldId="276"/>
            <ac:spMk id="6" creationId="{00000000-0000-0000-0000-000000000000}"/>
          </ac:spMkLst>
        </pc:spChg>
      </pc:sldChg>
      <pc:sldChg chg="modSp">
        <pc:chgData name="Fiona Johnson" userId="cb662817-8725-4012-8f75-f6f30707ee54" providerId="ADAL" clId="{5B0F4BDE-74DF-4DF0-8CCF-E47B03FA1B80}" dt="2021-11-19T12:03:21.636" v="12" actId="14100"/>
        <pc:sldMkLst>
          <pc:docMk/>
          <pc:sldMk cId="2129289744" sldId="277"/>
        </pc:sldMkLst>
        <pc:spChg chg="mod">
          <ac:chgData name="Fiona Johnson" userId="cb662817-8725-4012-8f75-f6f30707ee54" providerId="ADAL" clId="{5B0F4BDE-74DF-4DF0-8CCF-E47B03FA1B80}" dt="2021-11-19T12:03:21.636" v="12" actId="14100"/>
          <ac:spMkLst>
            <pc:docMk/>
            <pc:sldMk cId="2129289744" sldId="277"/>
            <ac:spMk id="6" creationId="{00000000-0000-0000-0000-000000000000}"/>
          </ac:spMkLst>
        </pc:spChg>
      </pc:sldChg>
      <pc:sldChg chg="addSp modSp">
        <pc:chgData name="Fiona Johnson" userId="cb662817-8725-4012-8f75-f6f30707ee54" providerId="ADAL" clId="{5B0F4BDE-74DF-4DF0-8CCF-E47B03FA1B80}" dt="2021-11-19T12:05:53.628" v="28" actId="14100"/>
        <pc:sldMkLst>
          <pc:docMk/>
          <pc:sldMk cId="3155692634" sldId="278"/>
        </pc:sldMkLst>
        <pc:spChg chg="mod">
          <ac:chgData name="Fiona Johnson" userId="cb662817-8725-4012-8f75-f6f30707ee54" providerId="ADAL" clId="{5B0F4BDE-74DF-4DF0-8CCF-E47B03FA1B80}" dt="2021-11-19T12:03:40.180" v="14" actId="14100"/>
          <ac:spMkLst>
            <pc:docMk/>
            <pc:sldMk cId="3155692634" sldId="278"/>
            <ac:spMk id="6" creationId="{00000000-0000-0000-0000-000000000000}"/>
          </ac:spMkLst>
        </pc:spChg>
        <pc:picChg chg="add mod ord modCrop">
          <ac:chgData name="Fiona Johnson" userId="cb662817-8725-4012-8f75-f6f30707ee54" providerId="ADAL" clId="{5B0F4BDE-74DF-4DF0-8CCF-E47B03FA1B80}" dt="2021-11-19T12:05:53.628" v="28" actId="14100"/>
          <ac:picMkLst>
            <pc:docMk/>
            <pc:sldMk cId="3155692634" sldId="278"/>
            <ac:picMk id="3" creationId="{FC66C058-DF48-4B97-9E25-51289AFD644C}"/>
          </ac:picMkLst>
        </pc:picChg>
      </pc:sldChg>
      <pc:sldChg chg="modSp">
        <pc:chgData name="Fiona Johnson" userId="cb662817-8725-4012-8f75-f6f30707ee54" providerId="ADAL" clId="{5B0F4BDE-74DF-4DF0-8CCF-E47B03FA1B80}" dt="2021-11-19T12:06:09.540" v="30" actId="14100"/>
        <pc:sldMkLst>
          <pc:docMk/>
          <pc:sldMk cId="3552389271" sldId="279"/>
        </pc:sldMkLst>
        <pc:spChg chg="mod">
          <ac:chgData name="Fiona Johnson" userId="cb662817-8725-4012-8f75-f6f30707ee54" providerId="ADAL" clId="{5B0F4BDE-74DF-4DF0-8CCF-E47B03FA1B80}" dt="2021-11-19T12:06:09.540" v="30" actId="14100"/>
          <ac:spMkLst>
            <pc:docMk/>
            <pc:sldMk cId="3552389271" sldId="279"/>
            <ac:spMk id="6" creationId="{00000000-0000-0000-0000-000000000000}"/>
          </ac:spMkLst>
        </pc:spChg>
      </pc:sldChg>
      <pc:sldChg chg="modSp">
        <pc:chgData name="Fiona Johnson" userId="cb662817-8725-4012-8f75-f6f30707ee54" providerId="ADAL" clId="{5B0F4BDE-74DF-4DF0-8CCF-E47B03FA1B80}" dt="2021-11-19T12:06:59.920" v="39" actId="1076"/>
        <pc:sldMkLst>
          <pc:docMk/>
          <pc:sldMk cId="3024856826" sldId="280"/>
        </pc:sldMkLst>
        <pc:spChg chg="mod">
          <ac:chgData name="Fiona Johnson" userId="cb662817-8725-4012-8f75-f6f30707ee54" providerId="ADAL" clId="{5B0F4BDE-74DF-4DF0-8CCF-E47B03FA1B80}" dt="2021-11-19T12:06:59.920" v="39" actId="1076"/>
          <ac:spMkLst>
            <pc:docMk/>
            <pc:sldMk cId="3024856826" sldId="280"/>
            <ac:spMk id="2" creationId="{80039774-1033-471E-BF8F-E8F903E71FA6}"/>
          </ac:spMkLst>
        </pc:spChg>
        <pc:spChg chg="mod ord">
          <ac:chgData name="Fiona Johnson" userId="cb662817-8725-4012-8f75-f6f30707ee54" providerId="ADAL" clId="{5B0F4BDE-74DF-4DF0-8CCF-E47B03FA1B80}" dt="2021-11-19T12:06:36.473" v="34" actId="166"/>
          <ac:spMkLst>
            <pc:docMk/>
            <pc:sldMk cId="3024856826" sldId="280"/>
            <ac:spMk id="6" creationId="{00000000-0000-0000-0000-000000000000}"/>
          </ac:spMkLst>
        </pc:spChg>
      </pc:sldChg>
      <pc:sldChg chg="modSp">
        <pc:chgData name="Fiona Johnson" userId="cb662817-8725-4012-8f75-f6f30707ee54" providerId="ADAL" clId="{5B0F4BDE-74DF-4DF0-8CCF-E47B03FA1B80}" dt="2021-11-19T12:07:53.462" v="45" actId="14100"/>
        <pc:sldMkLst>
          <pc:docMk/>
          <pc:sldMk cId="1856558042" sldId="281"/>
        </pc:sldMkLst>
        <pc:spChg chg="mod">
          <ac:chgData name="Fiona Johnson" userId="cb662817-8725-4012-8f75-f6f30707ee54" providerId="ADAL" clId="{5B0F4BDE-74DF-4DF0-8CCF-E47B03FA1B80}" dt="2021-11-19T12:07:53.462" v="45" actId="14100"/>
          <ac:spMkLst>
            <pc:docMk/>
            <pc:sldMk cId="1856558042" sldId="281"/>
            <ac:spMk id="6" creationId="{00000000-0000-0000-0000-000000000000}"/>
          </ac:spMkLst>
        </pc:spChg>
      </pc:sldChg>
      <pc:sldChg chg="modSp">
        <pc:chgData name="Fiona Johnson" userId="cb662817-8725-4012-8f75-f6f30707ee54" providerId="ADAL" clId="{5B0F4BDE-74DF-4DF0-8CCF-E47B03FA1B80}" dt="2021-11-19T12:07:15.649" v="41" actId="14100"/>
        <pc:sldMkLst>
          <pc:docMk/>
          <pc:sldMk cId="1279572120" sldId="282"/>
        </pc:sldMkLst>
        <pc:spChg chg="mod">
          <ac:chgData name="Fiona Johnson" userId="cb662817-8725-4012-8f75-f6f30707ee54" providerId="ADAL" clId="{5B0F4BDE-74DF-4DF0-8CCF-E47B03FA1B80}" dt="2021-11-19T12:07:15.649" v="41" actId="14100"/>
          <ac:spMkLst>
            <pc:docMk/>
            <pc:sldMk cId="1279572120" sldId="282"/>
            <ac:spMk id="6" creationId="{00000000-0000-0000-0000-000000000000}"/>
          </ac:spMkLst>
        </pc:spChg>
      </pc:sldChg>
      <pc:sldChg chg="modSp">
        <pc:chgData name="Fiona Johnson" userId="cb662817-8725-4012-8f75-f6f30707ee54" providerId="ADAL" clId="{5B0F4BDE-74DF-4DF0-8CCF-E47B03FA1B80}" dt="2021-11-19T12:07:39.208" v="43" actId="14100"/>
        <pc:sldMkLst>
          <pc:docMk/>
          <pc:sldMk cId="4119176973" sldId="283"/>
        </pc:sldMkLst>
        <pc:spChg chg="mod">
          <ac:chgData name="Fiona Johnson" userId="cb662817-8725-4012-8f75-f6f30707ee54" providerId="ADAL" clId="{5B0F4BDE-74DF-4DF0-8CCF-E47B03FA1B80}" dt="2021-11-19T12:07:39.208" v="43" actId="14100"/>
          <ac:spMkLst>
            <pc:docMk/>
            <pc:sldMk cId="4119176973" sldId="283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251F1-4E25-46D4-B6A8-022F333BFE9E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3F82F-B3B2-418A-A874-F57342EEB0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6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343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257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77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41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33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987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427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052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052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937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84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770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6588224" cy="646331"/>
          </a:xfrm>
          <a:prstGeom prst="rect">
            <a:avLst/>
          </a:prstGeom>
          <a:solidFill>
            <a:srgbClr val="58B947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Coronavirus Response</a:t>
            </a:r>
            <a:endParaRPr 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ithos Pro Regular" panose="04020905040E02020A04" pitchFamily="82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47897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2123728" cy="646331"/>
          </a:xfrm>
          <a:prstGeom prst="rect">
            <a:avLst/>
          </a:prstGeom>
          <a:solidFill>
            <a:srgbClr val="58B947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  Hope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11067-94C7-4999-9E87-3CC1400246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t="1522" r="7817" b="7559"/>
          <a:stretch/>
        </p:blipFill>
        <p:spPr>
          <a:xfrm>
            <a:off x="3931193" y="3749686"/>
            <a:ext cx="4091932" cy="29705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D15B7-1754-4B2D-A8C6-E15B364909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0" b="7553"/>
          <a:stretch/>
        </p:blipFill>
        <p:spPr>
          <a:xfrm>
            <a:off x="5904806" y="378994"/>
            <a:ext cx="3068727" cy="32211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C71D81-9112-4276-8EF3-943E0D599F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568" y="359763"/>
            <a:ext cx="2895642" cy="324036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5E0FF9-71C5-4A8E-A0D6-A0D594F3F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26" y="3717032"/>
            <a:ext cx="3337970" cy="2195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41D570-627C-487F-A168-C1A3446733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4" t="15552" r="4665" b="10345"/>
          <a:stretch/>
        </p:blipFill>
        <p:spPr>
          <a:xfrm>
            <a:off x="166970" y="960053"/>
            <a:ext cx="2566649" cy="196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58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3275856" cy="646331"/>
          </a:xfrm>
          <a:prstGeom prst="rect">
            <a:avLst/>
          </a:prstGeom>
          <a:solidFill>
            <a:srgbClr val="58B947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Food banks</a:t>
            </a:r>
          </a:p>
        </p:txBody>
      </p:sp>
    </p:spTree>
    <p:extLst>
      <p:ext uri="{BB962C8B-B14F-4D97-AF65-F5344CB8AC3E}">
        <p14:creationId xmlns:p14="http://schemas.microsoft.com/office/powerpoint/2010/main" val="1203600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B79E4B-B4A4-4513-BE32-DE42475B37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" t="3898" b="22160"/>
          <a:stretch/>
        </p:blipFill>
        <p:spPr>
          <a:xfrm>
            <a:off x="-1" y="0"/>
            <a:ext cx="91747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3275856" cy="646331"/>
          </a:xfrm>
          <a:prstGeom prst="rect">
            <a:avLst/>
          </a:prstGeom>
          <a:solidFill>
            <a:srgbClr val="58B947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Hot meals</a:t>
            </a:r>
          </a:p>
        </p:txBody>
      </p:sp>
    </p:spTree>
    <p:extLst>
      <p:ext uri="{BB962C8B-B14F-4D97-AF65-F5344CB8AC3E}">
        <p14:creationId xmlns:p14="http://schemas.microsoft.com/office/powerpoint/2010/main" val="2387411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3779912" cy="646331"/>
          </a:xfrm>
          <a:prstGeom prst="rect">
            <a:avLst/>
          </a:prstGeom>
          <a:solidFill>
            <a:srgbClr val="58B947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Fundraising</a:t>
            </a:r>
          </a:p>
        </p:txBody>
      </p:sp>
    </p:spTree>
    <p:extLst>
      <p:ext uri="{BB962C8B-B14F-4D97-AF65-F5344CB8AC3E}">
        <p14:creationId xmlns:p14="http://schemas.microsoft.com/office/powerpoint/2010/main" val="2129289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6C058-DF48-4B97-9E25-51289AFD64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78" b="2069"/>
          <a:stretch/>
        </p:blipFill>
        <p:spPr>
          <a:xfrm>
            <a:off x="-1" y="-48986"/>
            <a:ext cx="9174581" cy="6906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8100392" cy="646331"/>
          </a:xfrm>
          <a:prstGeom prst="rect">
            <a:avLst/>
          </a:prstGeom>
          <a:solidFill>
            <a:srgbClr val="58B947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Online support and training</a:t>
            </a:r>
            <a:endParaRPr 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ithos Pro Regular" panose="04020905040E02020A04" pitchFamily="82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55692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3995936" cy="646331"/>
          </a:xfrm>
          <a:prstGeom prst="rect">
            <a:avLst/>
          </a:prstGeom>
          <a:solidFill>
            <a:srgbClr val="58B947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Volunteering</a:t>
            </a:r>
          </a:p>
        </p:txBody>
      </p:sp>
    </p:spTree>
    <p:extLst>
      <p:ext uri="{BB962C8B-B14F-4D97-AF65-F5344CB8AC3E}">
        <p14:creationId xmlns:p14="http://schemas.microsoft.com/office/powerpoint/2010/main" val="3552389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0358D9-6941-4C73-9655-E512848B0F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4" t="25278" r="31926" b="39896"/>
          <a:stretch/>
        </p:blipFill>
        <p:spPr>
          <a:xfrm>
            <a:off x="3671251" y="260647"/>
            <a:ext cx="5267593" cy="2535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EEAD4F-4C60-4258-B7EB-92B548E346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7" t="13045" r="3857" b="28772"/>
          <a:stretch/>
        </p:blipFill>
        <p:spPr>
          <a:xfrm>
            <a:off x="4283968" y="3018554"/>
            <a:ext cx="3449243" cy="3816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CAA3BD-CDCB-43BC-B12A-8E598901C0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4" t="60346" r="31926" b="4292"/>
          <a:stretch/>
        </p:blipFill>
        <p:spPr>
          <a:xfrm>
            <a:off x="341277" y="4031242"/>
            <a:ext cx="3668397" cy="17927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0039774-1033-471E-BF8F-E8F903E71FA6}"/>
              </a:ext>
            </a:extLst>
          </p:cNvPr>
          <p:cNvSpPr/>
          <p:nvPr/>
        </p:nvSpPr>
        <p:spPr>
          <a:xfrm>
            <a:off x="611560" y="682674"/>
            <a:ext cx="2736304" cy="2600744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6211669"/>
            <a:ext cx="4499992" cy="646331"/>
          </a:xfrm>
          <a:prstGeom prst="rect">
            <a:avLst/>
          </a:prstGeom>
          <a:solidFill>
            <a:srgbClr val="58B947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Online church</a:t>
            </a:r>
          </a:p>
        </p:txBody>
      </p:sp>
    </p:spTree>
    <p:extLst>
      <p:ext uri="{BB962C8B-B14F-4D97-AF65-F5344CB8AC3E}">
        <p14:creationId xmlns:p14="http://schemas.microsoft.com/office/powerpoint/2010/main" val="3024856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5868144" cy="646331"/>
          </a:xfrm>
          <a:prstGeom prst="rect">
            <a:avLst/>
          </a:prstGeom>
          <a:solidFill>
            <a:srgbClr val="58B947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Emergency support</a:t>
            </a:r>
          </a:p>
        </p:txBody>
      </p:sp>
    </p:spTree>
    <p:extLst>
      <p:ext uri="{BB962C8B-B14F-4D97-AF65-F5344CB8AC3E}">
        <p14:creationId xmlns:p14="http://schemas.microsoft.com/office/powerpoint/2010/main" val="1279572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4211960" cy="646331"/>
          </a:xfrm>
          <a:prstGeom prst="rect">
            <a:avLst/>
          </a:prstGeom>
          <a:solidFill>
            <a:srgbClr val="58B947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International</a:t>
            </a:r>
          </a:p>
        </p:txBody>
      </p:sp>
    </p:spTree>
    <p:extLst>
      <p:ext uri="{BB962C8B-B14F-4D97-AF65-F5344CB8AC3E}">
        <p14:creationId xmlns:p14="http://schemas.microsoft.com/office/powerpoint/2010/main" val="4119176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20BB7640DE7143BC6D616D7CEECABA" ma:contentTypeVersion="13" ma:contentTypeDescription="Create a new document." ma:contentTypeScope="" ma:versionID="16ee04a1df6fba47c674e973a3d470f3">
  <xsd:schema xmlns:xsd="http://www.w3.org/2001/XMLSchema" xmlns:xs="http://www.w3.org/2001/XMLSchema" xmlns:p="http://schemas.microsoft.com/office/2006/metadata/properties" xmlns:ns3="d28f1300-0e66-4029-908e-1fec785304fe" xmlns:ns4="e70a2fbf-b6e6-4b5c-b731-1d0e44d14197" targetNamespace="http://schemas.microsoft.com/office/2006/metadata/properties" ma:root="true" ma:fieldsID="6162bf5884e4725c5b699a3b31abd3b8" ns3:_="" ns4:_="">
    <xsd:import namespace="d28f1300-0e66-4029-908e-1fec785304fe"/>
    <xsd:import namespace="e70a2fbf-b6e6-4b5c-b731-1d0e44d141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8f1300-0e66-4029-908e-1fec785304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a2fbf-b6e6-4b5c-b731-1d0e44d1419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BA580B-5731-44DA-9194-407AF42CA8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8f1300-0e66-4029-908e-1fec785304fe"/>
    <ds:schemaRef ds:uri="e70a2fbf-b6e6-4b5c-b731-1d0e44d141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731D1C-F13E-456B-B1F6-2901CF8A6804}">
  <ds:schemaRefs>
    <ds:schemaRef ds:uri="http://schemas.microsoft.com/office/2006/metadata/properties"/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e70a2fbf-b6e6-4b5c-b731-1d0e44d14197"/>
    <ds:schemaRef ds:uri="http://schemas.microsoft.com/office/infopath/2007/PartnerControls"/>
    <ds:schemaRef ds:uri="d28f1300-0e66-4029-908e-1fec785304f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37B978D-0D79-4788-94FF-EC9EB5D161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1398</TotalTime>
  <Words>19</Words>
  <Application>Microsoft Office PowerPoint</Application>
  <PresentationFormat>On-screen Show (4:3)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Lithos Pro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Salvation Army</dc:creator>
  <cp:lastModifiedBy>Fiona Johnson</cp:lastModifiedBy>
  <cp:revision>56</cp:revision>
  <dcterms:created xsi:type="dcterms:W3CDTF">2019-07-15T07:33:31Z</dcterms:created>
  <dcterms:modified xsi:type="dcterms:W3CDTF">2021-11-19T12:07:58Z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0x0101000020BB7640DE7143BC6D616D7CEECABA</vt:lpwstr>
  </property>
</Properties>
</file>