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4" r:id="rId3"/>
    <p:sldId id="276" r:id="rId4"/>
    <p:sldId id="275" r:id="rId5"/>
    <p:sldId id="280" r:id="rId6"/>
    <p:sldId id="277" r:id="rId7"/>
    <p:sldId id="278" r:id="rId8"/>
    <p:sldId id="281" r:id="rId9"/>
    <p:sldId id="282" r:id="rId10"/>
    <p:sldId id="27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Johnson" userId="cb662817-8725-4012-8f75-f6f30707ee54" providerId="ADAL" clId="{57F2275E-6AAE-43D9-BD20-5803E1C1D00A}"/>
    <pc:docChg chg="modSld">
      <pc:chgData name="Fiona Johnson" userId="cb662817-8725-4012-8f75-f6f30707ee54" providerId="ADAL" clId="{57F2275E-6AAE-43D9-BD20-5803E1C1D00A}" dt="2021-11-19T12:12:04.915" v="28" actId="14100"/>
      <pc:docMkLst>
        <pc:docMk/>
      </pc:docMkLst>
      <pc:sldChg chg="modSp">
        <pc:chgData name="Fiona Johnson" userId="cb662817-8725-4012-8f75-f6f30707ee54" providerId="ADAL" clId="{57F2275E-6AAE-43D9-BD20-5803E1C1D00A}" dt="2021-11-19T12:09:22.040" v="7" actId="1038"/>
        <pc:sldMkLst>
          <pc:docMk/>
          <pc:sldMk cId="21372653" sldId="256"/>
        </pc:sldMkLst>
        <pc:spChg chg="mod">
          <ac:chgData name="Fiona Johnson" userId="cb662817-8725-4012-8f75-f6f30707ee54" providerId="ADAL" clId="{57F2275E-6AAE-43D9-BD20-5803E1C1D00A}" dt="2021-11-19T12:09:22.040" v="7" actId="1038"/>
          <ac:spMkLst>
            <pc:docMk/>
            <pc:sldMk cId="21372653" sldId="256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7F2275E-6AAE-43D9-BD20-5803E1C1D00A}" dt="2021-11-19T12:09:47.238" v="9" actId="2711"/>
        <pc:sldMkLst>
          <pc:docMk/>
          <pc:sldMk cId="1047897850" sldId="274"/>
        </pc:sldMkLst>
        <pc:spChg chg="mod">
          <ac:chgData name="Fiona Johnson" userId="cb662817-8725-4012-8f75-f6f30707ee54" providerId="ADAL" clId="{57F2275E-6AAE-43D9-BD20-5803E1C1D00A}" dt="2021-11-19T12:09:47.238" v="9" actId="2711"/>
          <ac:spMkLst>
            <pc:docMk/>
            <pc:sldMk cId="1047897850" sldId="274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7F2275E-6AAE-43D9-BD20-5803E1C1D00A}" dt="2021-11-19T12:10:06.738" v="12" actId="2711"/>
        <pc:sldMkLst>
          <pc:docMk/>
          <pc:sldMk cId="3353244437" sldId="275"/>
        </pc:sldMkLst>
        <pc:spChg chg="mod">
          <ac:chgData name="Fiona Johnson" userId="cb662817-8725-4012-8f75-f6f30707ee54" providerId="ADAL" clId="{57F2275E-6AAE-43D9-BD20-5803E1C1D00A}" dt="2021-11-19T12:10:06.738" v="12" actId="2711"/>
          <ac:spMkLst>
            <pc:docMk/>
            <pc:sldMk cId="3353244437" sldId="275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7F2275E-6AAE-43D9-BD20-5803E1C1D00A}" dt="2021-11-19T12:09:59.878" v="11" actId="14100"/>
        <pc:sldMkLst>
          <pc:docMk/>
          <pc:sldMk cId="298688513" sldId="276"/>
        </pc:sldMkLst>
        <pc:spChg chg="mod">
          <ac:chgData name="Fiona Johnson" userId="cb662817-8725-4012-8f75-f6f30707ee54" providerId="ADAL" clId="{57F2275E-6AAE-43D9-BD20-5803E1C1D00A}" dt="2021-11-19T12:09:59.878" v="11" actId="14100"/>
          <ac:spMkLst>
            <pc:docMk/>
            <pc:sldMk cId="298688513" sldId="276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7F2275E-6AAE-43D9-BD20-5803E1C1D00A}" dt="2021-11-19T12:10:32.988" v="15" actId="2711"/>
        <pc:sldMkLst>
          <pc:docMk/>
          <pc:sldMk cId="2182138521" sldId="277"/>
        </pc:sldMkLst>
        <pc:spChg chg="mod">
          <ac:chgData name="Fiona Johnson" userId="cb662817-8725-4012-8f75-f6f30707ee54" providerId="ADAL" clId="{57F2275E-6AAE-43D9-BD20-5803E1C1D00A}" dt="2021-11-19T12:10:32.988" v="15" actId="2711"/>
          <ac:spMkLst>
            <pc:docMk/>
            <pc:sldMk cId="2182138521" sldId="277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7F2275E-6AAE-43D9-BD20-5803E1C1D00A}" dt="2021-11-19T12:10:54.967" v="19" actId="170"/>
        <pc:sldMkLst>
          <pc:docMk/>
          <pc:sldMk cId="3200396126" sldId="278"/>
        </pc:sldMkLst>
        <pc:spChg chg="mod ord">
          <ac:chgData name="Fiona Johnson" userId="cb662817-8725-4012-8f75-f6f30707ee54" providerId="ADAL" clId="{57F2275E-6AAE-43D9-BD20-5803E1C1D00A}" dt="2021-11-19T12:10:54.967" v="19" actId="170"/>
          <ac:spMkLst>
            <pc:docMk/>
            <pc:sldMk cId="3200396126" sldId="278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7F2275E-6AAE-43D9-BD20-5803E1C1D00A}" dt="2021-11-19T12:12:04.915" v="28" actId="14100"/>
        <pc:sldMkLst>
          <pc:docMk/>
          <pc:sldMk cId="2751399938" sldId="279"/>
        </pc:sldMkLst>
        <pc:spChg chg="mod">
          <ac:chgData name="Fiona Johnson" userId="cb662817-8725-4012-8f75-f6f30707ee54" providerId="ADAL" clId="{57F2275E-6AAE-43D9-BD20-5803E1C1D00A}" dt="2021-11-19T12:12:04.915" v="28" actId="14100"/>
          <ac:spMkLst>
            <pc:docMk/>
            <pc:sldMk cId="2751399938" sldId="279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7F2275E-6AAE-43D9-BD20-5803E1C1D00A}" dt="2021-11-19T12:10:22.494" v="14" actId="14100"/>
        <pc:sldMkLst>
          <pc:docMk/>
          <pc:sldMk cId="773103158" sldId="280"/>
        </pc:sldMkLst>
        <pc:spChg chg="mod">
          <ac:chgData name="Fiona Johnson" userId="cb662817-8725-4012-8f75-f6f30707ee54" providerId="ADAL" clId="{57F2275E-6AAE-43D9-BD20-5803E1C1D00A}" dt="2021-11-19T12:10:22.494" v="14" actId="14100"/>
          <ac:spMkLst>
            <pc:docMk/>
            <pc:sldMk cId="773103158" sldId="280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7F2275E-6AAE-43D9-BD20-5803E1C1D00A}" dt="2021-11-19T12:11:20.010" v="23" actId="14100"/>
        <pc:sldMkLst>
          <pc:docMk/>
          <pc:sldMk cId="448576819" sldId="281"/>
        </pc:sldMkLst>
        <pc:spChg chg="mod">
          <ac:chgData name="Fiona Johnson" userId="cb662817-8725-4012-8f75-f6f30707ee54" providerId="ADAL" clId="{57F2275E-6AAE-43D9-BD20-5803E1C1D00A}" dt="2021-11-19T12:11:20.010" v="23" actId="14100"/>
          <ac:spMkLst>
            <pc:docMk/>
            <pc:sldMk cId="448576819" sldId="281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7F2275E-6AAE-43D9-BD20-5803E1C1D00A}" dt="2021-11-19T12:11:28.734" v="24" actId="2711"/>
        <pc:sldMkLst>
          <pc:docMk/>
          <pc:sldMk cId="1430611843" sldId="282"/>
        </pc:sldMkLst>
        <pc:spChg chg="mod">
          <ac:chgData name="Fiona Johnson" userId="cb662817-8725-4012-8f75-f6f30707ee54" providerId="ADAL" clId="{57F2275E-6AAE-43D9-BD20-5803E1C1D00A}" dt="2021-11-19T12:11:28.734" v="24" actId="2711"/>
          <ac:spMkLst>
            <pc:docMk/>
            <pc:sldMk cId="1430611843" sldId="282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251F1-4E25-46D4-B6A8-022F333BFE9E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F82F-B3B2-418A-A874-F57342EEB0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6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34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25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77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4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3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98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427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05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05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93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84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F7459-BEB1-4D16-934B-F922FE7A9F6C}" type="datetimeFigureOut">
              <a:rPr lang="en-GB" smtClean="0"/>
              <a:t>19/11/2021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77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7" Type="http://schemas.openxmlformats.org/officeDocument/2006/relationships/image" Target="../media/image4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mp"/><Relationship Id="rId5" Type="http://schemas.openxmlformats.org/officeDocument/2006/relationships/image" Target="../media/image14.pn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038406A4-3970-493C-8894-69827F1545E9}"/>
              </a:ext>
            </a:extLst>
          </p:cNvPr>
          <p:cNvGrpSpPr/>
          <p:nvPr/>
        </p:nvGrpSpPr>
        <p:grpSpPr>
          <a:xfrm>
            <a:off x="-48379" y="-3223"/>
            <a:ext cx="9236784" cy="6861223"/>
            <a:chOff x="-48379" y="-3223"/>
            <a:chExt cx="9236784" cy="68612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8F54A8-23E9-4678-96D4-7554C34DC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2405" r="857" b="714"/>
            <a:stretch/>
          </p:blipFill>
          <p:spPr>
            <a:xfrm>
              <a:off x="2195736" y="2150068"/>
              <a:ext cx="6958130" cy="468490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9737" y="5949279"/>
              <a:ext cx="787381" cy="8856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A12815-D007-4C29-A32C-6DC71ADE7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" t="-1" r="66502" b="66439"/>
            <a:stretch/>
          </p:blipFill>
          <p:spPr>
            <a:xfrm>
              <a:off x="0" y="0"/>
              <a:ext cx="2195736" cy="221007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FD8B59E-B9A5-4A17-9C7F-9D4CA1CAD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2" t="-1" r="3736" b="66439"/>
            <a:stretch/>
          </p:blipFill>
          <p:spPr>
            <a:xfrm>
              <a:off x="4990235" y="-168"/>
              <a:ext cx="4176464" cy="221007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1EC721-6AC3-4386-A2AD-E376BAD037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1" r="11594" b="-1181"/>
            <a:stretch/>
          </p:blipFill>
          <p:spPr>
            <a:xfrm>
              <a:off x="0" y="2178923"/>
              <a:ext cx="2155273" cy="244264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2D861B-F105-465E-B372-D05C88F61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8"/>
            <a:stretch/>
          </p:blipFill>
          <p:spPr>
            <a:xfrm>
              <a:off x="2195735" y="-3223"/>
              <a:ext cx="2794499" cy="213026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B9026A5-0F9A-4E3E-8992-272F31627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7"/>
            <a:stretch/>
          </p:blipFill>
          <p:spPr>
            <a:xfrm>
              <a:off x="-12833" y="4580879"/>
              <a:ext cx="2246511" cy="18004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272" y="6211669"/>
              <a:ext cx="4274696" cy="646331"/>
            </a:xfrm>
            <a:prstGeom prst="rect">
              <a:avLst/>
            </a:prstGeom>
            <a:solidFill>
              <a:srgbClr val="FF66CC"/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0" cap="none" spc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Lithos Pro Regular" panose="04020905040E02020A04" pitchFamily="82" charset="0"/>
                  <a:cs typeface="Levenim MT" panose="02010502060101010101" pitchFamily="2" charset="-79"/>
                </a:rPr>
                <a:t>Faith in actio</a:t>
              </a:r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Lithos Pro Regular" panose="04020905040E02020A04" pitchFamily="82" charset="0"/>
                  <a:cs typeface="Levenim MT" panose="02010502060101010101" pitchFamily="2" charset="-79"/>
                </a:rPr>
                <a:t>n</a:t>
              </a:r>
              <a:endPara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FDC05B-2963-4241-8F77-1A8DE26FAD3D}"/>
                </a:ext>
              </a:extLst>
            </p:cNvPr>
            <p:cNvSpPr/>
            <p:nvPr/>
          </p:nvSpPr>
          <p:spPr>
            <a:xfrm>
              <a:off x="2128986" y="-1"/>
              <a:ext cx="107213" cy="6211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3F03378-B433-48A0-994F-89D3260FD27C}"/>
                </a:ext>
              </a:extLst>
            </p:cNvPr>
            <p:cNvSpPr/>
            <p:nvPr/>
          </p:nvSpPr>
          <p:spPr>
            <a:xfrm>
              <a:off x="6837099" y="2173091"/>
              <a:ext cx="107213" cy="23360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8D63D96-692F-4AFF-A7AA-7F4A28F2C7EB}"/>
                </a:ext>
              </a:extLst>
            </p:cNvPr>
            <p:cNvSpPr/>
            <p:nvPr/>
          </p:nvSpPr>
          <p:spPr>
            <a:xfrm>
              <a:off x="4949770" y="1"/>
              <a:ext cx="107213" cy="2209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8356CD-8A7B-4432-B84B-97FC67773413}"/>
                </a:ext>
              </a:extLst>
            </p:cNvPr>
            <p:cNvSpPr/>
            <p:nvPr/>
          </p:nvSpPr>
          <p:spPr>
            <a:xfrm>
              <a:off x="4431935" y="4598549"/>
              <a:ext cx="107213" cy="22594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F975F71-AF9C-4152-A146-795FD45A5FA6}"/>
                </a:ext>
              </a:extLst>
            </p:cNvPr>
            <p:cNvSpPr/>
            <p:nvPr/>
          </p:nvSpPr>
          <p:spPr>
            <a:xfrm rot="5400000">
              <a:off x="4528799" y="-2405632"/>
              <a:ext cx="88142" cy="9231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9674F3-8D79-41D1-A0C7-8C123F29E651}"/>
                </a:ext>
              </a:extLst>
            </p:cNvPr>
            <p:cNvSpPr/>
            <p:nvPr/>
          </p:nvSpPr>
          <p:spPr>
            <a:xfrm rot="5400000">
              <a:off x="4523085" y="-61056"/>
              <a:ext cx="88143" cy="9231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1372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4427984" cy="646331"/>
          </a:xfrm>
          <a:prstGeom prst="rect">
            <a:avLst/>
          </a:prstGeom>
          <a:solidFill>
            <a:srgbClr val="FF66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International</a:t>
            </a:r>
          </a:p>
        </p:txBody>
      </p:sp>
    </p:spTree>
    <p:extLst>
      <p:ext uri="{BB962C8B-B14F-4D97-AF65-F5344CB8AC3E}">
        <p14:creationId xmlns:p14="http://schemas.microsoft.com/office/powerpoint/2010/main" val="2751399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3275856" cy="646331"/>
          </a:xfrm>
          <a:prstGeom prst="rect">
            <a:avLst/>
          </a:prstGeom>
          <a:solidFill>
            <a:srgbClr val="FF66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Food banks</a:t>
            </a:r>
          </a:p>
        </p:txBody>
      </p:sp>
    </p:spTree>
    <p:extLst>
      <p:ext uri="{BB962C8B-B14F-4D97-AF65-F5344CB8AC3E}">
        <p14:creationId xmlns:p14="http://schemas.microsoft.com/office/powerpoint/2010/main" val="1047897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4572000" cy="646331"/>
          </a:xfrm>
          <a:prstGeom prst="rect">
            <a:avLst/>
          </a:prstGeom>
          <a:solidFill>
            <a:srgbClr val="FF66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Drop-in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c</a:t>
            </a:r>
            <a:r>
              <a:rPr lang="en-US" sz="36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entres</a:t>
            </a:r>
            <a:endParaRPr 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ithos Pro Regular" panose="04020905040E02020A04" pitchFamily="82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868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2987824" cy="646331"/>
          </a:xfrm>
          <a:prstGeom prst="rect">
            <a:avLst/>
          </a:prstGeom>
          <a:solidFill>
            <a:srgbClr val="FF66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Training</a:t>
            </a:r>
            <a:endParaRPr 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ithos Pro Regular" panose="04020905040E02020A04" pitchFamily="82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53244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5508104" cy="646331"/>
          </a:xfrm>
          <a:prstGeom prst="rect">
            <a:avLst/>
          </a:prstGeom>
          <a:solidFill>
            <a:srgbClr val="FF66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Emergency support</a:t>
            </a:r>
          </a:p>
        </p:txBody>
      </p:sp>
    </p:spTree>
    <p:extLst>
      <p:ext uri="{BB962C8B-B14F-4D97-AF65-F5344CB8AC3E}">
        <p14:creationId xmlns:p14="http://schemas.microsoft.com/office/powerpoint/2010/main" val="773103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85AC5-22A3-441B-BD16-35D6D533C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 t="2128" b="21728"/>
          <a:stretch/>
        </p:blipFill>
        <p:spPr>
          <a:xfrm>
            <a:off x="0" y="-99391"/>
            <a:ext cx="9144000" cy="6957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2195736" cy="646331"/>
          </a:xfrm>
          <a:prstGeom prst="rect">
            <a:avLst/>
          </a:prstGeom>
          <a:solidFill>
            <a:srgbClr val="FF66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Clubs</a:t>
            </a:r>
          </a:p>
        </p:txBody>
      </p:sp>
    </p:spTree>
    <p:extLst>
      <p:ext uri="{BB962C8B-B14F-4D97-AF65-F5344CB8AC3E}">
        <p14:creationId xmlns:p14="http://schemas.microsoft.com/office/powerpoint/2010/main" val="2182138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1ECFC0-ECF8-4A3A-A6D5-3C9014DFF8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6"/>
          <a:stretch/>
        </p:blipFill>
        <p:spPr>
          <a:xfrm>
            <a:off x="2548936" y="3508623"/>
            <a:ext cx="3484948" cy="3298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43A8BF-0A59-4DB0-B442-CE25CBB02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3563" r="19637" b="12286"/>
          <a:stretch/>
        </p:blipFill>
        <p:spPr>
          <a:xfrm>
            <a:off x="6134747" y="3508623"/>
            <a:ext cx="3009253" cy="33493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7164288" cy="646331"/>
          </a:xfrm>
          <a:prstGeom prst="rect">
            <a:avLst/>
          </a:prstGeom>
          <a:solidFill>
            <a:srgbClr val="FF66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Campaigning for fairness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84C0F0-F544-4450-9C53-8D22E4B1CE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52" y="-78399"/>
            <a:ext cx="3484948" cy="3484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5677D7-DA5C-4255-B33E-ABE7F2589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94"/>
            <a:ext cx="5543162" cy="34766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F156E9-DC7C-4BB4-9F4D-FEE45CA4C5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" t="2575" r="11585" b="-151"/>
          <a:stretch/>
        </p:blipFill>
        <p:spPr>
          <a:xfrm>
            <a:off x="0" y="3495432"/>
            <a:ext cx="2448073" cy="27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96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4860032" cy="646331"/>
          </a:xfrm>
          <a:prstGeom prst="rect">
            <a:avLst/>
          </a:prstGeom>
          <a:solidFill>
            <a:srgbClr val="FF66CC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Modern slavery </a:t>
            </a:r>
          </a:p>
        </p:txBody>
      </p:sp>
    </p:spTree>
    <p:extLst>
      <p:ext uri="{BB962C8B-B14F-4D97-AF65-F5344CB8AC3E}">
        <p14:creationId xmlns:p14="http://schemas.microsoft.com/office/powerpoint/2010/main" val="448576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3131840" cy="646331"/>
          </a:xfrm>
          <a:prstGeom prst="rect">
            <a:avLst/>
          </a:prstGeom>
          <a:solidFill>
            <a:srgbClr val="FF66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Lifehouses</a:t>
            </a:r>
          </a:p>
        </p:txBody>
      </p:sp>
    </p:spTree>
    <p:extLst>
      <p:ext uri="{BB962C8B-B14F-4D97-AF65-F5344CB8AC3E}">
        <p14:creationId xmlns:p14="http://schemas.microsoft.com/office/powerpoint/2010/main" val="1430611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19</Words>
  <Application>Microsoft Office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Levenim MT</vt:lpstr>
      <vt:lpstr>Lithos Pro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Salvation Army</dc:creator>
  <cp:lastModifiedBy>Fiona Johnson</cp:lastModifiedBy>
  <cp:revision>38</cp:revision>
  <dcterms:created xsi:type="dcterms:W3CDTF">2019-07-15T07:33:31Z</dcterms:created>
  <dcterms:modified xsi:type="dcterms:W3CDTF">2021-11-19T12:12:06Z</dcterms:modified>
</cp:coreProperties>
</file>