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1"/>
  </p:notesMasterIdLst>
  <p:sldIdLst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5012A-828A-4A47-ADDA-22B5AD8E0DA7}" v="40" dt="2021-11-09T13:34:48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Anthony" userId="0b1e38f4-0dd6-4b17-b414-ad801274aaa2" providerId="ADAL" clId="{D93711BA-2C9E-4F32-92FD-B1859D435D30}"/>
    <pc:docChg chg="modSld">
      <pc:chgData name="Rebecca Anthony" userId="0b1e38f4-0dd6-4b17-b414-ad801274aaa2" providerId="ADAL" clId="{D93711BA-2C9E-4F32-92FD-B1859D435D30}" dt="2021-11-09T13:34:48.043" v="21" actId="478"/>
      <pc:docMkLst>
        <pc:docMk/>
      </pc:docMkLst>
      <pc:sldChg chg="modSp">
        <pc:chgData name="Rebecca Anthony" userId="0b1e38f4-0dd6-4b17-b414-ad801274aaa2" providerId="ADAL" clId="{D93711BA-2C9E-4F32-92FD-B1859D435D30}" dt="2021-11-09T13:34:46.745" v="17" actId="1035"/>
        <pc:sldMkLst>
          <pc:docMk/>
          <pc:sldMk cId="2878994005" sldId="260"/>
        </pc:sldMkLst>
        <pc:picChg chg="mod">
          <ac:chgData name="Rebecca Anthony" userId="0b1e38f4-0dd6-4b17-b414-ad801274aaa2" providerId="ADAL" clId="{D93711BA-2C9E-4F32-92FD-B1859D435D30}" dt="2021-11-09T13:34:46.745" v="17" actId="1035"/>
          <ac:picMkLst>
            <pc:docMk/>
            <pc:sldMk cId="2878994005" sldId="260"/>
            <ac:picMk id="3081" creationId="{00000000-0000-0000-0000-000000000000}"/>
          </ac:picMkLst>
        </pc:picChg>
        <pc:picChg chg="mod">
          <ac:chgData name="Rebecca Anthony" userId="0b1e38f4-0dd6-4b17-b414-ad801274aaa2" providerId="ADAL" clId="{D93711BA-2C9E-4F32-92FD-B1859D435D30}" dt="2021-11-09T13:34:44.891" v="11" actId="1035"/>
          <ac:picMkLst>
            <pc:docMk/>
            <pc:sldMk cId="2878994005" sldId="260"/>
            <ac:picMk id="3089" creationId="{00000000-0000-0000-0000-000000000000}"/>
          </ac:picMkLst>
        </pc:picChg>
      </pc:sldChg>
      <pc:sldChg chg="modSp">
        <pc:chgData name="Rebecca Anthony" userId="0b1e38f4-0dd6-4b17-b414-ad801274aaa2" providerId="ADAL" clId="{D93711BA-2C9E-4F32-92FD-B1859D435D30}" dt="2021-11-09T13:34:45.797" v="14" actId="1037"/>
        <pc:sldMkLst>
          <pc:docMk/>
          <pc:sldMk cId="1017381369" sldId="261"/>
        </pc:sldMkLst>
        <pc:picChg chg="mod">
          <ac:chgData name="Rebecca Anthony" userId="0b1e38f4-0dd6-4b17-b414-ad801274aaa2" providerId="ADAL" clId="{D93711BA-2C9E-4F32-92FD-B1859D435D30}" dt="2021-11-09T13:34:45.797" v="14" actId="1037"/>
          <ac:picMkLst>
            <pc:docMk/>
            <pc:sldMk cId="1017381369" sldId="261"/>
            <ac:picMk id="4108" creationId="{00000000-0000-0000-0000-000000000000}"/>
          </ac:picMkLst>
        </pc:picChg>
        <pc:picChg chg="mod">
          <ac:chgData name="Rebecca Anthony" userId="0b1e38f4-0dd6-4b17-b414-ad801274aaa2" providerId="ADAL" clId="{D93711BA-2C9E-4F32-92FD-B1859D435D30}" dt="2021-11-09T13:34:45.797" v="14" actId="1037"/>
          <ac:picMkLst>
            <pc:docMk/>
            <pc:sldMk cId="1017381369" sldId="261"/>
            <ac:picMk id="4109" creationId="{00000000-0000-0000-0000-000000000000}"/>
          </ac:picMkLst>
        </pc:picChg>
      </pc:sldChg>
      <pc:sldChg chg="addSp delSp modSp">
        <pc:chgData name="Rebecca Anthony" userId="0b1e38f4-0dd6-4b17-b414-ad801274aaa2" providerId="ADAL" clId="{D93711BA-2C9E-4F32-92FD-B1859D435D30}" dt="2021-11-09T13:34:47.842" v="20" actId="478"/>
        <pc:sldMkLst>
          <pc:docMk/>
          <pc:sldMk cId="81004777" sldId="262"/>
        </pc:sldMkLst>
        <pc:picChg chg="add del mod">
          <ac:chgData name="Rebecca Anthony" userId="0b1e38f4-0dd6-4b17-b414-ad801274aaa2" providerId="ADAL" clId="{D93711BA-2C9E-4F32-92FD-B1859D435D30}" dt="2021-11-09T13:34:47.842" v="20" actId="478"/>
          <ac:picMkLst>
            <pc:docMk/>
            <pc:sldMk cId="81004777" sldId="262"/>
            <ac:picMk id="5125" creationId="{00000000-0000-0000-0000-000000000000}"/>
          </ac:picMkLst>
        </pc:picChg>
        <pc:picChg chg="add del">
          <ac:chgData name="Rebecca Anthony" userId="0b1e38f4-0dd6-4b17-b414-ad801274aaa2" providerId="ADAL" clId="{D93711BA-2C9E-4F32-92FD-B1859D435D30}" dt="2021-11-09T13:34:47.293" v="18" actId="478"/>
          <ac:picMkLst>
            <pc:docMk/>
            <pc:sldMk cId="81004777" sldId="262"/>
            <ac:picMk id="5132" creationId="{00000000-0000-0000-0000-000000000000}"/>
          </ac:picMkLst>
        </pc:picChg>
      </pc:sldChg>
      <pc:sldChg chg="addSp delSp modSp">
        <pc:chgData name="Rebecca Anthony" userId="0b1e38f4-0dd6-4b17-b414-ad801274aaa2" providerId="ADAL" clId="{D93711BA-2C9E-4F32-92FD-B1859D435D30}" dt="2021-11-09T13:34:48.043" v="21" actId="478"/>
        <pc:sldMkLst>
          <pc:docMk/>
          <pc:sldMk cId="3995545096" sldId="263"/>
        </pc:sldMkLst>
        <pc:spChg chg="mod">
          <ac:chgData name="Rebecca Anthony" userId="0b1e38f4-0dd6-4b17-b414-ad801274aaa2" providerId="ADAL" clId="{D93711BA-2C9E-4F32-92FD-B1859D435D30}" dt="2021-11-09T13:34:46.552" v="16" actId="1035"/>
          <ac:spMkLst>
            <pc:docMk/>
            <pc:sldMk cId="3995545096" sldId="263"/>
            <ac:spMk id="6149" creationId="{00000000-0000-0000-0000-000000000000}"/>
          </ac:spMkLst>
        </pc:spChg>
        <pc:spChg chg="add del">
          <ac:chgData name="Rebecca Anthony" userId="0b1e38f4-0dd6-4b17-b414-ad801274aaa2" providerId="ADAL" clId="{D93711BA-2C9E-4F32-92FD-B1859D435D30}" dt="2021-11-09T13:34:48.043" v="21" actId="478"/>
          <ac:spMkLst>
            <pc:docMk/>
            <pc:sldMk cId="3995545096" sldId="263"/>
            <ac:spMk id="6152" creationId="{00000000-0000-0000-0000-000000000000}"/>
          </ac:spMkLst>
        </pc:spChg>
        <pc:picChg chg="mod">
          <ac:chgData name="Rebecca Anthony" userId="0b1e38f4-0dd6-4b17-b414-ad801274aaa2" providerId="ADAL" clId="{D93711BA-2C9E-4F32-92FD-B1859D435D30}" dt="2021-11-09T13:34:46.375" v="15" actId="1035"/>
          <ac:picMkLst>
            <pc:docMk/>
            <pc:sldMk cId="3995545096" sldId="263"/>
            <ac:picMk id="615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B0C93-F54C-414C-A29B-AF8B3F24218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59FB6-326F-4A6F-A11F-B5895F998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2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3480CC-5AF9-4954-A47E-35A3BC094FBB}" type="slidenum">
              <a:rPr lang="en-GB" altLang="en-US" smtClean="0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17495A-81A4-4827-8F10-7567C51A659D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87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50307"/>
            <a:ext cx="8229600" cy="3931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59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805264"/>
            <a:ext cx="6163785" cy="6367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5656" y="1124744"/>
            <a:ext cx="6163785" cy="4622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7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65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6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805264"/>
            <a:ext cx="6163785" cy="6367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5656" y="1124744"/>
            <a:ext cx="6163785" cy="4622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058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431429"/>
            <a:ext cx="8229600" cy="402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3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77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47750" y="1727200"/>
            <a:ext cx="7334250" cy="2924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alt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Would you rather…?</a:t>
            </a:r>
            <a:endParaRPr lang="en-GB" altLang="en-US" sz="60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en-GB" altLang="en-US" sz="6000" dirty="0"/>
          </a:p>
          <a:p>
            <a:pPr algn="ctr">
              <a:defRPr/>
            </a:pPr>
            <a:endParaRPr lang="en-GB" altLang="en-US" sz="3200" dirty="0"/>
          </a:p>
          <a:p>
            <a:pPr algn="ctr">
              <a:defRPr/>
            </a:pPr>
            <a:r>
              <a:rPr lang="en-GB" altLang="en-US" sz="3200" dirty="0"/>
              <a:t>                                  </a:t>
            </a:r>
            <a:endParaRPr lang="en-GB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Oval 8"/>
          <p:cNvSpPr>
            <a:spLocks noChangeArrowheads="1"/>
          </p:cNvSpPr>
          <p:nvPr/>
        </p:nvSpPr>
        <p:spPr bwMode="auto">
          <a:xfrm>
            <a:off x="323850" y="1187450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Oval 10"/>
          <p:cNvSpPr>
            <a:spLocks noChangeArrowheads="1"/>
          </p:cNvSpPr>
          <p:nvPr/>
        </p:nvSpPr>
        <p:spPr bwMode="auto">
          <a:xfrm>
            <a:off x="7164388" y="1547813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Oval 11"/>
          <p:cNvSpPr>
            <a:spLocks noChangeArrowheads="1"/>
          </p:cNvSpPr>
          <p:nvPr/>
        </p:nvSpPr>
        <p:spPr bwMode="auto">
          <a:xfrm>
            <a:off x="1619250" y="5291138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81" name="Picture 13" descr="snowf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4653136"/>
            <a:ext cx="1276351" cy="13414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5" descr="snowf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149725"/>
            <a:ext cx="1276350" cy="13414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Oval 17"/>
          <p:cNvSpPr>
            <a:spLocks noChangeArrowheads="1"/>
          </p:cNvSpPr>
          <p:nvPr/>
        </p:nvSpPr>
        <p:spPr bwMode="auto">
          <a:xfrm>
            <a:off x="6156325" y="5795963"/>
            <a:ext cx="7143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6" name="Oval 18"/>
          <p:cNvSpPr>
            <a:spLocks noChangeArrowheads="1"/>
          </p:cNvSpPr>
          <p:nvPr/>
        </p:nvSpPr>
        <p:spPr bwMode="auto">
          <a:xfrm>
            <a:off x="8027988" y="6011863"/>
            <a:ext cx="215900" cy="2143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920"/>
            <a:ext cx="3063875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99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765175"/>
            <a:ext cx="9001125" cy="156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Salvation Army at Christmas</a:t>
            </a:r>
          </a:p>
        </p:txBody>
      </p:sp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5588000"/>
            <a:ext cx="822325" cy="8651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4941888"/>
            <a:ext cx="822325" cy="8651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471">
            <a:off x="2192178" y="2354115"/>
            <a:ext cx="5374124" cy="361115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966">
            <a:off x="2253222" y="2412234"/>
            <a:ext cx="5190777" cy="34537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8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323850" y="1187450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8027988" y="6011863"/>
            <a:ext cx="215900" cy="214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1042987" y="724693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223838" y="1091406"/>
            <a:ext cx="7704138" cy="440055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GB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>
              <a:defRPr/>
            </a:pPr>
            <a:r>
              <a:rPr lang="en-GB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Christmas Present ideas for Children</a:t>
            </a: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000" b="1" dirty="0">
                <a:latin typeface="Lucida Sans" pitchFamily="34" charset="0"/>
              </a:rPr>
              <a:t>Younger children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Dolls and action figures, soft toys, cars, lorries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Colourful and fun educational toys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Colouring sets, DVDs, books, puzzles</a:t>
            </a:r>
          </a:p>
          <a:p>
            <a:pPr>
              <a:buFont typeface="Wingdings" pitchFamily="2" charset="2"/>
              <a:buChar char="§"/>
              <a:defRPr/>
            </a:pPr>
            <a:endParaRPr lang="en-GB" altLang="en-US" sz="2000" dirty="0">
              <a:latin typeface="Lucida Sans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b="1" dirty="0">
                <a:latin typeface="Lucida Sans" pitchFamily="34" charset="0"/>
              </a:rPr>
              <a:t>Older children and teenagers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Games and toys, sports equipment and clothing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Stationery, CDs, DVDs, books, T-shirts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Hair ornaments, gloves, scarves, hats</a:t>
            </a:r>
          </a:p>
          <a:p>
            <a:pPr>
              <a:buFontTx/>
              <a:buChar char="•"/>
              <a:defRPr/>
            </a:pPr>
            <a:endParaRPr lang="en-GB" altLang="en-US" sz="2000" dirty="0">
              <a:latin typeface="Lucida Sans" pitchFamily="34" charset="0"/>
            </a:endParaRPr>
          </a:p>
          <a:p>
            <a:pPr>
              <a:buFontTx/>
              <a:buChar char="•"/>
              <a:defRPr/>
            </a:pPr>
            <a:endParaRPr lang="en-GB" altLang="en-US" sz="1600" dirty="0"/>
          </a:p>
        </p:txBody>
      </p:sp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2467">
            <a:off x="5691817" y="4351762"/>
            <a:ext cx="3441535" cy="232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51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945">
            <a:off x="5822091" y="4420265"/>
            <a:ext cx="3260024" cy="217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7"/>
          <p:cNvSpPr>
            <a:spLocks noChangeArrowheads="1"/>
          </p:cNvSpPr>
          <p:nvPr/>
        </p:nvSpPr>
        <p:spPr bwMode="auto">
          <a:xfrm>
            <a:off x="323850" y="1187450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8" name="Oval 9"/>
          <p:cNvSpPr>
            <a:spLocks noChangeArrowheads="1"/>
          </p:cNvSpPr>
          <p:nvPr/>
        </p:nvSpPr>
        <p:spPr bwMode="auto">
          <a:xfrm>
            <a:off x="7164388" y="1547813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" name="Oval 10"/>
          <p:cNvSpPr>
            <a:spLocks noChangeArrowheads="1"/>
          </p:cNvSpPr>
          <p:nvPr/>
        </p:nvSpPr>
        <p:spPr bwMode="auto">
          <a:xfrm>
            <a:off x="2411413" y="5517232"/>
            <a:ext cx="215900" cy="2143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1" name="Picture 12" descr="snowf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363788" cy="2484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 descr="snowf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933450" cy="981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Oval 16"/>
          <p:cNvSpPr>
            <a:spLocks noChangeArrowheads="1"/>
          </p:cNvSpPr>
          <p:nvPr/>
        </p:nvSpPr>
        <p:spPr bwMode="auto">
          <a:xfrm>
            <a:off x="6156325" y="5795963"/>
            <a:ext cx="7143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6" name="Oval 17"/>
          <p:cNvSpPr>
            <a:spLocks noChangeArrowheads="1"/>
          </p:cNvSpPr>
          <p:nvPr/>
        </p:nvSpPr>
        <p:spPr bwMode="auto">
          <a:xfrm>
            <a:off x="8027988" y="6011863"/>
            <a:ext cx="215900" cy="2143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09563" y="1214437"/>
            <a:ext cx="7489825" cy="30257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alt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Christmas Present ideas for Older People</a:t>
            </a:r>
          </a:p>
          <a:p>
            <a:pPr>
              <a:defRPr/>
            </a:pPr>
            <a:endParaRPr lang="en-GB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dirty="0">
                <a:solidFill>
                  <a:srgbClr val="FF0000"/>
                </a:solidFill>
              </a:rPr>
              <a:t>  </a:t>
            </a:r>
            <a:r>
              <a:rPr lang="en-GB" altLang="en-US" dirty="0">
                <a:latin typeface="Lucida Sans" pitchFamily="34" charset="0"/>
              </a:rPr>
              <a:t>Bubble Bath</a:t>
            </a:r>
            <a:endParaRPr lang="en-GB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Scarves or hats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Books, or puzzle books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Speciality teas, jams, or biscuits</a:t>
            </a:r>
            <a:br>
              <a:rPr lang="en-GB" altLang="en-US" sz="2000" dirty="0">
                <a:latin typeface="Lucida Sans" pitchFamily="34" charset="0"/>
              </a:rPr>
            </a:br>
            <a:endParaRPr lang="en-GB" altLang="en-US" sz="2000" dirty="0">
              <a:latin typeface="Lucida Sans" pitchFamily="34" charset="0"/>
            </a:endParaRPr>
          </a:p>
          <a:p>
            <a:pPr>
              <a:defRPr/>
            </a:pPr>
            <a:endParaRPr lang="en-GB" altLang="en-US" sz="2000" dirty="0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363110">
            <a:off x="3486090" y="3635440"/>
            <a:ext cx="4322579" cy="3030527"/>
          </a:xfrm>
          <a:prstGeom prst="rect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150">
            <a:off x="3571818" y="3688415"/>
            <a:ext cx="4155510" cy="27680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54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snowf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57338"/>
            <a:ext cx="12827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627313" y="1196975"/>
            <a:ext cx="6265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5724525" y="1628775"/>
            <a:ext cx="215900" cy="21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8532813" y="1557338"/>
            <a:ext cx="431800" cy="4286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2124075" y="1125538"/>
            <a:ext cx="144463" cy="1428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1979613" y="3860800"/>
            <a:ext cx="215900" cy="21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2248" name="Picture 24" descr="snowf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148748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9" name="Picture 25" descr="snowfl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8223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0" name="Picture 26" descr="snowf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4763"/>
            <a:ext cx="14874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1" name="Picture 27" descr="snowfl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868863"/>
            <a:ext cx="8223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395288" y="4581525"/>
            <a:ext cx="288925" cy="287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4356100" y="5013325"/>
            <a:ext cx="144463" cy="1428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2" name="Picture 4" descr="https://www.salvationarmy.org.uk/sites/default/files/news/West%20Ham%20young%20players%20donate%20to%20Salvation%20Army%20Christmas%20present%20appe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545">
            <a:off x="3474010" y="3725576"/>
            <a:ext cx="4123250" cy="27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alvationarmy.org.uk/sites/default/files/news/Jennings%20Motorgroup%2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221">
            <a:off x="488205" y="2025929"/>
            <a:ext cx="2755552" cy="41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salvationarmy.org.uk/sites/default/files/news/Presents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66">
            <a:off x="5596832" y="1692221"/>
            <a:ext cx="3176384" cy="19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salvationarmy.org.uk/sites/default/files/news/TSA%20Christmas%20Present%20Appeal%2020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9614">
            <a:off x="3261511" y="1086314"/>
            <a:ext cx="2545517" cy="16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0BB7640DE7143BC6D616D7CEECABA" ma:contentTypeVersion="15" ma:contentTypeDescription="Create a new document." ma:contentTypeScope="" ma:versionID="ef4a754733ec52987c94d5fb4ea52fb5">
  <xsd:schema xmlns:xsd="http://www.w3.org/2001/XMLSchema" xmlns:xs="http://www.w3.org/2001/XMLSchema" xmlns:p="http://schemas.microsoft.com/office/2006/metadata/properties" xmlns:ns3="d28f1300-0e66-4029-908e-1fec785304fe" xmlns:ns4="e70a2fbf-b6e6-4b5c-b731-1d0e44d14197" targetNamespace="http://schemas.microsoft.com/office/2006/metadata/properties" ma:root="true" ma:fieldsID="a78ef96aeff226f59c609f70a10f65f7" ns3:_="" ns4:_="">
    <xsd:import namespace="d28f1300-0e66-4029-908e-1fec785304fe"/>
    <xsd:import namespace="e70a2fbf-b6e6-4b5c-b731-1d0e44d141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xSherpaClassify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f1300-0e66-4029-908e-1fec78530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xSherpaClassifyTag" ma:index="22" nillable="true" ma:displayName="xSherpaClassifyTag" ma:internalName="xSherpaClassifyTag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a2fbf-b6e6-4b5c-b731-1d0e44d141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xSherpaClassifyTag xmlns="d28f1300-0e66-4029-908e-1fec785304fe" xsi:nil="true"/>
  </documentManagement>
</p:properties>
</file>

<file path=customXml/itemProps1.xml><?xml version="1.0" encoding="utf-8"?>
<ds:datastoreItem xmlns:ds="http://schemas.openxmlformats.org/officeDocument/2006/customXml" ds:itemID="{F8F182E5-9D32-4E14-9C7C-98376A4DE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f1300-0e66-4029-908e-1fec785304fe"/>
    <ds:schemaRef ds:uri="e70a2fbf-b6e6-4b5c-b731-1d0e44d141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108AB4-7841-466D-B343-1069FEE3FF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17EACA-95A0-4DBA-A30C-4F2618004719}">
  <ds:schemaRefs>
    <ds:schemaRef ds:uri="http://www.w3.org/XML/1998/namespace"/>
    <ds:schemaRef ds:uri="http://purl.org/dc/elements/1.1/"/>
    <ds:schemaRef ds:uri="http://schemas.microsoft.com/office/infopath/2007/PartnerControls"/>
    <ds:schemaRef ds:uri="d28f1300-0e66-4029-908e-1fec785304fe"/>
    <ds:schemaRef ds:uri="http://purl.org/dc/terms/"/>
    <ds:schemaRef ds:uri="http://schemas.microsoft.com/office/2006/documentManagement/types"/>
    <ds:schemaRef ds:uri="http://purl.org/dc/dcmitype/"/>
    <ds:schemaRef ds:uri="e70a2fbf-b6e6-4b5c-b731-1d0e44d14197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107</Words>
  <Application>Microsoft Office PowerPoint</Application>
  <PresentationFormat>On-screen Show (4:3)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Sans</vt:lpstr>
      <vt:lpstr>Trebuchet MS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Little</dc:creator>
  <cp:lastModifiedBy>Rebecca Anthony</cp:lastModifiedBy>
  <cp:revision>9</cp:revision>
  <dcterms:created xsi:type="dcterms:W3CDTF">2018-10-17T08:59:07Z</dcterms:created>
  <dcterms:modified xsi:type="dcterms:W3CDTF">2021-11-09T13:34:53Z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0x0101000020BB7640DE7143BC6D616D7CEECABA</vt:lpwstr>
  </property>
</Properties>
</file>