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B2A5B-84C9-415C-B626-CE72B26A2433}" v="5" dt="2021-11-26T12:01:38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57" autoAdjust="0"/>
  </p:normalViewPr>
  <p:slideViewPr>
    <p:cSldViewPr>
      <p:cViewPr varScale="1">
        <p:scale>
          <a:sx n="114" d="100"/>
          <a:sy n="114" d="100"/>
        </p:scale>
        <p:origin x="15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Johnson" userId="cb662817-8725-4012-8f75-f6f30707ee54" providerId="ADAL" clId="{8A4C02F0-D912-454C-A6D1-18F026DD10B2}"/>
    <pc:docChg chg="undo modSld">
      <pc:chgData name="Fiona Johnson" userId="cb662817-8725-4012-8f75-f6f30707ee54" providerId="ADAL" clId="{8A4C02F0-D912-454C-A6D1-18F026DD10B2}" dt="2021-11-19T12:28:10.355" v="91" actId="1076"/>
      <pc:docMkLst>
        <pc:docMk/>
      </pc:docMkLst>
      <pc:sldChg chg="modSp">
        <pc:chgData name="Fiona Johnson" userId="cb662817-8725-4012-8f75-f6f30707ee54" providerId="ADAL" clId="{8A4C02F0-D912-454C-A6D1-18F026DD10B2}" dt="2021-11-19T12:26:05.505" v="73" actId="14100"/>
        <pc:sldMkLst>
          <pc:docMk/>
          <pc:sldMk cId="21372653" sldId="256"/>
        </pc:sldMkLst>
        <pc:spChg chg="mod ord">
          <ac:chgData name="Fiona Johnson" userId="cb662817-8725-4012-8f75-f6f30707ee54" providerId="ADAL" clId="{8A4C02F0-D912-454C-A6D1-18F026DD10B2}" dt="2021-11-19T12:23:12.380" v="52" actId="1076"/>
          <ac:spMkLst>
            <pc:docMk/>
            <pc:sldMk cId="21372653" sldId="256"/>
            <ac:spMk id="6" creationId="{00000000-0000-0000-0000-000000000000}"/>
          </ac:spMkLst>
        </pc:spChg>
        <pc:spChg chg="mod">
          <ac:chgData name="Fiona Johnson" userId="cb662817-8725-4012-8f75-f6f30707ee54" providerId="ADAL" clId="{8A4C02F0-D912-454C-A6D1-18F026DD10B2}" dt="2021-11-19T12:26:05.505" v="73" actId="14100"/>
          <ac:spMkLst>
            <pc:docMk/>
            <pc:sldMk cId="21372653" sldId="256"/>
            <ac:spMk id="9" creationId="{00000000-0000-0000-0000-000000000000}"/>
          </ac:spMkLst>
        </pc:spChg>
        <pc:spChg chg="mod">
          <ac:chgData name="Fiona Johnson" userId="cb662817-8725-4012-8f75-f6f30707ee54" providerId="ADAL" clId="{8A4C02F0-D912-454C-A6D1-18F026DD10B2}" dt="2021-11-19T12:25:30.252" v="70" actId="14100"/>
          <ac:spMkLst>
            <pc:docMk/>
            <pc:sldMk cId="21372653" sldId="256"/>
            <ac:spMk id="10" creationId="{00000000-0000-0000-0000-000000000000}"/>
          </ac:spMkLst>
        </pc:spChg>
        <pc:grpChg chg="mod">
          <ac:chgData name="Fiona Johnson" userId="cb662817-8725-4012-8f75-f6f30707ee54" providerId="ADAL" clId="{8A4C02F0-D912-454C-A6D1-18F026DD10B2}" dt="2021-11-19T12:25:54.509" v="72" actId="14100"/>
          <ac:grpSpMkLst>
            <pc:docMk/>
            <pc:sldMk cId="21372653" sldId="256"/>
            <ac:grpSpMk id="13" creationId="{C4E2CD07-B81C-42E3-B8C0-6F527A0EBF50}"/>
          </ac:grpSpMkLst>
        </pc:grpChg>
        <pc:picChg chg="mod">
          <ac:chgData name="Fiona Johnson" userId="cb662817-8725-4012-8f75-f6f30707ee54" providerId="ADAL" clId="{8A4C02F0-D912-454C-A6D1-18F026DD10B2}" dt="2021-11-19T12:24:53.539" v="65" actId="1076"/>
          <ac:picMkLst>
            <pc:docMk/>
            <pc:sldMk cId="21372653" sldId="256"/>
            <ac:picMk id="3" creationId="{80BDD524-985A-449A-B57D-C6BB126912D5}"/>
          </ac:picMkLst>
        </pc:picChg>
        <pc:picChg chg="mod modCrop">
          <ac:chgData name="Fiona Johnson" userId="cb662817-8725-4012-8f75-f6f30707ee54" providerId="ADAL" clId="{8A4C02F0-D912-454C-A6D1-18F026DD10B2}" dt="2021-11-19T12:25:06.405" v="67" actId="1076"/>
          <ac:picMkLst>
            <pc:docMk/>
            <pc:sldMk cId="21372653" sldId="256"/>
            <ac:picMk id="4" creationId="{00000000-0000-0000-0000-000000000000}"/>
          </ac:picMkLst>
        </pc:picChg>
        <pc:picChg chg="mod">
          <ac:chgData name="Fiona Johnson" userId="cb662817-8725-4012-8f75-f6f30707ee54" providerId="ADAL" clId="{8A4C02F0-D912-454C-A6D1-18F026DD10B2}" dt="2021-11-19T12:23:27.156" v="53" actId="1076"/>
          <ac:picMkLst>
            <pc:docMk/>
            <pc:sldMk cId="21372653" sldId="256"/>
            <ac:picMk id="5" creationId="{00000000-0000-0000-0000-000000000000}"/>
          </ac:picMkLst>
        </pc:picChg>
        <pc:picChg chg="mod">
          <ac:chgData name="Fiona Johnson" userId="cb662817-8725-4012-8f75-f6f30707ee54" providerId="ADAL" clId="{8A4C02F0-D912-454C-A6D1-18F026DD10B2}" dt="2021-11-19T12:24:09.875" v="60" actId="1076"/>
          <ac:picMkLst>
            <pc:docMk/>
            <pc:sldMk cId="21372653" sldId="256"/>
            <ac:picMk id="7" creationId="{00000000-0000-0000-0000-000000000000}"/>
          </ac:picMkLst>
        </pc:picChg>
        <pc:picChg chg="mod">
          <ac:chgData name="Fiona Johnson" userId="cb662817-8725-4012-8f75-f6f30707ee54" providerId="ADAL" clId="{8A4C02F0-D912-454C-A6D1-18F026DD10B2}" dt="2021-11-19T12:23:52.645" v="56" actId="1076"/>
          <ac:picMkLst>
            <pc:docMk/>
            <pc:sldMk cId="21372653" sldId="256"/>
            <ac:picMk id="8" creationId="{00000000-0000-0000-0000-000000000000}"/>
          </ac:picMkLst>
        </pc:picChg>
        <pc:picChg chg="mod">
          <ac:chgData name="Fiona Johnson" userId="cb662817-8725-4012-8f75-f6f30707ee54" providerId="ADAL" clId="{8A4C02F0-D912-454C-A6D1-18F026DD10B2}" dt="2021-11-19T12:25:15.616" v="68" actId="1076"/>
          <ac:picMkLst>
            <pc:docMk/>
            <pc:sldMk cId="21372653" sldId="256"/>
            <ac:picMk id="12" creationId="{BD071D70-B03B-48E1-AA38-274DF8223531}"/>
          </ac:picMkLst>
        </pc:picChg>
      </pc:sldChg>
      <pc:sldChg chg="modSp">
        <pc:chgData name="Fiona Johnson" userId="cb662817-8725-4012-8f75-f6f30707ee54" providerId="ADAL" clId="{8A4C02F0-D912-454C-A6D1-18F026DD10B2}" dt="2021-11-19T12:26:27.202" v="75" actId="1076"/>
        <pc:sldMkLst>
          <pc:docMk/>
          <pc:sldMk cId="4289806582" sldId="257"/>
        </pc:sldMkLst>
        <pc:spChg chg="mod">
          <ac:chgData name="Fiona Johnson" userId="cb662817-8725-4012-8f75-f6f30707ee54" providerId="ADAL" clId="{8A4C02F0-D912-454C-A6D1-18F026DD10B2}" dt="2021-11-19T12:26:27.202" v="75" actId="1076"/>
          <ac:spMkLst>
            <pc:docMk/>
            <pc:sldMk cId="4289806582" sldId="257"/>
            <ac:spMk id="4" creationId="{00000000-0000-0000-0000-000000000000}"/>
          </ac:spMkLst>
        </pc:spChg>
      </pc:sldChg>
      <pc:sldChg chg="modSp">
        <pc:chgData name="Fiona Johnson" userId="cb662817-8725-4012-8f75-f6f30707ee54" providerId="ADAL" clId="{8A4C02F0-D912-454C-A6D1-18F026DD10B2}" dt="2021-11-19T12:26:40.635" v="77" actId="1076"/>
        <pc:sldMkLst>
          <pc:docMk/>
          <pc:sldMk cId="2170260724" sldId="258"/>
        </pc:sldMkLst>
        <pc:spChg chg="mod">
          <ac:chgData name="Fiona Johnson" userId="cb662817-8725-4012-8f75-f6f30707ee54" providerId="ADAL" clId="{8A4C02F0-D912-454C-A6D1-18F026DD10B2}" dt="2021-11-19T12:26:40.635" v="77" actId="1076"/>
          <ac:spMkLst>
            <pc:docMk/>
            <pc:sldMk cId="2170260724" sldId="258"/>
            <ac:spMk id="4" creationId="{00000000-0000-0000-0000-000000000000}"/>
          </ac:spMkLst>
        </pc:spChg>
      </pc:sldChg>
      <pc:sldChg chg="modSp">
        <pc:chgData name="Fiona Johnson" userId="cb662817-8725-4012-8f75-f6f30707ee54" providerId="ADAL" clId="{8A4C02F0-D912-454C-A6D1-18F026DD10B2}" dt="2021-11-19T12:27:08.503" v="81" actId="1076"/>
        <pc:sldMkLst>
          <pc:docMk/>
          <pc:sldMk cId="2170260724" sldId="259"/>
        </pc:sldMkLst>
        <pc:spChg chg="mod">
          <ac:chgData name="Fiona Johnson" userId="cb662817-8725-4012-8f75-f6f30707ee54" providerId="ADAL" clId="{8A4C02F0-D912-454C-A6D1-18F026DD10B2}" dt="2021-11-19T12:27:08.503" v="81" actId="1076"/>
          <ac:spMkLst>
            <pc:docMk/>
            <pc:sldMk cId="2170260724" sldId="259"/>
            <ac:spMk id="4" creationId="{00000000-0000-0000-0000-000000000000}"/>
          </ac:spMkLst>
        </pc:spChg>
      </pc:sldChg>
      <pc:sldChg chg="modSp">
        <pc:chgData name="Fiona Johnson" userId="cb662817-8725-4012-8f75-f6f30707ee54" providerId="ADAL" clId="{8A4C02F0-D912-454C-A6D1-18F026DD10B2}" dt="2021-11-19T12:27:20.351" v="83" actId="1076"/>
        <pc:sldMkLst>
          <pc:docMk/>
          <pc:sldMk cId="2170260724" sldId="260"/>
        </pc:sldMkLst>
        <pc:spChg chg="mod">
          <ac:chgData name="Fiona Johnson" userId="cb662817-8725-4012-8f75-f6f30707ee54" providerId="ADAL" clId="{8A4C02F0-D912-454C-A6D1-18F026DD10B2}" dt="2021-11-19T12:27:20.351" v="83" actId="1076"/>
          <ac:spMkLst>
            <pc:docMk/>
            <pc:sldMk cId="2170260724" sldId="260"/>
            <ac:spMk id="4" creationId="{00000000-0000-0000-0000-000000000000}"/>
          </ac:spMkLst>
        </pc:spChg>
      </pc:sldChg>
      <pc:sldChg chg="modSp">
        <pc:chgData name="Fiona Johnson" userId="cb662817-8725-4012-8f75-f6f30707ee54" providerId="ADAL" clId="{8A4C02F0-D912-454C-A6D1-18F026DD10B2}" dt="2021-11-19T12:27:31.027" v="85" actId="1076"/>
        <pc:sldMkLst>
          <pc:docMk/>
          <pc:sldMk cId="2170260724" sldId="261"/>
        </pc:sldMkLst>
        <pc:spChg chg="mod">
          <ac:chgData name="Fiona Johnson" userId="cb662817-8725-4012-8f75-f6f30707ee54" providerId="ADAL" clId="{8A4C02F0-D912-454C-A6D1-18F026DD10B2}" dt="2021-11-19T12:27:31.027" v="85" actId="1076"/>
          <ac:spMkLst>
            <pc:docMk/>
            <pc:sldMk cId="2170260724" sldId="261"/>
            <ac:spMk id="4" creationId="{00000000-0000-0000-0000-000000000000}"/>
          </ac:spMkLst>
        </pc:spChg>
      </pc:sldChg>
      <pc:sldChg chg="modSp">
        <pc:chgData name="Fiona Johnson" userId="cb662817-8725-4012-8f75-f6f30707ee54" providerId="ADAL" clId="{8A4C02F0-D912-454C-A6D1-18F026DD10B2}" dt="2021-11-19T12:27:44.292" v="87" actId="1076"/>
        <pc:sldMkLst>
          <pc:docMk/>
          <pc:sldMk cId="2170260724" sldId="262"/>
        </pc:sldMkLst>
        <pc:spChg chg="mod">
          <ac:chgData name="Fiona Johnson" userId="cb662817-8725-4012-8f75-f6f30707ee54" providerId="ADAL" clId="{8A4C02F0-D912-454C-A6D1-18F026DD10B2}" dt="2021-11-19T12:27:44.292" v="87" actId="1076"/>
          <ac:spMkLst>
            <pc:docMk/>
            <pc:sldMk cId="2170260724" sldId="262"/>
            <ac:spMk id="4" creationId="{00000000-0000-0000-0000-000000000000}"/>
          </ac:spMkLst>
        </pc:spChg>
      </pc:sldChg>
      <pc:sldChg chg="modSp">
        <pc:chgData name="Fiona Johnson" userId="cb662817-8725-4012-8f75-f6f30707ee54" providerId="ADAL" clId="{8A4C02F0-D912-454C-A6D1-18F026DD10B2}" dt="2021-11-19T12:27:57.085" v="89" actId="1076"/>
        <pc:sldMkLst>
          <pc:docMk/>
          <pc:sldMk cId="2170260724" sldId="263"/>
        </pc:sldMkLst>
        <pc:spChg chg="mod">
          <ac:chgData name="Fiona Johnson" userId="cb662817-8725-4012-8f75-f6f30707ee54" providerId="ADAL" clId="{8A4C02F0-D912-454C-A6D1-18F026DD10B2}" dt="2021-11-19T12:27:57.085" v="89" actId="1076"/>
          <ac:spMkLst>
            <pc:docMk/>
            <pc:sldMk cId="2170260724" sldId="263"/>
            <ac:spMk id="4" creationId="{00000000-0000-0000-0000-000000000000}"/>
          </ac:spMkLst>
        </pc:spChg>
      </pc:sldChg>
      <pc:sldChg chg="modSp">
        <pc:chgData name="Fiona Johnson" userId="cb662817-8725-4012-8f75-f6f30707ee54" providerId="ADAL" clId="{8A4C02F0-D912-454C-A6D1-18F026DD10B2}" dt="2021-11-19T12:26:54.804" v="79" actId="1076"/>
        <pc:sldMkLst>
          <pc:docMk/>
          <pc:sldMk cId="2170260724" sldId="264"/>
        </pc:sldMkLst>
        <pc:spChg chg="mod">
          <ac:chgData name="Fiona Johnson" userId="cb662817-8725-4012-8f75-f6f30707ee54" providerId="ADAL" clId="{8A4C02F0-D912-454C-A6D1-18F026DD10B2}" dt="2021-11-19T12:26:54.804" v="79" actId="1076"/>
          <ac:spMkLst>
            <pc:docMk/>
            <pc:sldMk cId="2170260724" sldId="264"/>
            <ac:spMk id="4" creationId="{00000000-0000-0000-0000-000000000000}"/>
          </ac:spMkLst>
        </pc:spChg>
      </pc:sldChg>
      <pc:sldChg chg="modSp">
        <pc:chgData name="Fiona Johnson" userId="cb662817-8725-4012-8f75-f6f30707ee54" providerId="ADAL" clId="{8A4C02F0-D912-454C-A6D1-18F026DD10B2}" dt="2021-11-19T12:28:10.355" v="91" actId="1076"/>
        <pc:sldMkLst>
          <pc:docMk/>
          <pc:sldMk cId="2170260724" sldId="265"/>
        </pc:sldMkLst>
        <pc:spChg chg="mod">
          <ac:chgData name="Fiona Johnson" userId="cb662817-8725-4012-8f75-f6f30707ee54" providerId="ADAL" clId="{8A4C02F0-D912-454C-A6D1-18F026DD10B2}" dt="2021-11-19T12:28:10.355" v="91" actId="1076"/>
          <ac:spMkLst>
            <pc:docMk/>
            <pc:sldMk cId="2170260724" sldId="265"/>
            <ac:spMk id="4" creationId="{00000000-0000-0000-0000-000000000000}"/>
          </ac:spMkLst>
        </pc:spChg>
      </pc:sldChg>
    </pc:docChg>
  </pc:docChgLst>
  <pc:docChgLst>
    <pc:chgData name="Fiona Johnson" userId="cb662817-8725-4012-8f75-f6f30707ee54" providerId="ADAL" clId="{50CB2A5B-84C9-415C-B626-CE72B26A2433}"/>
    <pc:docChg chg="undo custSel addSld delSld modSld">
      <pc:chgData name="Fiona Johnson" userId="cb662817-8725-4012-8f75-f6f30707ee54" providerId="ADAL" clId="{50CB2A5B-84C9-415C-B626-CE72B26A2433}" dt="2021-11-26T12:01:44.086" v="10" actId="2696"/>
      <pc:docMkLst>
        <pc:docMk/>
      </pc:docMkLst>
      <pc:sldChg chg="addSp delSp modSp setBg">
        <pc:chgData name="Fiona Johnson" userId="cb662817-8725-4012-8f75-f6f30707ee54" providerId="ADAL" clId="{50CB2A5B-84C9-415C-B626-CE72B26A2433}" dt="2021-11-26T12:01:38.160" v="9"/>
        <pc:sldMkLst>
          <pc:docMk/>
          <pc:sldMk cId="21372653" sldId="256"/>
        </pc:sldMkLst>
        <pc:spChg chg="del">
          <ac:chgData name="Fiona Johnson" userId="cb662817-8725-4012-8f75-f6f30707ee54" providerId="ADAL" clId="{50CB2A5B-84C9-415C-B626-CE72B26A2433}" dt="2021-11-26T11:59:29.467" v="3" actId="478"/>
          <ac:spMkLst>
            <pc:docMk/>
            <pc:sldMk cId="21372653" sldId="256"/>
            <ac:spMk id="6" creationId="{00000000-0000-0000-0000-000000000000}"/>
          </ac:spMkLst>
        </pc:spChg>
        <pc:spChg chg="add">
          <ac:chgData name="Fiona Johnson" userId="cb662817-8725-4012-8f75-f6f30707ee54" providerId="ADAL" clId="{50CB2A5B-84C9-415C-B626-CE72B26A2433}" dt="2021-11-26T12:01:38.160" v="9"/>
          <ac:spMkLst>
            <pc:docMk/>
            <pc:sldMk cId="21372653" sldId="256"/>
            <ac:spMk id="15" creationId="{2BCF9C8D-F90C-4E10-87A2-C7DB3F5A5406}"/>
          </ac:spMkLst>
        </pc:spChg>
        <pc:grpChg chg="del mod">
          <ac:chgData name="Fiona Johnson" userId="cb662817-8725-4012-8f75-f6f30707ee54" providerId="ADAL" clId="{50CB2A5B-84C9-415C-B626-CE72B26A2433}" dt="2021-11-26T12:00:52.994" v="5" actId="478"/>
          <ac:grpSpMkLst>
            <pc:docMk/>
            <pc:sldMk cId="21372653" sldId="256"/>
            <ac:grpSpMk id="13" creationId="{C4E2CD07-B81C-42E3-B8C0-6F527A0EBF50}"/>
          </ac:grpSpMkLst>
        </pc:grpChg>
        <pc:picChg chg="del">
          <ac:chgData name="Fiona Johnson" userId="cb662817-8725-4012-8f75-f6f30707ee54" providerId="ADAL" clId="{50CB2A5B-84C9-415C-B626-CE72B26A2433}" dt="2021-11-26T11:59:35.803" v="4" actId="478"/>
          <ac:picMkLst>
            <pc:docMk/>
            <pc:sldMk cId="21372653" sldId="256"/>
            <ac:picMk id="5" creationId="{00000000-0000-0000-0000-000000000000}"/>
          </ac:picMkLst>
        </pc:picChg>
        <pc:picChg chg="add">
          <ac:chgData name="Fiona Johnson" userId="cb662817-8725-4012-8f75-f6f30707ee54" providerId="ADAL" clId="{50CB2A5B-84C9-415C-B626-CE72B26A2433}" dt="2021-11-26T12:01:38.160" v="9"/>
          <ac:picMkLst>
            <pc:docMk/>
            <pc:sldMk cId="21372653" sldId="256"/>
            <ac:picMk id="14" creationId="{2727BF39-178D-4A6B-A602-142A60AA7DA9}"/>
          </ac:picMkLst>
        </pc:picChg>
      </pc:sldChg>
      <pc:sldChg chg="delSp modSp add del">
        <pc:chgData name="Fiona Johnson" userId="cb662817-8725-4012-8f75-f6f30707ee54" providerId="ADAL" clId="{50CB2A5B-84C9-415C-B626-CE72B26A2433}" dt="2021-11-26T12:01:44.086" v="10" actId="2696"/>
        <pc:sldMkLst>
          <pc:docMk/>
          <pc:sldMk cId="1883852953" sldId="266"/>
        </pc:sldMkLst>
        <pc:spChg chg="del">
          <ac:chgData name="Fiona Johnson" userId="cb662817-8725-4012-8f75-f6f30707ee54" providerId="ADAL" clId="{50CB2A5B-84C9-415C-B626-CE72B26A2433}" dt="2021-11-26T12:01:34.197" v="8"/>
          <ac:spMkLst>
            <pc:docMk/>
            <pc:sldMk cId="1883852953" sldId="266"/>
            <ac:spMk id="6" creationId="{00000000-0000-0000-0000-000000000000}"/>
          </ac:spMkLst>
        </pc:spChg>
        <pc:grpChg chg="mod">
          <ac:chgData name="Fiona Johnson" userId="cb662817-8725-4012-8f75-f6f30707ee54" providerId="ADAL" clId="{50CB2A5B-84C9-415C-B626-CE72B26A2433}" dt="2021-11-26T12:01:34.197" v="8"/>
          <ac:grpSpMkLst>
            <pc:docMk/>
            <pc:sldMk cId="1883852953" sldId="266"/>
            <ac:grpSpMk id="13" creationId="{C4E2CD07-B81C-42E3-B8C0-6F527A0EBF50}"/>
          </ac:grpSpMkLst>
        </pc:grpChg>
        <pc:picChg chg="del">
          <ac:chgData name="Fiona Johnson" userId="cb662817-8725-4012-8f75-f6f30707ee54" providerId="ADAL" clId="{50CB2A5B-84C9-415C-B626-CE72B26A2433}" dt="2021-11-26T12:01:34.197" v="8"/>
          <ac:picMkLst>
            <pc:docMk/>
            <pc:sldMk cId="1883852953" sldId="266"/>
            <ac:picMk id="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34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25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77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3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98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427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05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05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3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84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F7459-BEB1-4D16-934B-F922FE7A9F6C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77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27BF39-178D-4A6B-A602-142A60AA7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780" y="5321450"/>
            <a:ext cx="787381" cy="8856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CF9C8D-F90C-4E10-87A2-C7DB3F5A5406}"/>
              </a:ext>
            </a:extLst>
          </p:cNvPr>
          <p:cNvSpPr/>
          <p:nvPr/>
        </p:nvSpPr>
        <p:spPr>
          <a:xfrm>
            <a:off x="-31191" y="6227152"/>
            <a:ext cx="8837740" cy="646331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Christian church and a charity</a:t>
            </a:r>
          </a:p>
        </p:txBody>
      </p:sp>
    </p:spTree>
    <p:extLst>
      <p:ext uri="{BB962C8B-B14F-4D97-AF65-F5344CB8AC3E}">
        <p14:creationId xmlns:p14="http://schemas.microsoft.com/office/powerpoint/2010/main" val="21372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15158"/>
            <a:ext cx="3032754" cy="646331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Campaigns</a:t>
            </a:r>
          </a:p>
        </p:txBody>
      </p:sp>
    </p:spTree>
    <p:extLst>
      <p:ext uri="{BB962C8B-B14F-4D97-AF65-F5344CB8AC3E}">
        <p14:creationId xmlns:p14="http://schemas.microsoft.com/office/powerpoint/2010/main" val="2170260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C0587C-1E7B-4052-8292-1F242FC9A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r="12981" b="2766"/>
          <a:stretch/>
        </p:blipFill>
        <p:spPr>
          <a:xfrm>
            <a:off x="0" y="0"/>
            <a:ext cx="9144000" cy="6834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3104" y="6223110"/>
            <a:ext cx="2500300" cy="646331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4289806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11669"/>
            <a:ext cx="3778728" cy="646331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Homelessness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ithos Pro Regular" panose="04020905040E02020A04" pitchFamily="82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70260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1319" y="6211669"/>
            <a:ext cx="6076600" cy="646331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Support and training</a:t>
            </a:r>
          </a:p>
        </p:txBody>
      </p:sp>
    </p:spTree>
    <p:extLst>
      <p:ext uri="{BB962C8B-B14F-4D97-AF65-F5344CB8AC3E}">
        <p14:creationId xmlns:p14="http://schemas.microsoft.com/office/powerpoint/2010/main" val="217026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11669"/>
            <a:ext cx="3665427" cy="646331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Older people</a:t>
            </a:r>
          </a:p>
        </p:txBody>
      </p:sp>
    </p:spTree>
    <p:extLst>
      <p:ext uri="{BB962C8B-B14F-4D97-AF65-F5344CB8AC3E}">
        <p14:creationId xmlns:p14="http://schemas.microsoft.com/office/powerpoint/2010/main" val="2170260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11669"/>
            <a:ext cx="2372637" cy="646331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Families</a:t>
            </a:r>
          </a:p>
        </p:txBody>
      </p:sp>
    </p:spTree>
    <p:extLst>
      <p:ext uri="{BB962C8B-B14F-4D97-AF65-F5344CB8AC3E}">
        <p14:creationId xmlns:p14="http://schemas.microsoft.com/office/powerpoint/2010/main" val="2170260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44" y="6211669"/>
            <a:ext cx="3826240" cy="646331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Young people</a:t>
            </a:r>
          </a:p>
        </p:txBody>
      </p:sp>
    </p:spTree>
    <p:extLst>
      <p:ext uri="{BB962C8B-B14F-4D97-AF65-F5344CB8AC3E}">
        <p14:creationId xmlns:p14="http://schemas.microsoft.com/office/powerpoint/2010/main" val="2170260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23942"/>
            <a:ext cx="5364545" cy="646331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Emergency support</a:t>
            </a:r>
          </a:p>
        </p:txBody>
      </p:sp>
    </p:spTree>
    <p:extLst>
      <p:ext uri="{BB962C8B-B14F-4D97-AF65-F5344CB8AC3E}">
        <p14:creationId xmlns:p14="http://schemas.microsoft.com/office/powerpoint/2010/main" val="2170260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11669"/>
            <a:ext cx="6445611" cy="646331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International support</a:t>
            </a:r>
          </a:p>
        </p:txBody>
      </p:sp>
    </p:spTree>
    <p:extLst>
      <p:ext uri="{BB962C8B-B14F-4D97-AF65-F5344CB8AC3E}">
        <p14:creationId xmlns:p14="http://schemas.microsoft.com/office/powerpoint/2010/main" val="2170260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20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Lithos Pro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Salvation Army</dc:creator>
  <cp:lastModifiedBy>Fiona Johnson</cp:lastModifiedBy>
  <cp:revision>16</cp:revision>
  <dcterms:created xsi:type="dcterms:W3CDTF">2019-07-15T07:33:31Z</dcterms:created>
  <dcterms:modified xsi:type="dcterms:W3CDTF">2021-11-26T12:01:52Z</dcterms:modified>
</cp:coreProperties>
</file>