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29DB-84BC-489A-A4F4-1C7981A90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13653-3A41-48BD-B1D8-ED2D0A630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2E1AA-7273-4A8E-834A-07CB5A27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1498-A6C1-44CC-96B9-198A21B6666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CD05A-B1DF-417B-AB2F-130D94C6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C9D61-E097-4AEF-B9A3-CFA16BE7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5091-BF19-409E-8C03-9A2B0279E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5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7F36-B884-464E-8651-762F49AF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8D7E2-16FB-4A8D-ADD4-BF79B6393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3DDF3-79E9-415B-973C-F0F7C50F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1498-A6C1-44CC-96B9-198A21B6666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2C2E5-D863-4C44-AB8A-2D5A0A9A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3ED1E-41FD-4926-9448-56B8A32C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5091-BF19-409E-8C03-9A2B0279E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44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DB721-D8BC-4233-BA81-9897F2E0E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BE9F7-39DF-4926-A23A-20FEDE3A9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B2033-81AC-4E76-A76B-157D588D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1498-A6C1-44CC-96B9-198A21B6666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B5B51-0CB5-4EFA-A3EE-1E32F32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560D1-76F8-4211-9CD6-BE1BE316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5091-BF19-409E-8C03-9A2B0279E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64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B99B-7A11-40B4-A38E-2C786ABF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2D6CC-919D-4A57-AF80-86C8B7E45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B28D2-6D94-4BF7-8335-3502D813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1498-A6C1-44CC-96B9-198A21B6666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E0739-112C-4941-A196-68A53D2C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58390-4DDC-4F65-8574-288B99BE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5091-BF19-409E-8C03-9A2B0279E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60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B1DF-0AD4-4155-9EDA-0B0A57F4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1E173-DDC0-4162-8BBB-9A23C19D8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0634B-B652-4F09-B048-A565B03B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1498-A6C1-44CC-96B9-198A21B6666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2FE4E-4506-4B14-AC37-135D0B3A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E905-018B-471E-9DD1-1CDE8EDB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5091-BF19-409E-8C03-9A2B0279E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1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A34D-42C7-42FC-A38E-F72B6EA6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9370-51BC-4BA9-8D3C-C2797A26D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0BCCA-A6E4-4CA1-8095-5E871086A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8B3C5-FD50-4806-8DDC-9EA1F1B4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1498-A6C1-44CC-96B9-198A21B6666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9397B-E1AE-4685-8FC8-884A6F9A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5A263-2C21-4DC1-8247-EB7119A0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5091-BF19-409E-8C03-9A2B0279E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4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0465-41B0-4C9D-ABD8-2CF8A316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75F7F-603D-4955-9FEE-9D1D6C9F2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6FAFC-BC7E-4EE9-B095-9A897B3F2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2436A-1183-4F2A-8952-5F32B9286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68BF-1107-4411-8740-12B6CC3D8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A6FC8-0494-4069-B948-F59216EA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1498-A6C1-44CC-96B9-198A21B6666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24099-7397-481D-8A05-B315A557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80881-97CD-4CBD-8E33-4BB71337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5091-BF19-409E-8C03-9A2B0279E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1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BE7B-1716-4917-8699-B701C74B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91E0C-2D62-49CB-B51C-B30DD330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1498-A6C1-44CC-96B9-198A21B6666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CCD76-CCAB-4E4F-B507-82F2894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9F9C1-E6BB-4B23-8F21-A595E1C1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5091-BF19-409E-8C03-9A2B0279E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0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15D17-A4BF-4B7B-932C-225A705B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1498-A6C1-44CC-96B9-198A21B6666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3FBD8-C5E0-4F1A-A9BA-D2117E7E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EBBBE-1D62-46C5-ACCC-3479A463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5091-BF19-409E-8C03-9A2B0279E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5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BC85-7777-4BB0-9009-522E0DAC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DD0F5-B7CF-441E-8CEE-3B41E4AB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A6F1C-3DC6-4DCE-B89D-AADB02D9C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13E60-CD8C-4814-AE8A-BC4C5476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1498-A6C1-44CC-96B9-198A21B6666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CE836-6143-4B2A-90B7-45A09651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74183-7ED5-49AE-96C6-803A1FA0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5091-BF19-409E-8C03-9A2B0279E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BCE2-5F9D-4C91-8BC4-5B0FB9C4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FE0AE8-33F7-4ECA-A39C-79DB04DF2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4D03A-A491-495B-B6C9-157141A2F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8FC4A-BA2E-4385-9AB8-1A950E77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1498-A6C1-44CC-96B9-198A21B6666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F8A74-7E84-47B1-930A-B62D5F4F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4BAF7-005F-452D-AA5B-939035B8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5091-BF19-409E-8C03-9A2B0279E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2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1E072-6555-4EC4-BF32-0A49DF10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1250-0E09-4E0C-A6E9-D4761A2FB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59132-16CF-4A8D-896A-DE273C4D2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1498-A6C1-44CC-96B9-198A21B6666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F752-0927-47B2-88C1-C97766653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826F-C112-4181-A97D-79D4936B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D5091-BF19-409E-8C03-9A2B0279E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0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Free download Best Desktop HD Wallpaper Sunset Wallpapers [1600x1200] for  your Desktop, Mobile &amp; Tablet | Explore 69+ Sunset Background | Beach  Sunset Wallpaper, Ocean Sunset Wallpaper, Beautiful Sunsets and Sunrises  Wallpaper">
            <a:extLst>
              <a:ext uri="{FF2B5EF4-FFF2-40B4-BE49-F238E27FC236}">
                <a16:creationId xmlns:a16="http://schemas.microsoft.com/office/drawing/2014/main" id="{0ED2F132-7BAE-4F0C-859C-4FBFC4E24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759706-37C0-4CC2-BAA4-BB59B7EC551E}"/>
              </a:ext>
            </a:extLst>
          </p:cNvPr>
          <p:cNvSpPr txBox="1"/>
          <p:nvPr/>
        </p:nvSpPr>
        <p:spPr>
          <a:xfrm>
            <a:off x="342877" y="3593989"/>
            <a:ext cx="701207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Song of Sacrament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GB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Albert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Orsborn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Major Matt Spencer</a:t>
            </a:r>
          </a:p>
          <a:p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Arranged by Karl Westwood</a:t>
            </a:r>
          </a:p>
          <a:p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Sung by Una Voce</a:t>
            </a:r>
          </a:p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My Life Must Be - ELD 2022 - Una Voce">
            <a:hlinkClick r:id="" action="ppaction://media"/>
            <a:extLst>
              <a:ext uri="{FF2B5EF4-FFF2-40B4-BE49-F238E27FC236}">
                <a16:creationId xmlns:a16="http://schemas.microsoft.com/office/drawing/2014/main" id="{981B922F-D1E3-41BF-ABBC-F5CDDFD76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28104" y="6452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6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000">
        <p:fade/>
      </p:transition>
    </mc:Choice>
    <mc:Fallback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1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download Best Desktop HD Wallpaper Sunset Wallpapers [1600x1200] for  your Desktop, Mobile &amp; Tablet | Explore 69+ Sunset Background | Beach  Sunset Wallpaper, Ocean Sunset Wallpaper, Beautiful Sunsets and Sunrises  Wallpaper">
            <a:extLst>
              <a:ext uri="{FF2B5EF4-FFF2-40B4-BE49-F238E27FC236}">
                <a16:creationId xmlns:a16="http://schemas.microsoft.com/office/drawing/2014/main" id="{5CC085FB-EDA2-4AB8-B6BF-6776FCB7D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D48D3-CC68-4473-AEA0-4B55904E4AF8}"/>
              </a:ext>
            </a:extLst>
          </p:cNvPr>
          <p:cNvSpPr txBox="1"/>
          <p:nvPr/>
        </p:nvSpPr>
        <p:spPr>
          <a:xfrm>
            <a:off x="1776811" y="920621"/>
            <a:ext cx="82577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 let me be a sacrament,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from self and sin set free,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holy mystery of grace;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life of Christ in me!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Complete surrender! I am yours!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Lord I would faithful be!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Complete surrender! I am yours!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Lord I would faithful be!</a:t>
            </a:r>
          </a:p>
        </p:txBody>
      </p:sp>
    </p:spTree>
    <p:extLst>
      <p:ext uri="{BB962C8B-B14F-4D97-AF65-F5344CB8AC3E}">
        <p14:creationId xmlns:p14="http://schemas.microsoft.com/office/powerpoint/2010/main" val="357464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000">
        <p:fade/>
      </p:transition>
    </mc:Choice>
    <mc:Fallback>
      <p:transition spd="med" advTm="49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download Best Desktop HD Wallpaper Sunset Wallpapers [1600x1200] for  your Desktop, Mobile &amp; Tablet | Explore 69+ Sunset Background | Beach  Sunset Wallpaper, Ocean Sunset Wallpaper, Beautiful Sunsets and Sunrises  Wallpaper">
            <a:extLst>
              <a:ext uri="{FF2B5EF4-FFF2-40B4-BE49-F238E27FC236}">
                <a16:creationId xmlns:a16="http://schemas.microsoft.com/office/drawing/2014/main" id="{0ED2F132-7BAE-4F0C-859C-4FBFC4E24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4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Free download Best Desktop HD Wallpaper Sunset Wallpapers [1600x1200] for  your Desktop, Mobile &amp; Tablet | Explore 69+ Sunset Background | Beach  Sunset Wallpaper, Ocean Sunset Wallpaper, Beautiful Sunsets and Sunrises  Wallpaper">
            <a:extLst>
              <a:ext uri="{FF2B5EF4-FFF2-40B4-BE49-F238E27FC236}">
                <a16:creationId xmlns:a16="http://schemas.microsoft.com/office/drawing/2014/main" id="{5CC085FB-EDA2-4AB8-B6BF-6776FCB7D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D48D3-CC68-4473-AEA0-4B55904E4AF8}"/>
              </a:ext>
            </a:extLst>
          </p:cNvPr>
          <p:cNvSpPr txBox="1"/>
          <p:nvPr/>
        </p:nvSpPr>
        <p:spPr>
          <a:xfrm>
            <a:off x="1776811" y="920621"/>
            <a:ext cx="82577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 life must be Christ's broken bread,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 love his outpoured wine,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cup </a:t>
            </a:r>
            <a:r>
              <a:rPr lang="en-GB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o'erfilled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a table spread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Beneath his name and sign.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other souls, refreshed and fed,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May share his life through mine.</a:t>
            </a:r>
          </a:p>
        </p:txBody>
      </p:sp>
    </p:spTree>
    <p:extLst>
      <p:ext uri="{BB962C8B-B14F-4D97-AF65-F5344CB8AC3E}">
        <p14:creationId xmlns:p14="http://schemas.microsoft.com/office/powerpoint/2010/main" val="334961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1000">
        <p:fade/>
      </p:transition>
    </mc:Choice>
    <mc:Fallback>
      <p:transition spd="med" advTm="5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download Best Desktop HD Wallpaper Sunset Wallpapers [1600x1200] for  your Desktop, Mobile &amp; Tablet | Explore 69+ Sunset Background | Beach  Sunset Wallpaper, Ocean Sunset Wallpaper, Beautiful Sunsets and Sunrises  Wallpaper">
            <a:extLst>
              <a:ext uri="{FF2B5EF4-FFF2-40B4-BE49-F238E27FC236}">
                <a16:creationId xmlns:a16="http://schemas.microsoft.com/office/drawing/2014/main" id="{0ED2F132-7BAE-4F0C-859C-4FBFC4E24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2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download Best Desktop HD Wallpaper Sunset Wallpapers [1600x1200] for  your Desktop, Mobile &amp; Tablet | Explore 69+ Sunset Background | Beach  Sunset Wallpaper, Ocean Sunset Wallpaper, Beautiful Sunsets and Sunrises  Wallpaper">
            <a:extLst>
              <a:ext uri="{FF2B5EF4-FFF2-40B4-BE49-F238E27FC236}">
                <a16:creationId xmlns:a16="http://schemas.microsoft.com/office/drawing/2014/main" id="{5CC085FB-EDA2-4AB8-B6BF-6776FCB7D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D48D3-CC68-4473-AEA0-4B55904E4AF8}"/>
              </a:ext>
            </a:extLst>
          </p:cNvPr>
          <p:cNvSpPr txBox="1"/>
          <p:nvPr/>
        </p:nvSpPr>
        <p:spPr>
          <a:xfrm>
            <a:off x="1776811" y="920621"/>
            <a:ext cx="82577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 life is in the Master's hands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him to bless and break;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Beyond the brook his winepress stands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thence my way I take,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Resolved the whole of love's demands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give, for his dear sake.</a:t>
            </a:r>
          </a:p>
        </p:txBody>
      </p:sp>
    </p:spTree>
    <p:extLst>
      <p:ext uri="{BB962C8B-B14F-4D97-AF65-F5344CB8AC3E}">
        <p14:creationId xmlns:p14="http://schemas.microsoft.com/office/powerpoint/2010/main" val="145518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000">
        <p:fade/>
      </p:transition>
    </mc:Choice>
    <mc:Fallback>
      <p:transition spd="med" advTm="4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download Best Desktop HD Wallpaper Sunset Wallpapers [1600x1200] for  your Desktop, Mobile &amp; Tablet | Explore 69+ Sunset Background | Beach  Sunset Wallpaper, Ocean Sunset Wallpaper, Beautiful Sunsets and Sunrises  Wallpaper">
            <a:extLst>
              <a:ext uri="{FF2B5EF4-FFF2-40B4-BE49-F238E27FC236}">
                <a16:creationId xmlns:a16="http://schemas.microsoft.com/office/drawing/2014/main" id="{0ED2F132-7BAE-4F0C-859C-4FBFC4E24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8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download Best Desktop HD Wallpaper Sunset Wallpapers [1600x1200] for  your Desktop, Mobile &amp; Tablet | Explore 69+ Sunset Background | Beach  Sunset Wallpaper, Ocean Sunset Wallpaper, Beautiful Sunsets and Sunrises  Wallpaper">
            <a:extLst>
              <a:ext uri="{FF2B5EF4-FFF2-40B4-BE49-F238E27FC236}">
                <a16:creationId xmlns:a16="http://schemas.microsoft.com/office/drawing/2014/main" id="{5CC085FB-EDA2-4AB8-B6BF-6776FCB7D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D48D3-CC68-4473-AEA0-4B55904E4AF8}"/>
              </a:ext>
            </a:extLst>
          </p:cNvPr>
          <p:cNvSpPr txBox="1"/>
          <p:nvPr/>
        </p:nvSpPr>
        <p:spPr>
          <a:xfrm>
            <a:off x="1776811" y="920621"/>
            <a:ext cx="82577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Lord, let me share that grace of thine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Wherewith thou didst sustain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burden of the fruitful vine,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gift of buried grain.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 dies with thee, O Word divine,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Shall rise and live again.</a:t>
            </a:r>
          </a:p>
        </p:txBody>
      </p:sp>
    </p:spTree>
    <p:extLst>
      <p:ext uri="{BB962C8B-B14F-4D97-AF65-F5344CB8AC3E}">
        <p14:creationId xmlns:p14="http://schemas.microsoft.com/office/powerpoint/2010/main" val="75557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000">
        <p:fade/>
      </p:transition>
    </mc:Choice>
    <mc:Fallback>
      <p:transition spd="med" advTm="4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download Best Desktop HD Wallpaper Sunset Wallpapers [1600x1200] for  your Desktop, Mobile &amp; Tablet | Explore 69+ Sunset Background | Beach  Sunset Wallpaper, Ocean Sunset Wallpaper, Beautiful Sunsets and Sunrises  Wallpaper">
            <a:extLst>
              <a:ext uri="{FF2B5EF4-FFF2-40B4-BE49-F238E27FC236}">
                <a16:creationId xmlns:a16="http://schemas.microsoft.com/office/drawing/2014/main" id="{0ED2F132-7BAE-4F0C-859C-4FBFC4E24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0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download Best Desktop HD Wallpaper Sunset Wallpapers [1600x1200] for  your Desktop, Mobile &amp; Tablet | Explore 69+ Sunset Background | Beach  Sunset Wallpaper, Ocean Sunset Wallpaper, Beautiful Sunsets and Sunrises  Wallpaper">
            <a:extLst>
              <a:ext uri="{FF2B5EF4-FFF2-40B4-BE49-F238E27FC236}">
                <a16:creationId xmlns:a16="http://schemas.microsoft.com/office/drawing/2014/main" id="{5CC085FB-EDA2-4AB8-B6BF-6776FCB7D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D48D3-CC68-4473-AEA0-4B55904E4AF8}"/>
              </a:ext>
            </a:extLst>
          </p:cNvPr>
          <p:cNvSpPr txBox="1"/>
          <p:nvPr/>
        </p:nvSpPr>
        <p:spPr>
          <a:xfrm>
            <a:off x="1776811" y="920621"/>
            <a:ext cx="82577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Lord, I would wash my brother’s feet,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meet my sister’s need.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Obedient to your command to share your love indeed,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 life abandoned to your will;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living, breathing creed.</a:t>
            </a:r>
          </a:p>
        </p:txBody>
      </p:sp>
    </p:spTree>
    <p:extLst>
      <p:ext uri="{BB962C8B-B14F-4D97-AF65-F5344CB8AC3E}">
        <p14:creationId xmlns:p14="http://schemas.microsoft.com/office/powerpoint/2010/main" val="26858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000">
        <p:fade/>
      </p:transition>
    </mc:Choice>
    <mc:Fallback>
      <p:transition spd="med" advTm="4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download Best Desktop HD Wallpaper Sunset Wallpapers [1600x1200] for  your Desktop, Mobile &amp; Tablet | Explore 69+ Sunset Background | Beach  Sunset Wallpaper, Ocean Sunset Wallpaper, Beautiful Sunsets and Sunrises  Wallpaper">
            <a:extLst>
              <a:ext uri="{FF2B5EF4-FFF2-40B4-BE49-F238E27FC236}">
                <a16:creationId xmlns:a16="http://schemas.microsoft.com/office/drawing/2014/main" id="{0ED2F132-7BAE-4F0C-859C-4FBFC4E24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2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232</Words>
  <Application>Microsoft Office PowerPoint</Application>
  <PresentationFormat>Widescreen</PresentationFormat>
  <Paragraphs>39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Ellis</dc:creator>
  <cp:lastModifiedBy>Ben Ellis</cp:lastModifiedBy>
  <cp:revision>13</cp:revision>
  <dcterms:created xsi:type="dcterms:W3CDTF">2022-04-06T10:13:30Z</dcterms:created>
  <dcterms:modified xsi:type="dcterms:W3CDTF">2022-04-07T08:34:31Z</dcterms:modified>
</cp:coreProperties>
</file>