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  <p:sldMasterId id="2147483696" r:id="rId5"/>
  </p:sldMasterIdLst>
  <p:notesMasterIdLst>
    <p:notesMasterId r:id="rId8"/>
  </p:notesMasterIdLst>
  <p:sldIdLst>
    <p:sldId id="256" r:id="rId6"/>
    <p:sldId id="257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4F8398-BB85-433A-84C5-5EB9D8D48457}" v="8" dt="2022-05-03T16:07:43.0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8441EA-58F3-4E45-83F0-2DD4E6033943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9A939-8D28-4483-B144-8FDB347EA5E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2735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D8D2DF-A0DB-4C5D-97C8-D03D789E0A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688A34-6893-4C14-89AC-54727838E8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948928-91FB-400E-82A7-ACA3891707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C1B64-1B7F-46BE-846F-5464C49A5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058D29-8B4E-49A0-9BFE-4C9FC6DBA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Text, logo, company name&#10;&#10;Description automatically generated">
            <a:extLst>
              <a:ext uri="{FF2B5EF4-FFF2-40B4-BE49-F238E27FC236}">
                <a16:creationId xmlns:a16="http://schemas.microsoft.com/office/drawing/2014/main" id="{C13AD9AD-2970-49F1-94D6-10098C8222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8114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14C0C-A170-43E9-B69A-4C672A4A7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BFF3A8-6BB1-45D6-929B-72AF89A8BF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A7919C-6522-407E-A757-F0D2B0E33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27F1B-C390-4401-BF16-4638A2D16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F564D3-8CD4-4064-B8B6-B8513C845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6140769A-DFF9-4C2B-B397-91AFB4B536B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065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AA3E97-7894-4572-A082-2A8DF93A86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DF9F30-AF12-4803-8140-0D1D9039E3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4DDF-6163-4C97-9BF7-4C99D13A4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78C2E-15E2-42A9-882E-3C1465260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A485C5-C341-4EDA-B2E1-2DE6884D5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D708D315-F328-4062-AA58-B9972018B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2949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8F29F-BEAB-419C-8890-CB7EBD74F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824CFC-267A-40F5-8CBE-FF0B40617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AF5B7A-AD1B-45CB-ACCA-AF651EBE6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3F4E45-6290-4452-BBAB-BE60B2371A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0622E4-DE43-463F-B018-02C93DC76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4204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188C9-97E6-48F4-BA80-86882CA26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DCEC27-623E-4085-824F-6FA58D53A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DAA8F2-935E-4668-A804-C396E880C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1AC83E-4F85-46AA-B37B-466BA4FE18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A2F27-E962-4FEE-BCC7-5DAD6E6A72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5938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E8E94-7C7D-4EC8-85F5-2747EB340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B21DFF-3696-4F39-8FF3-93D4C7ABE8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9F7125-E788-4F6A-9756-83DBD9F9C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32F7BD-03EC-41AD-B210-5545EC182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CCB752-01B7-4A6F-84E0-A160AACB4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69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58517-A344-4A62-84F0-A10976BE6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B569C-A332-48C0-B6A8-A6318CDF1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1B2582-11F1-4B5B-BA1C-4A37374E31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6DDF13-7C97-4BB2-BEA8-9ED6BC27B4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B2764A-DC89-4BF8-8AB6-1456001DC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D2B6FB-49EB-427C-BFBE-6C75875BF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807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DA230-A6EB-4406-B3CF-AF29B2E6A5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707115-4167-4E91-B5C7-94988359BC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4B548C-6332-4EE7-94A5-C1551E6A4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0F6C19-D43A-4EF6-943C-CB03B060E8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B7EBC89-20D7-401A-95BF-F5D6AB5596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1690080-A42E-4D33-AEDB-3DC7DCF8A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E0B096-8359-4F50-9689-483B4D1C9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E0CBC9-BD87-411B-944E-4F03CB78F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7995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3B262-4B9B-4FA5-B5CA-2E362573D0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EFB7B7A-3C4B-45C5-A526-161A8FB63A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470B88-44E0-4492-8AA1-C99E8FF129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6BAA5B-6CAE-4A7C-BAC3-778C757BD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37449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2E98E8C-D3F8-4D90-A766-70C7F547F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EE6891-3E76-4B66-B02E-FF14199A82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CFBA5D-D7AC-4A4E-93EB-D98DEE902C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65373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791A0-2832-4A28-A799-9325735D3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3DCE42-C1B6-45CB-80BA-CEE978537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6A691D-9B91-4441-B2A0-A5BBAAE62B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36D39A-7A2C-4E1F-8F68-0468ABBDB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29A1C-B947-4926-8802-10DE0786B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42297E-9832-4375-A16D-5EAD87F45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593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6BC09-32F6-4366-AE21-31EA07DA4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164775-1FBB-4F47-AF63-59F37B51FF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58BE6-019A-4003-81BC-AE5BD5EE4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0F8164-7202-4095-92AE-66EC7A55F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75BDC-87F9-43AA-B044-5F0138EC3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EBC1FAF2-0699-402C-94A7-862159F9C3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12137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975B78-7C11-4C84-9E86-A1C68EFE8B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3F5C15-C979-45E9-9E2E-A0DBD83827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241A46-F769-4227-9CE0-76588D9886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6D67F9-FB7A-41A7-9B4E-DF17723DBF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D94AAA-4E08-48F5-969F-EDEB76820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B60FF6-DD71-43C7-B42E-3AA6A0FB7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11778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872766-F947-4205-B8BA-6624A175E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84B232-9D2C-4555-B8E8-FC39CB014B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8A1B15-6309-483A-9E0A-7DB87508A1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69DC7-992E-42A4-9D0F-01519659E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F7E9F-15FA-4F14-A634-8A1078A771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568465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599B947-258F-49B8-B7EC-76B9783A99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061A89-F856-4301-A5E0-CAB45D3B8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8A3F6B-3942-4281-859F-F9FEFE977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4F28DF-97D5-4C11-AF4D-050535450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402A7-F62B-429B-BB1D-031605902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5857-AC73-4624-BF41-44DDD6B18F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40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8EA77-4179-4253-A62D-AC5F2C2FF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1659EA-4187-4E26-8E14-00AC467C2F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C8708F-6D1C-4C50-8723-F42911971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99B6B-8282-4C68-BB24-5A5559DD1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89D4D9-E1A7-453B-8C0C-75F111000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Text, logo, company name&#10;&#10;Description automatically generated">
            <a:extLst>
              <a:ext uri="{FF2B5EF4-FFF2-40B4-BE49-F238E27FC236}">
                <a16:creationId xmlns:a16="http://schemas.microsoft.com/office/drawing/2014/main" id="{4D54E10F-9E46-4D87-B2F9-C5045DAD84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468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BFA046-CCC6-499C-90E3-2D80DF6AD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B42EE5-6138-4B5E-AF37-76577BF4B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DD216A-906B-4FA7-9390-0AC57899B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4C1272-8DCE-4202-AD12-C8ABE4D1E6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91D4A8-314E-4074-AB14-135601570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6CF4AD-208A-4376-8503-8E1CF29AF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Text, logo, company name&#10;&#10;Description automatically generated">
            <a:extLst>
              <a:ext uri="{FF2B5EF4-FFF2-40B4-BE49-F238E27FC236}">
                <a16:creationId xmlns:a16="http://schemas.microsoft.com/office/drawing/2014/main" id="{125BAFC4-51B7-4623-A45E-74424E410C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307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2EECF-0CAF-494F-ACFF-C2F34B786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AA54E-9982-4C47-A508-91416858C8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6323D7-11B1-4E75-BB0A-703B961E9D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E2D419-5327-4590-83E7-4878A19510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91C284-5D18-41DE-8B8B-673B36C7B8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1484AC0-56EA-4FAC-AFF5-113682016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56F496-CF69-4ACF-9819-E063753F5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7436E9-A8AC-447F-8909-70A54820A7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Text, logo, company name&#10;&#10;Description automatically generated">
            <a:extLst>
              <a:ext uri="{FF2B5EF4-FFF2-40B4-BE49-F238E27FC236}">
                <a16:creationId xmlns:a16="http://schemas.microsoft.com/office/drawing/2014/main" id="{CA2396BE-CDAA-4EF7-BF88-2795E222F0D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143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58BC75-306B-43ED-B3EF-6F5063848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57E101-99A0-4675-9C85-2DCD700B3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EB1344A-1C27-4CF1-B32B-8EC0816D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534823D-7E55-433F-815F-BDC8CFBCF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6" name="Picture 5" descr="Text, logo, company name&#10;&#10;Description automatically generated">
            <a:extLst>
              <a:ext uri="{FF2B5EF4-FFF2-40B4-BE49-F238E27FC236}">
                <a16:creationId xmlns:a16="http://schemas.microsoft.com/office/drawing/2014/main" id="{0D664198-0328-43DD-931D-3A3D9BED7B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089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5475E1-3DC6-4263-9240-7163B891C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4C0EAA-7CFE-4E23-B1C2-9C3D6CF1E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F1CB95-3AB6-48C3-B0E0-623A89273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5" name="Picture 4" descr="Text, logo, company name&#10;&#10;Description automatically generated">
            <a:extLst>
              <a:ext uri="{FF2B5EF4-FFF2-40B4-BE49-F238E27FC236}">
                <a16:creationId xmlns:a16="http://schemas.microsoft.com/office/drawing/2014/main" id="{324D0F4F-807F-448C-AA48-EEA328B289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26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F7172-F996-4459-9B2C-B5AABEACE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14A1A-1678-4882-A45C-6C1C2551BB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DCAB83-2C5C-4270-AC9D-1F63B08FEC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6043DC-F925-4BF0-B42A-4D4A9F7F75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8806D4-D1AF-4FE9-B8DE-91F03F37A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A9D56D-8B2F-4284-A8DC-E22C6E898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Text, logo, company name&#10;&#10;Description automatically generated">
            <a:extLst>
              <a:ext uri="{FF2B5EF4-FFF2-40B4-BE49-F238E27FC236}">
                <a16:creationId xmlns:a16="http://schemas.microsoft.com/office/drawing/2014/main" id="{6FF66D9D-EE51-40D6-9B99-4BD52E937E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68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CBF2A-78BD-4955-A554-071E6094A9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EFB2F9-5C11-47FD-B45C-023A7CAA66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C1495D-9CAD-49E7-900A-60F4EA3DEE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C5F859-C22C-40B3-9CEF-28EACCC1B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B85C02-AC3B-41D1-BA8F-2D2C6A308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9624C-EBCB-4257-941A-0E8FC2BB2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Text, logo, company name&#10;&#10;Description automatically generated">
            <a:extLst>
              <a:ext uri="{FF2B5EF4-FFF2-40B4-BE49-F238E27FC236}">
                <a16:creationId xmlns:a16="http://schemas.microsoft.com/office/drawing/2014/main" id="{55C78597-CF6C-4747-AB31-D07A118AC3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1000" y="5823701"/>
            <a:ext cx="798116" cy="89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06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6B4AC16-32EB-49FB-ADD6-44884687F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A4513-1FDD-4E24-AA1B-3C34417B01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7F7030-47D4-40F1-A553-8BB9426215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204B9-2290-4C89-B11B-CD6B3AE37D78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2BE99A-8827-4A64-894F-5FC1D996DE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A4081-6713-43FF-A0F4-89319A492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ED188F-2DBB-4711-9E31-42F120351F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1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41C629-1EA5-442C-8E29-9F16E891EC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Pentecost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0F5F4-A0BC-4341-A965-F94F19A26D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2"/>
            <a:r>
              <a:rPr lang="en-US" dirty="0"/>
              <a:t>Third level</a:t>
            </a:r>
          </a:p>
          <a:p>
            <a:pPr lvl="2"/>
            <a:r>
              <a:rPr lang="en-US" dirty="0"/>
              <a:t>Fourth level</a:t>
            </a:r>
          </a:p>
          <a:p>
            <a:pPr lvl="3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07812B-E174-4317-A809-2DF07E0AFC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F22B4-F163-4295-B69A-F431199C42B4}" type="datetimeFigureOut">
              <a:rPr lang="en-GB" smtClean="0"/>
              <a:t>03/05/2022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261542-158D-4596-BE63-D759E8B859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6F4C07-06A0-46A4-9A89-56FBD6DBDD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155857-AC73-4624-BF41-44DDD6B18FCB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627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7200" b="1" i="0" kern="120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3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3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3B10208-57A9-416C-9193-71C1EFF58BBB}"/>
              </a:ext>
            </a:extLst>
          </p:cNvPr>
          <p:cNvSpPr>
            <a:spLocks noGrp="1"/>
          </p:cNvSpPr>
          <p:nvPr>
            <p:ph type="subTitle" idx="4294967295"/>
          </p:nvPr>
        </p:nvSpPr>
        <p:spPr>
          <a:xfrm>
            <a:off x="0" y="3602038"/>
            <a:ext cx="9144000" cy="16557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2700" b="1" dirty="0">
                <a:solidFill>
                  <a:schemeClr val="accent3"/>
                </a:solidFill>
                <a:latin typeface="Kollektif" panose="020B0604020101010102" pitchFamily="34" charset="0"/>
                <a:cs typeface="Kartika" panose="020B0502040204020203" pitchFamily="18" charset="0"/>
              </a:rPr>
              <a:t>HEADING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2584372-21E5-4E77-B0D1-72C30A2EF3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39" t="50590" r="29326" b="17394"/>
          <a:stretch/>
        </p:blipFill>
        <p:spPr>
          <a:xfrm>
            <a:off x="3101008" y="2531165"/>
            <a:ext cx="2862470" cy="897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4708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EE30B2B-EDC5-4B38-875E-ED32BD16A87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905" t="50000" r="30098" b="15858"/>
          <a:stretch/>
        </p:blipFill>
        <p:spPr>
          <a:xfrm>
            <a:off x="318052" y="350390"/>
            <a:ext cx="2146853" cy="749325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A3B10208-57A9-416C-9193-71C1EFF58B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20826"/>
            <a:ext cx="78867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700" b="1" dirty="0">
                <a:solidFill>
                  <a:schemeClr val="accent3"/>
                </a:solidFill>
                <a:latin typeface="Kollektif" panose="020B0604020101010102" pitchFamily="34" charset="0"/>
                <a:cs typeface="Kartika" panose="020B0502040204020203" pitchFamily="18" charset="0"/>
              </a:rPr>
              <a:t>HEADING</a:t>
            </a:r>
          </a:p>
          <a:p>
            <a:r>
              <a:rPr lang="en-GB" sz="2400" dirty="0">
                <a:solidFill>
                  <a:srgbClr val="000000"/>
                </a:solidFill>
                <a:latin typeface="Trebuchet MS" panose="020B0603020202020204" pitchFamily="34" charset="0"/>
                <a:cs typeface="Kartika" panose="020B0502040204020203" pitchFamily="18" charset="0"/>
              </a:rPr>
              <a:t>Text</a:t>
            </a:r>
          </a:p>
        </p:txBody>
      </p:sp>
    </p:spTree>
    <p:extLst>
      <p:ext uri="{BB962C8B-B14F-4D97-AF65-F5344CB8AC3E}">
        <p14:creationId xmlns:p14="http://schemas.microsoft.com/office/powerpoint/2010/main" val="1758426530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Pentecost 22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C072"/>
      </a:accent1>
      <a:accent2>
        <a:srgbClr val="8072FF"/>
      </a:accent2>
      <a:accent3>
        <a:srgbClr val="F0956F"/>
      </a:accent3>
      <a:accent4>
        <a:srgbClr val="6FD8F0"/>
      </a:accent4>
      <a:accent5>
        <a:srgbClr val="000000"/>
      </a:accent5>
      <a:accent6>
        <a:srgbClr val="FFFFFF"/>
      </a:accent6>
      <a:hlink>
        <a:srgbClr val="FFC072"/>
      </a:hlink>
      <a:folHlink>
        <a:srgbClr val="8072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Pentecost 22">
      <a:dk1>
        <a:srgbClr val="FFFFFF"/>
      </a:dk1>
      <a:lt1>
        <a:srgbClr val="FFFFFF"/>
      </a:lt1>
      <a:dk2>
        <a:srgbClr val="FFFFFF"/>
      </a:dk2>
      <a:lt2>
        <a:srgbClr val="FFFFFF"/>
      </a:lt2>
      <a:accent1>
        <a:srgbClr val="FFC072"/>
      </a:accent1>
      <a:accent2>
        <a:srgbClr val="8072FF"/>
      </a:accent2>
      <a:accent3>
        <a:srgbClr val="F0956F"/>
      </a:accent3>
      <a:accent4>
        <a:srgbClr val="6FD8F0"/>
      </a:accent4>
      <a:accent5>
        <a:srgbClr val="000000"/>
      </a:accent5>
      <a:accent6>
        <a:srgbClr val="FFFFFF"/>
      </a:accent6>
      <a:hlink>
        <a:srgbClr val="FFC072"/>
      </a:hlink>
      <a:folHlink>
        <a:srgbClr val="8072FF"/>
      </a:folHlink>
    </a:clrScheme>
    <a:fontScheme name="Custom 1">
      <a:majorFont>
        <a:latin typeface="Selim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xSherpaClassifyTag xmlns="d28f1300-0e66-4029-908e-1fec785304f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20BB7640DE7143BC6D616D7CEECABA" ma:contentTypeVersion="15" ma:contentTypeDescription="Create a new document." ma:contentTypeScope="" ma:versionID="ef4a754733ec52987c94d5fb4ea52fb5">
  <xsd:schema xmlns:xsd="http://www.w3.org/2001/XMLSchema" xmlns:xs="http://www.w3.org/2001/XMLSchema" xmlns:p="http://schemas.microsoft.com/office/2006/metadata/properties" xmlns:ns3="d28f1300-0e66-4029-908e-1fec785304fe" xmlns:ns4="e70a2fbf-b6e6-4b5c-b731-1d0e44d14197" targetNamespace="http://schemas.microsoft.com/office/2006/metadata/properties" ma:root="true" ma:fieldsID="a78ef96aeff226f59c609f70a10f65f7" ns3:_="" ns4:_="">
    <xsd:import namespace="d28f1300-0e66-4029-908e-1fec785304fe"/>
    <xsd:import namespace="e70a2fbf-b6e6-4b5c-b731-1d0e44d1419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xSherpaClassifyTag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8f1300-0e66-4029-908e-1fec785304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xSherpaClassifyTag" ma:index="22" nillable="true" ma:displayName="xSherpaClassifyTag" ma:internalName="xSherpaClassifyTag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70a2fbf-b6e6-4b5c-b731-1d0e44d1419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A7D0201-9A82-4ECC-BB07-53862DF062DB}">
  <ds:schemaRefs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purl.org/dc/terms/"/>
    <ds:schemaRef ds:uri="d28f1300-0e66-4029-908e-1fec785304fe"/>
    <ds:schemaRef ds:uri="http://www.w3.org/XML/1998/namespace"/>
    <ds:schemaRef ds:uri="http://schemas.microsoft.com/office/2006/documentManagement/types"/>
    <ds:schemaRef ds:uri="http://purl.org/dc/dcmitype/"/>
    <ds:schemaRef ds:uri="e70a2fbf-b6e6-4b5c-b731-1d0e44d1419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771F7EB9-384B-4840-B673-EA973C286EA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B69E89E-DA35-4290-91A2-9899209184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8f1300-0e66-4029-908e-1fec785304fe"/>
    <ds:schemaRef ds:uri="e70a2fbf-b6e6-4b5c-b731-1d0e44d1419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3</Words>
  <Application>Microsoft Office PowerPoint</Application>
  <PresentationFormat>On-screen Show (4:3)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Kollektif</vt:lpstr>
      <vt:lpstr>Selima</vt:lpstr>
      <vt:lpstr>Trebuchet MS</vt:lpstr>
      <vt:lpstr>Custom Design</vt:lpstr>
      <vt:lpstr>1_Custom Design</vt:lpstr>
      <vt:lpstr>PowerPoint Presentation</vt:lpstr>
      <vt:lpstr>PowerPoint Presentation</vt:lpstr>
    </vt:vector>
  </TitlesOfParts>
  <Company>The Salvation Army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Pentecost</dc:title>
  <dc:creator>Fiona Johnson</dc:creator>
  <cp:lastModifiedBy>Rebecca Anthony</cp:lastModifiedBy>
  <cp:revision>5</cp:revision>
  <dcterms:created xsi:type="dcterms:W3CDTF">2022-04-21T12:59:01Z</dcterms:created>
  <dcterms:modified xsi:type="dcterms:W3CDTF">2022-05-03T16:13:25Z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0x0101000020BB7640DE7143BC6D616D7CEECABA</vt:lpwstr>
  </property>
</Properties>
</file>