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DDA45C-B891-4A47-8312-A7622FDC9E79}" v="4" dt="2022-05-03T16:11:32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5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6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155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D2DF-A0DB-4C5D-97C8-D03D789E0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88A34-6893-4C14-89AC-54727838E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48928-91FB-400E-82A7-ACA38917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C1B64-1B7F-46BE-846F-5464C49A5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58D29-8B4E-49A0-9BFE-4C9FC6DB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11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BC09-32F6-4366-AE21-31EA07DA4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64775-1FBB-4F47-AF63-59F37B51F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58BE6-019A-4003-81BC-AE5BD5EE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F8164-7202-4095-92AE-66EC7A55F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75BDC-87F9-43AA-B044-5F0138EC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213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8EA77-4179-4253-A62D-AC5F2C2F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659EA-4187-4E26-8E14-00AC467C2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8708F-6D1C-4C50-8723-F42911971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99B6B-8282-4C68-BB24-5A5559DD1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9D4D9-E1A7-453B-8C0C-75F11100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468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FA046-CCC6-499C-90E3-2D80DF6AD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42EE5-6138-4B5E-AF37-76577BF4B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D216A-906B-4FA7-9390-0AC57899B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C1272-8DCE-4202-AD12-C8ABE4D1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1D4A8-314E-4074-AB14-135601570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CF4AD-208A-4376-8503-8E1CF29A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307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2EECF-0CAF-494F-ACFF-C2F34B78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AA54E-9982-4C47-A508-91416858C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323D7-11B1-4E75-BB0A-703B961E9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E2D419-5327-4590-83E7-4878A1951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91C284-5D18-41DE-8B8B-673B36C7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484AC0-56EA-4FAC-AFF5-11368201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56F496-CF69-4ACF-9819-E063753F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7436E9-A8AC-447F-8909-70A54820A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143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BC75-306B-43ED-B3EF-6F506384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7E101-99A0-4675-9C85-2DCD700B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1344A-1C27-4CF1-B32B-8EC0816D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4823D-7E55-433F-815F-BDC8CFBC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89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5475E1-3DC6-4263-9240-7163B891C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C0EAA-7CFE-4E23-B1C2-9C3D6CF1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1CB95-3AB6-48C3-B0E0-623A89273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26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7172-F996-4459-9B2C-B5AABEACE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4A1A-1678-4882-A45C-6C1C2551B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CAB83-2C5C-4270-AC9D-1F63B08FE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043DC-F925-4BF0-B42A-4D4A9F7F7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806D4-D1AF-4FE9-B8DE-91F03F37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9D56D-8B2F-4284-A8DC-E22C6E89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8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203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CBF2A-78BD-4955-A554-071E6094A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FB2F9-5C11-47FD-B45C-023A7CAA66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1495D-9CAD-49E7-900A-60F4EA3DE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5F859-C22C-40B3-9CEF-28EACCC1B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85C02-AC3B-41D1-BA8F-2D2C6A30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9624C-EBCB-4257-941A-0E8FC2BB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060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14C0C-A170-43E9-B69A-4C672A4A7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FF3A8-6BB1-45D6-929B-72AF89A8B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7919C-6522-407E-A757-F0D2B0E3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27F1B-C390-4401-BF16-4638A2D16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564D3-8CD4-4064-B8B6-B8513C84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065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AA3E97-7894-4572-A082-2A8DF93A8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F9F30-AF12-4803-8140-0D1D9039E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4DDF-6163-4C97-9BF7-4C99D13A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78C2E-15E2-42A9-882E-3C1465260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485C5-C341-4EDA-B2E1-2DE6884D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9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1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69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65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79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1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50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45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{</a:t>
            </a:r>
            <a:r>
              <a:rPr lang="en-US" dirty="0" err="1"/>
              <a:t>entecostMaster</a:t>
            </a:r>
            <a:r>
              <a:rPr lang="en-US" dirty="0"/>
              <a:t>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02A3-15BC-4048-8FCE-A094E8DA831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6059-0420-4AB9-8782-840F8C487F4E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Text, logo, company name&#10;&#10;Description automatically generated">
            <a:extLst>
              <a:ext uri="{FF2B5EF4-FFF2-40B4-BE49-F238E27FC236}">
                <a16:creationId xmlns:a16="http://schemas.microsoft.com/office/drawing/2014/main" id="{592A5366-68A0-4045-B332-B18993DD5C9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347" y="5543839"/>
            <a:ext cx="1046911" cy="117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15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4AC16-32EB-49FB-ADD6-44884687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A4513-1FDD-4E24-AA1B-3C34417B0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F7030-47D4-40F1-A553-8BB942621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BE99A-8827-4A64-894F-5FC1D996DE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A4081-6713-43FF-A0F4-89319A492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05C95F-6202-4A6B-8820-7BEF04D13F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26" t="53950" r="27571" b="16768"/>
          <a:stretch/>
        </p:blipFill>
        <p:spPr>
          <a:xfrm>
            <a:off x="4333461" y="2266121"/>
            <a:ext cx="3988904" cy="116287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3B10208-57A9-416C-9193-71C1EFF58B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3"/>
                </a:solidFill>
                <a:latin typeface="Kollektif" panose="020B0604020101010102" pitchFamily="34" charset="0"/>
                <a:cs typeface="Kartika" panose="020B0502040204020203" pitchFamily="18" charset="0"/>
              </a:rPr>
              <a:t>HEADING</a:t>
            </a:r>
          </a:p>
          <a:p>
            <a:endParaRPr lang="en-GB" sz="3200" dirty="0">
              <a:solidFill>
                <a:srgbClr val="000000"/>
              </a:solidFill>
              <a:latin typeface="Trebuchet MS" panose="020B0603020202020204" pitchFamily="34" charset="0"/>
              <a:cs typeface="Kartika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7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6456E4-567D-466D-BF09-CEF37E16A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980" y="-1514894"/>
            <a:ext cx="8862076" cy="362360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3B10208-57A9-416C-9193-71C1EFF58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87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accent3"/>
                </a:solidFill>
                <a:latin typeface="Kollektif" panose="020B0604020101010102" pitchFamily="34" charset="0"/>
                <a:cs typeface="Kartika" panose="020B0502040204020203" pitchFamily="18" charset="0"/>
              </a:rPr>
              <a:t>HEADING</a:t>
            </a:r>
          </a:p>
          <a:p>
            <a:r>
              <a:rPr lang="en-GB" sz="3200" dirty="0">
                <a:solidFill>
                  <a:srgbClr val="000000"/>
                </a:solidFill>
                <a:latin typeface="Trebuchet MS" panose="020B0603020202020204" pitchFamily="34" charset="0"/>
                <a:cs typeface="Kartika" panose="020B0502040204020203" pitchFamily="18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45568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ntecost 22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C072"/>
      </a:accent1>
      <a:accent2>
        <a:srgbClr val="8072FF"/>
      </a:accent2>
      <a:accent3>
        <a:srgbClr val="F0956F"/>
      </a:accent3>
      <a:accent4>
        <a:srgbClr val="6FD8F0"/>
      </a:accent4>
      <a:accent5>
        <a:srgbClr val="000000"/>
      </a:accent5>
      <a:accent6>
        <a:srgbClr val="FFFFFF"/>
      </a:accent6>
      <a:hlink>
        <a:srgbClr val="FFC072"/>
      </a:hlink>
      <a:folHlink>
        <a:srgbClr val="8072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SherpaClassifyTag xmlns="d28f1300-0e66-4029-908e-1fec785304f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0BB7640DE7143BC6D616D7CEECABA" ma:contentTypeVersion="15" ma:contentTypeDescription="Create a new document." ma:contentTypeScope="" ma:versionID="ef4a754733ec52987c94d5fb4ea52fb5">
  <xsd:schema xmlns:xsd="http://www.w3.org/2001/XMLSchema" xmlns:xs="http://www.w3.org/2001/XMLSchema" xmlns:p="http://schemas.microsoft.com/office/2006/metadata/properties" xmlns:ns3="d28f1300-0e66-4029-908e-1fec785304fe" xmlns:ns4="e70a2fbf-b6e6-4b5c-b731-1d0e44d14197" targetNamespace="http://schemas.microsoft.com/office/2006/metadata/properties" ma:root="true" ma:fieldsID="a78ef96aeff226f59c609f70a10f65f7" ns3:_="" ns4:_="">
    <xsd:import namespace="d28f1300-0e66-4029-908e-1fec785304fe"/>
    <xsd:import namespace="e70a2fbf-b6e6-4b5c-b731-1d0e44d141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xSherpaClassifyTa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f1300-0e66-4029-908e-1fec78530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xSherpaClassifyTag" ma:index="22" nillable="true" ma:displayName="xSherpaClassifyTag" ma:internalName="xSherpaClassifyTag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a2fbf-b6e6-4b5c-b731-1d0e44d141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6B5A9C-79AC-427E-9367-AFDEC6C8C75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e70a2fbf-b6e6-4b5c-b731-1d0e44d14197"/>
    <ds:schemaRef ds:uri="http://purl.org/dc/terms/"/>
    <ds:schemaRef ds:uri="http://schemas.openxmlformats.org/package/2006/metadata/core-properties"/>
    <ds:schemaRef ds:uri="d28f1300-0e66-4029-908e-1fec785304fe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62B08B-C6D1-47C7-B8FB-81A0D45AA6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D05C63-FBDC-4776-9502-F4605B805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8f1300-0e66-4029-908e-1fec785304fe"/>
    <ds:schemaRef ds:uri="e70a2fbf-b6e6-4b5c-b731-1d0e44d14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Kollektif</vt:lpstr>
      <vt:lpstr>Trebuchet MS</vt:lpstr>
      <vt:lpstr>Office Theme</vt:lpstr>
      <vt:lpstr>Custom Design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Pentecost</dc:title>
  <dc:creator>Fiona Johnson</dc:creator>
  <cp:lastModifiedBy>Rebecca Anthony</cp:lastModifiedBy>
  <cp:revision>4</cp:revision>
  <dcterms:created xsi:type="dcterms:W3CDTF">2022-04-21T12:59:01Z</dcterms:created>
  <dcterms:modified xsi:type="dcterms:W3CDTF">2022-05-03T16:13:01Z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0x0101000020BB7640DE7143BC6D616D7CEECABA</vt:lpwstr>
  </property>
</Properties>
</file>