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5" r:id="rId4"/>
    <p:sldId id="281" r:id="rId5"/>
    <p:sldId id="286" r:id="rId6"/>
    <p:sldId id="282" r:id="rId7"/>
    <p:sldId id="263" r:id="rId8"/>
    <p:sldId id="261" r:id="rId9"/>
    <p:sldId id="262" r:id="rId10"/>
    <p:sldId id="290" r:id="rId11"/>
    <p:sldId id="291" r:id="rId12"/>
    <p:sldId id="271" r:id="rId13"/>
    <p:sldId id="272" r:id="rId14"/>
    <p:sldId id="279" r:id="rId15"/>
    <p:sldId id="273" r:id="rId16"/>
    <p:sldId id="293" r:id="rId17"/>
    <p:sldId id="275" r:id="rId18"/>
    <p:sldId id="278" r:id="rId19"/>
    <p:sldId id="28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A40D09-A95B-4FC8-87FC-E615C877CCFE}">
          <p14:sldIdLst>
            <p14:sldId id="256"/>
          </p14:sldIdLst>
        </p14:section>
        <p14:section name="Untitled Section" id="{5FCAF829-1708-4147-B28F-B0B7513ADDF0}">
          <p14:sldIdLst>
            <p14:sldId id="258"/>
            <p14:sldId id="285"/>
            <p14:sldId id="281"/>
            <p14:sldId id="286"/>
            <p14:sldId id="282"/>
            <p14:sldId id="263"/>
            <p14:sldId id="261"/>
            <p14:sldId id="262"/>
            <p14:sldId id="290"/>
            <p14:sldId id="291"/>
            <p14:sldId id="271"/>
            <p14:sldId id="272"/>
            <p14:sldId id="279"/>
            <p14:sldId id="273"/>
            <p14:sldId id="293"/>
            <p14:sldId id="275"/>
            <p14:sldId id="278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2FA5A-CAC2-42A4-A3D2-7823D5201296}" v="33" dt="2022-04-25T10:23:40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0" d="100"/>
          <a:sy n="120" d="100"/>
        </p:scale>
        <p:origin x="1380" y="-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Johnson" userId="cb662817-8725-4012-8f75-f6f30707ee54" providerId="ADAL" clId="{F1CE7D4C-F525-41C0-8A68-8651C10CC74D}"/>
    <pc:docChg chg="undo custSel addSld delSld modSld sldOrd modMainMaster addSection modSection">
      <pc:chgData name="Fiona Johnson" userId="cb662817-8725-4012-8f75-f6f30707ee54" providerId="ADAL" clId="{F1CE7D4C-F525-41C0-8A68-8651C10CC74D}" dt="2022-04-14T14:32:40.952" v="1614" actId="1076"/>
      <pc:docMkLst>
        <pc:docMk/>
      </pc:docMkLst>
      <pc:sldChg chg="addSp delSp modSp mod setBg">
        <pc:chgData name="Fiona Johnson" userId="cb662817-8725-4012-8f75-f6f30707ee54" providerId="ADAL" clId="{F1CE7D4C-F525-41C0-8A68-8651C10CC74D}" dt="2022-04-14T14:22:45.436" v="1537" actId="14100"/>
        <pc:sldMkLst>
          <pc:docMk/>
          <pc:sldMk cId="2275508886" sldId="256"/>
        </pc:sldMkLst>
        <pc:spChg chg="del mod">
          <ac:chgData name="Fiona Johnson" userId="cb662817-8725-4012-8f75-f6f30707ee54" providerId="ADAL" clId="{F1CE7D4C-F525-41C0-8A68-8651C10CC74D}" dt="2022-04-14T14:21:44.185" v="1525" actId="478"/>
          <ac:spMkLst>
            <pc:docMk/>
            <pc:sldMk cId="2275508886" sldId="256"/>
            <ac:spMk id="2" creationId="{239750B3-4BBD-40D7-9B1E-7EDB3FD89C9E}"/>
          </ac:spMkLst>
        </pc:spChg>
        <pc:spChg chg="del mod">
          <ac:chgData name="Fiona Johnson" userId="cb662817-8725-4012-8f75-f6f30707ee54" providerId="ADAL" clId="{F1CE7D4C-F525-41C0-8A68-8651C10CC74D}" dt="2022-04-14T14:21:47.567" v="1526" actId="478"/>
          <ac:spMkLst>
            <pc:docMk/>
            <pc:sldMk cId="2275508886" sldId="256"/>
            <ac:spMk id="3" creationId="{9DDA9DC7-E93F-46FB-9E9F-6E933BEE4653}"/>
          </ac:spMkLst>
        </pc:spChg>
        <pc:spChg chg="add del mod">
          <ac:chgData name="Fiona Johnson" userId="cb662817-8725-4012-8f75-f6f30707ee54" providerId="ADAL" clId="{F1CE7D4C-F525-41C0-8A68-8651C10CC74D}" dt="2022-04-14T14:22:33.569" v="1534"/>
          <ac:spMkLst>
            <pc:docMk/>
            <pc:sldMk cId="2275508886" sldId="256"/>
            <ac:spMk id="4" creationId="{A0184420-DE8E-41DD-88F3-9A320E4334B7}"/>
          </ac:spMkLst>
        </pc:spChg>
        <pc:spChg chg="add mod">
          <ac:chgData name="Fiona Johnson" userId="cb662817-8725-4012-8f75-f6f30707ee54" providerId="ADAL" clId="{F1CE7D4C-F525-41C0-8A68-8651C10CC74D}" dt="2022-04-14T14:22:45.436" v="1537" actId="14100"/>
          <ac:spMkLst>
            <pc:docMk/>
            <pc:sldMk cId="2275508886" sldId="256"/>
            <ac:spMk id="9" creationId="{12E5A390-BCC3-4E5A-BB60-1A84D747F577}"/>
          </ac:spMkLst>
        </pc:spChg>
        <pc:picChg chg="add mod">
          <ac:chgData name="Fiona Johnson" userId="cb662817-8725-4012-8f75-f6f30707ee54" providerId="ADAL" clId="{F1CE7D4C-F525-41C0-8A68-8651C10CC74D}" dt="2022-04-14T08:38:05.452" v="44" actId="1076"/>
          <ac:picMkLst>
            <pc:docMk/>
            <pc:sldMk cId="2275508886" sldId="256"/>
            <ac:picMk id="6" creationId="{7F620C37-EE4E-47B4-BA68-A082254F2DDB}"/>
          </ac:picMkLst>
        </pc:picChg>
        <pc:picChg chg="add del mod">
          <ac:chgData name="Fiona Johnson" userId="cb662817-8725-4012-8f75-f6f30707ee54" providerId="ADAL" clId="{F1CE7D4C-F525-41C0-8A68-8651C10CC74D}" dt="2022-04-14T14:22:10.464" v="1528" actId="478"/>
          <ac:picMkLst>
            <pc:docMk/>
            <pc:sldMk cId="2275508886" sldId="256"/>
            <ac:picMk id="8" creationId="{FB2A1FFD-CF04-48B6-ADDA-BED9704A4E49}"/>
          </ac:picMkLst>
        </pc:picChg>
        <pc:picChg chg="add del mod">
          <ac:chgData name="Fiona Johnson" userId="cb662817-8725-4012-8f75-f6f30707ee54" providerId="ADAL" clId="{F1CE7D4C-F525-41C0-8A68-8651C10CC74D}" dt="2022-04-14T14:22:12.028" v="1529" actId="478"/>
          <ac:picMkLst>
            <pc:docMk/>
            <pc:sldMk cId="2275508886" sldId="256"/>
            <ac:picMk id="10" creationId="{DCCB926B-D48F-4C6A-957B-FC23A0E2A4C4}"/>
          </ac:picMkLst>
        </pc:picChg>
      </pc:sldChg>
      <pc:sldChg chg="add del ord">
        <pc:chgData name="Fiona Johnson" userId="cb662817-8725-4012-8f75-f6f30707ee54" providerId="ADAL" clId="{F1CE7D4C-F525-41C0-8A68-8651C10CC74D}" dt="2022-04-14T12:57:23.320" v="961" actId="2696"/>
        <pc:sldMkLst>
          <pc:docMk/>
          <pc:sldMk cId="1163934053" sldId="257"/>
        </pc:sldMkLst>
      </pc:sldChg>
      <pc:sldChg chg="addSp delSp modSp add mod setBg">
        <pc:chgData name="Fiona Johnson" userId="cb662817-8725-4012-8f75-f6f30707ee54" providerId="ADAL" clId="{F1CE7D4C-F525-41C0-8A68-8651C10CC74D}" dt="2022-04-14T14:06:56.607" v="1368" actId="478"/>
        <pc:sldMkLst>
          <pc:docMk/>
          <pc:sldMk cId="3232524601" sldId="258"/>
        </pc:sldMkLst>
        <pc:spChg chg="del">
          <ac:chgData name="Fiona Johnson" userId="cb662817-8725-4012-8f75-f6f30707ee54" providerId="ADAL" clId="{F1CE7D4C-F525-41C0-8A68-8651C10CC74D}" dt="2022-04-14T08:48:22.197" v="57" actId="478"/>
          <ac:spMkLst>
            <pc:docMk/>
            <pc:sldMk cId="3232524601" sldId="258"/>
            <ac:spMk id="2" creationId="{239750B3-4BBD-40D7-9B1E-7EDB3FD89C9E}"/>
          </ac:spMkLst>
        </pc:spChg>
        <pc:spChg chg="del">
          <ac:chgData name="Fiona Johnson" userId="cb662817-8725-4012-8f75-f6f30707ee54" providerId="ADAL" clId="{F1CE7D4C-F525-41C0-8A68-8651C10CC74D}" dt="2022-04-14T08:48:24.174" v="58" actId="478"/>
          <ac:spMkLst>
            <pc:docMk/>
            <pc:sldMk cId="3232524601" sldId="258"/>
            <ac:spMk id="3" creationId="{9DDA9DC7-E93F-46FB-9E9F-6E933BEE4653}"/>
          </ac:spMkLst>
        </pc:spChg>
        <pc:spChg chg="mod">
          <ac:chgData name="Fiona Johnson" userId="cb662817-8725-4012-8f75-f6f30707ee54" providerId="ADAL" clId="{F1CE7D4C-F525-41C0-8A68-8651C10CC74D}" dt="2022-04-14T14:04:40.864" v="1342" actId="20577"/>
          <ac:spMkLst>
            <pc:docMk/>
            <pc:sldMk cId="3232524601" sldId="258"/>
            <ac:spMk id="4" creationId="{A0184420-DE8E-41DD-88F3-9A320E4334B7}"/>
          </ac:spMkLst>
        </pc:spChg>
        <pc:spChg chg="add mod ord">
          <ac:chgData name="Fiona Johnson" userId="cb662817-8725-4012-8f75-f6f30707ee54" providerId="ADAL" clId="{F1CE7D4C-F525-41C0-8A68-8651C10CC74D}" dt="2022-04-14T08:58:52.285" v="206" actId="14100"/>
          <ac:spMkLst>
            <pc:docMk/>
            <pc:sldMk cId="3232524601" sldId="258"/>
            <ac:spMk id="5" creationId="{538F5A22-7E1C-4EF6-999A-B951CBE6D9EA}"/>
          </ac:spMkLst>
        </pc:spChg>
        <pc:spChg chg="add mod">
          <ac:chgData name="Fiona Johnson" userId="cb662817-8725-4012-8f75-f6f30707ee54" providerId="ADAL" clId="{F1CE7D4C-F525-41C0-8A68-8651C10CC74D}" dt="2022-04-14T08:58:45.449" v="205" actId="1076"/>
          <ac:spMkLst>
            <pc:docMk/>
            <pc:sldMk cId="3232524601" sldId="258"/>
            <ac:spMk id="8" creationId="{AB214B2E-6C00-48E7-BC1C-17A6775EB7C1}"/>
          </ac:spMkLst>
        </pc:spChg>
        <pc:picChg chg="add mod ord">
          <ac:chgData name="Fiona Johnson" userId="cb662817-8725-4012-8f75-f6f30707ee54" providerId="ADAL" clId="{F1CE7D4C-F525-41C0-8A68-8651C10CC74D}" dt="2022-04-14T09:00:57.318" v="218" actId="1076"/>
          <ac:picMkLst>
            <pc:docMk/>
            <pc:sldMk cId="3232524601" sldId="258"/>
            <ac:picMk id="7" creationId="{46EDEEDC-C802-4057-8E34-33051EECDE18}"/>
          </ac:picMkLst>
        </pc:picChg>
        <pc:picChg chg="add mod modCrop">
          <ac:chgData name="Fiona Johnson" userId="cb662817-8725-4012-8f75-f6f30707ee54" providerId="ADAL" clId="{F1CE7D4C-F525-41C0-8A68-8651C10CC74D}" dt="2022-04-14T14:06:25.783" v="1365" actId="732"/>
          <ac:picMkLst>
            <pc:docMk/>
            <pc:sldMk cId="3232524601" sldId="258"/>
            <ac:picMk id="10" creationId="{9E91DF2C-81E2-46C0-8F7A-830B1C25562F}"/>
          </ac:picMkLst>
        </pc:picChg>
        <pc:picChg chg="add del mod">
          <ac:chgData name="Fiona Johnson" userId="cb662817-8725-4012-8f75-f6f30707ee54" providerId="ADAL" clId="{F1CE7D4C-F525-41C0-8A68-8651C10CC74D}" dt="2022-04-14T14:05:00.249" v="1343" actId="478"/>
          <ac:picMkLst>
            <pc:docMk/>
            <pc:sldMk cId="3232524601" sldId="258"/>
            <ac:picMk id="12" creationId="{48649EB5-3180-4923-ABCF-0E2C26E5CF8B}"/>
          </ac:picMkLst>
        </pc:picChg>
        <pc:picChg chg="add mod">
          <ac:chgData name="Fiona Johnson" userId="cb662817-8725-4012-8f75-f6f30707ee54" providerId="ADAL" clId="{F1CE7D4C-F525-41C0-8A68-8651C10CC74D}" dt="2022-04-14T14:06:40.511" v="1367" actId="1076"/>
          <ac:picMkLst>
            <pc:docMk/>
            <pc:sldMk cId="3232524601" sldId="258"/>
            <ac:picMk id="14" creationId="{3E563C94-A62C-47A0-93C3-3F0282404BCC}"/>
          </ac:picMkLst>
        </pc:picChg>
        <pc:picChg chg="add del mod">
          <ac:chgData name="Fiona Johnson" userId="cb662817-8725-4012-8f75-f6f30707ee54" providerId="ADAL" clId="{F1CE7D4C-F525-41C0-8A68-8651C10CC74D}" dt="2022-04-14T14:06:56.607" v="1368" actId="478"/>
          <ac:picMkLst>
            <pc:docMk/>
            <pc:sldMk cId="3232524601" sldId="258"/>
            <ac:picMk id="16" creationId="{EAFD2759-7639-476F-8EFE-6E223667F401}"/>
          </ac:picMkLst>
        </pc:picChg>
        <pc:picChg chg="add mod modCrop">
          <ac:chgData name="Fiona Johnson" userId="cb662817-8725-4012-8f75-f6f30707ee54" providerId="ADAL" clId="{F1CE7D4C-F525-41C0-8A68-8651C10CC74D}" dt="2022-04-14T14:06:15.698" v="1363" actId="732"/>
          <ac:picMkLst>
            <pc:docMk/>
            <pc:sldMk cId="3232524601" sldId="258"/>
            <ac:picMk id="18" creationId="{48D47DC0-EA4D-4A84-909D-C620D4558A44}"/>
          </ac:picMkLst>
        </pc:picChg>
      </pc:sldChg>
      <pc:sldChg chg="addSp delSp modSp add mod ord setBg">
        <pc:chgData name="Fiona Johnson" userId="cb662817-8725-4012-8f75-f6f30707ee54" providerId="ADAL" clId="{F1CE7D4C-F525-41C0-8A68-8651C10CC74D}" dt="2022-04-14T09:21:45.282" v="557"/>
        <pc:sldMkLst>
          <pc:docMk/>
          <pc:sldMk cId="1127436361" sldId="259"/>
        </pc:sldMkLst>
        <pc:spChg chg="del mod">
          <ac:chgData name="Fiona Johnson" userId="cb662817-8725-4012-8f75-f6f30707ee54" providerId="ADAL" clId="{F1CE7D4C-F525-41C0-8A68-8651C10CC74D}" dt="2022-04-14T09:02:13.214" v="271" actId="478"/>
          <ac:spMkLst>
            <pc:docMk/>
            <pc:sldMk cId="1127436361" sldId="259"/>
            <ac:spMk id="4" creationId="{A0184420-DE8E-41DD-88F3-9A320E4334B7}"/>
          </ac:spMkLst>
        </pc:spChg>
        <pc:spChg chg="del">
          <ac:chgData name="Fiona Johnson" userId="cb662817-8725-4012-8f75-f6f30707ee54" providerId="ADAL" clId="{F1CE7D4C-F525-41C0-8A68-8651C10CC74D}" dt="2022-04-14T09:01:21.038" v="225" actId="478"/>
          <ac:spMkLst>
            <pc:docMk/>
            <pc:sldMk cId="1127436361" sldId="259"/>
            <ac:spMk id="5" creationId="{538F5A22-7E1C-4EF6-999A-B951CBE6D9EA}"/>
          </ac:spMkLst>
        </pc:spChg>
        <pc:spChg chg="del mod ord">
          <ac:chgData name="Fiona Johnson" userId="cb662817-8725-4012-8f75-f6f30707ee54" providerId="ADAL" clId="{F1CE7D4C-F525-41C0-8A68-8651C10CC74D}" dt="2022-04-14T09:02:11.501" v="270" actId="478"/>
          <ac:spMkLst>
            <pc:docMk/>
            <pc:sldMk cId="1127436361" sldId="259"/>
            <ac:spMk id="8" creationId="{AB214B2E-6C00-48E7-BC1C-17A6775EB7C1}"/>
          </ac:spMkLst>
        </pc:spChg>
        <pc:spChg chg="add del mod ord">
          <ac:chgData name="Fiona Johnson" userId="cb662817-8725-4012-8f75-f6f30707ee54" providerId="ADAL" clId="{F1CE7D4C-F525-41C0-8A68-8651C10CC74D}" dt="2022-04-14T09:02:13.862" v="272" actId="478"/>
          <ac:spMkLst>
            <pc:docMk/>
            <pc:sldMk cId="1127436361" sldId="259"/>
            <ac:spMk id="9" creationId="{C87CB894-AC94-4BD8-B3F8-0967C5341795}"/>
          </ac:spMkLst>
        </pc:spChg>
        <pc:spChg chg="add mod">
          <ac:chgData name="Fiona Johnson" userId="cb662817-8725-4012-8f75-f6f30707ee54" providerId="ADAL" clId="{F1CE7D4C-F525-41C0-8A68-8651C10CC74D}" dt="2022-04-14T09:21:41.833" v="555" actId="14100"/>
          <ac:spMkLst>
            <pc:docMk/>
            <pc:sldMk cId="1127436361" sldId="259"/>
            <ac:spMk id="10" creationId="{91B411C5-A483-42DE-84C2-88270E9749E7}"/>
          </ac:spMkLst>
        </pc:spChg>
        <pc:spChg chg="add mod">
          <ac:chgData name="Fiona Johnson" userId="cb662817-8725-4012-8f75-f6f30707ee54" providerId="ADAL" clId="{F1CE7D4C-F525-41C0-8A68-8651C10CC74D}" dt="2022-04-14T09:01:22.178" v="226"/>
          <ac:spMkLst>
            <pc:docMk/>
            <pc:sldMk cId="1127436361" sldId="259"/>
            <ac:spMk id="11" creationId="{CF7BDA7C-31AD-441F-8DF5-515EA7FAD1D8}"/>
          </ac:spMkLst>
        </pc:spChg>
        <pc:spChg chg="add mod">
          <ac:chgData name="Fiona Johnson" userId="cb662817-8725-4012-8f75-f6f30707ee54" providerId="ADAL" clId="{F1CE7D4C-F525-41C0-8A68-8651C10CC74D}" dt="2022-04-14T09:01:50.289" v="242" actId="14100"/>
          <ac:spMkLst>
            <pc:docMk/>
            <pc:sldMk cId="1127436361" sldId="259"/>
            <ac:spMk id="12" creationId="{4FA89BE5-70DD-4B92-A20C-DC59EB4421E8}"/>
          </ac:spMkLst>
        </pc:spChg>
        <pc:picChg chg="add mod ord">
          <ac:chgData name="Fiona Johnson" userId="cb662817-8725-4012-8f75-f6f30707ee54" providerId="ADAL" clId="{F1CE7D4C-F525-41C0-8A68-8651C10CC74D}" dt="2022-04-14T09:02:29.668" v="275" actId="1076"/>
          <ac:picMkLst>
            <pc:docMk/>
            <pc:sldMk cId="1127436361" sldId="259"/>
            <ac:picMk id="3" creationId="{007F36A3-F257-41D6-B693-E6466BD6522A}"/>
          </ac:picMkLst>
        </pc:picChg>
        <pc:picChg chg="del mod">
          <ac:chgData name="Fiona Johnson" userId="cb662817-8725-4012-8f75-f6f30707ee54" providerId="ADAL" clId="{F1CE7D4C-F525-41C0-8A68-8651C10CC74D}" dt="2022-04-14T09:01:20.134" v="224" actId="478"/>
          <ac:picMkLst>
            <pc:docMk/>
            <pc:sldMk cId="1127436361" sldId="259"/>
            <ac:picMk id="7" creationId="{46EDEEDC-C802-4057-8E34-33051EECDE18}"/>
          </ac:picMkLst>
        </pc:picChg>
        <pc:picChg chg="add mod">
          <ac:chgData name="Fiona Johnson" userId="cb662817-8725-4012-8f75-f6f30707ee54" providerId="ADAL" clId="{F1CE7D4C-F525-41C0-8A68-8651C10CC74D}" dt="2022-04-14T09:01:22.178" v="226"/>
          <ac:picMkLst>
            <pc:docMk/>
            <pc:sldMk cId="1127436361" sldId="259"/>
            <ac:picMk id="13" creationId="{FAE5868A-63A3-431C-853F-AF9C65D492A0}"/>
          </ac:picMkLst>
        </pc:picChg>
      </pc:sldChg>
      <pc:sldChg chg="addSp delSp modSp add mod setBg">
        <pc:chgData name="Fiona Johnson" userId="cb662817-8725-4012-8f75-f6f30707ee54" providerId="ADAL" clId="{F1CE7D4C-F525-41C0-8A68-8651C10CC74D}" dt="2022-04-14T09:22:23.574" v="572" actId="14100"/>
        <pc:sldMkLst>
          <pc:docMk/>
          <pc:sldMk cId="2355231561" sldId="260"/>
        </pc:sldMkLst>
        <pc:spChg chg="del mod">
          <ac:chgData name="Fiona Johnson" userId="cb662817-8725-4012-8f75-f6f30707ee54" providerId="ADAL" clId="{F1CE7D4C-F525-41C0-8A68-8651C10CC74D}" dt="2022-04-14T09:03:16.685" v="313" actId="478"/>
          <ac:spMkLst>
            <pc:docMk/>
            <pc:sldMk cId="2355231561" sldId="260"/>
            <ac:spMk id="4" creationId="{A0184420-DE8E-41DD-88F3-9A320E4334B7}"/>
          </ac:spMkLst>
        </pc:spChg>
        <pc:spChg chg="del mod">
          <ac:chgData name="Fiona Johnson" userId="cb662817-8725-4012-8f75-f6f30707ee54" providerId="ADAL" clId="{F1CE7D4C-F525-41C0-8A68-8651C10CC74D}" dt="2022-04-14T09:01:36.606" v="233" actId="478"/>
          <ac:spMkLst>
            <pc:docMk/>
            <pc:sldMk cId="2355231561" sldId="260"/>
            <ac:spMk id="5" creationId="{538F5A22-7E1C-4EF6-999A-B951CBE6D9EA}"/>
          </ac:spMkLst>
        </pc:spChg>
        <pc:spChg chg="del mod">
          <ac:chgData name="Fiona Johnson" userId="cb662817-8725-4012-8f75-f6f30707ee54" providerId="ADAL" clId="{F1CE7D4C-F525-41C0-8A68-8651C10CC74D}" dt="2022-04-14T09:03:17.780" v="314" actId="478"/>
          <ac:spMkLst>
            <pc:docMk/>
            <pc:sldMk cId="2355231561" sldId="260"/>
            <ac:spMk id="8" creationId="{AB214B2E-6C00-48E7-BC1C-17A6775EB7C1}"/>
          </ac:spMkLst>
        </pc:spChg>
        <pc:spChg chg="add mod">
          <ac:chgData name="Fiona Johnson" userId="cb662817-8725-4012-8f75-f6f30707ee54" providerId="ADAL" clId="{F1CE7D4C-F525-41C0-8A68-8651C10CC74D}" dt="2022-04-14T09:22:23.574" v="572" actId="14100"/>
          <ac:spMkLst>
            <pc:docMk/>
            <pc:sldMk cId="2355231561" sldId="260"/>
            <ac:spMk id="9" creationId="{6AD10D5D-28C1-4B53-B429-26A6EA304541}"/>
          </ac:spMkLst>
        </pc:spChg>
        <pc:spChg chg="add mod">
          <ac:chgData name="Fiona Johnson" userId="cb662817-8725-4012-8f75-f6f30707ee54" providerId="ADAL" clId="{F1CE7D4C-F525-41C0-8A68-8651C10CC74D}" dt="2022-04-14T09:01:37.738" v="234"/>
          <ac:spMkLst>
            <pc:docMk/>
            <pc:sldMk cId="2355231561" sldId="260"/>
            <ac:spMk id="10" creationId="{D1436F4B-19CA-461D-9A3E-C6A3E00E2998}"/>
          </ac:spMkLst>
        </pc:spChg>
        <pc:spChg chg="add mod">
          <ac:chgData name="Fiona Johnson" userId="cb662817-8725-4012-8f75-f6f30707ee54" providerId="ADAL" clId="{F1CE7D4C-F525-41C0-8A68-8651C10CC74D}" dt="2022-04-14T09:02:48.303" v="285" actId="14100"/>
          <ac:spMkLst>
            <pc:docMk/>
            <pc:sldMk cId="2355231561" sldId="260"/>
            <ac:spMk id="11" creationId="{75B8C44E-F8D6-48BD-97E2-6FF950BDBCA1}"/>
          </ac:spMkLst>
        </pc:spChg>
        <pc:picChg chg="mod ord">
          <ac:chgData name="Fiona Johnson" userId="cb662817-8725-4012-8f75-f6f30707ee54" providerId="ADAL" clId="{F1CE7D4C-F525-41C0-8A68-8651C10CC74D}" dt="2022-04-14T09:03:14.197" v="312" actId="1076"/>
          <ac:picMkLst>
            <pc:docMk/>
            <pc:sldMk cId="2355231561" sldId="260"/>
            <ac:picMk id="3" creationId="{007F36A3-F257-41D6-B693-E6466BD6522A}"/>
          </ac:picMkLst>
        </pc:picChg>
        <pc:picChg chg="del mod">
          <ac:chgData name="Fiona Johnson" userId="cb662817-8725-4012-8f75-f6f30707ee54" providerId="ADAL" clId="{F1CE7D4C-F525-41C0-8A68-8651C10CC74D}" dt="2022-04-14T09:01:34.853" v="231" actId="478"/>
          <ac:picMkLst>
            <pc:docMk/>
            <pc:sldMk cId="2355231561" sldId="260"/>
            <ac:picMk id="7" creationId="{46EDEEDC-C802-4057-8E34-33051EECDE18}"/>
          </ac:picMkLst>
        </pc:picChg>
        <pc:picChg chg="add mod">
          <ac:chgData name="Fiona Johnson" userId="cb662817-8725-4012-8f75-f6f30707ee54" providerId="ADAL" clId="{F1CE7D4C-F525-41C0-8A68-8651C10CC74D}" dt="2022-04-14T09:01:37.738" v="234"/>
          <ac:picMkLst>
            <pc:docMk/>
            <pc:sldMk cId="2355231561" sldId="260"/>
            <ac:picMk id="12" creationId="{C041E0E4-DB1C-435F-8E55-78CDC5E579E2}"/>
          </ac:picMkLst>
        </pc:picChg>
      </pc:sldChg>
      <pc:sldChg chg="addSp modSp add mod setBg">
        <pc:chgData name="Fiona Johnson" userId="cb662817-8725-4012-8f75-f6f30707ee54" providerId="ADAL" clId="{F1CE7D4C-F525-41C0-8A68-8651C10CC74D}" dt="2022-04-14T09:16:51.093" v="394" actId="20577"/>
        <pc:sldMkLst>
          <pc:docMk/>
          <pc:sldMk cId="3695095658" sldId="261"/>
        </pc:sldMkLst>
        <pc:spChg chg="mod">
          <ac:chgData name="Fiona Johnson" userId="cb662817-8725-4012-8f75-f6f30707ee54" providerId="ADAL" clId="{F1CE7D4C-F525-41C0-8A68-8651C10CC74D}" dt="2022-04-14T09:16:51.093" v="394" actId="20577"/>
          <ac:spMkLst>
            <pc:docMk/>
            <pc:sldMk cId="3695095658" sldId="261"/>
            <ac:spMk id="4" creationId="{A0184420-DE8E-41DD-88F3-9A320E4334B7}"/>
          </ac:spMkLst>
        </pc:spChg>
        <pc:spChg chg="mod">
          <ac:chgData name="Fiona Johnson" userId="cb662817-8725-4012-8f75-f6f30707ee54" providerId="ADAL" clId="{F1CE7D4C-F525-41C0-8A68-8651C10CC74D}" dt="2022-04-14T09:05:30.952" v="323" actId="14100"/>
          <ac:spMkLst>
            <pc:docMk/>
            <pc:sldMk cId="3695095658" sldId="261"/>
            <ac:spMk id="8" creationId="{AB214B2E-6C00-48E7-BC1C-17A6775EB7C1}"/>
          </ac:spMkLst>
        </pc:spChg>
        <pc:picChg chg="add mod">
          <ac:chgData name="Fiona Johnson" userId="cb662817-8725-4012-8f75-f6f30707ee54" providerId="ADAL" clId="{F1CE7D4C-F525-41C0-8A68-8651C10CC74D}" dt="2022-04-14T09:06:14.403" v="338"/>
          <ac:picMkLst>
            <pc:docMk/>
            <pc:sldMk cId="3695095658" sldId="261"/>
            <ac:picMk id="9" creationId="{827A69BF-871F-43C9-B54D-198A1C83AD4E}"/>
          </ac:picMkLst>
        </pc:picChg>
      </pc:sldChg>
      <pc:sldChg chg="modSp add mod setBg">
        <pc:chgData name="Fiona Johnson" userId="cb662817-8725-4012-8f75-f6f30707ee54" providerId="ADAL" clId="{F1CE7D4C-F525-41C0-8A68-8651C10CC74D}" dt="2022-04-14T09:19:44.439" v="453" actId="14100"/>
        <pc:sldMkLst>
          <pc:docMk/>
          <pc:sldMk cId="1674871344" sldId="262"/>
        </pc:sldMkLst>
        <pc:spChg chg="mod">
          <ac:chgData name="Fiona Johnson" userId="cb662817-8725-4012-8f75-f6f30707ee54" providerId="ADAL" clId="{F1CE7D4C-F525-41C0-8A68-8651C10CC74D}" dt="2022-04-14T09:19:44.439" v="453" actId="14100"/>
          <ac:spMkLst>
            <pc:docMk/>
            <pc:sldMk cId="1674871344" sldId="262"/>
            <ac:spMk id="4" creationId="{A0184420-DE8E-41DD-88F3-9A320E4334B7}"/>
          </ac:spMkLst>
        </pc:spChg>
      </pc:sldChg>
      <pc:sldChg chg="modSp add mod setBg">
        <pc:chgData name="Fiona Johnson" userId="cb662817-8725-4012-8f75-f6f30707ee54" providerId="ADAL" clId="{F1CE7D4C-F525-41C0-8A68-8651C10CC74D}" dt="2022-04-14T09:19:25.325" v="434" actId="14100"/>
        <pc:sldMkLst>
          <pc:docMk/>
          <pc:sldMk cId="198014032" sldId="263"/>
        </pc:sldMkLst>
        <pc:spChg chg="mod">
          <ac:chgData name="Fiona Johnson" userId="cb662817-8725-4012-8f75-f6f30707ee54" providerId="ADAL" clId="{F1CE7D4C-F525-41C0-8A68-8651C10CC74D}" dt="2022-04-14T09:19:25.325" v="434" actId="14100"/>
          <ac:spMkLst>
            <pc:docMk/>
            <pc:sldMk cId="198014032" sldId="263"/>
            <ac:spMk id="4" creationId="{A0184420-DE8E-41DD-88F3-9A320E4334B7}"/>
          </ac:spMkLst>
        </pc:spChg>
      </pc:sldChg>
      <pc:sldChg chg="modSp add mod setBg">
        <pc:chgData name="Fiona Johnson" userId="cb662817-8725-4012-8f75-f6f30707ee54" providerId="ADAL" clId="{F1CE7D4C-F525-41C0-8A68-8651C10CC74D}" dt="2022-04-14T09:24:14.347" v="637" actId="14100"/>
        <pc:sldMkLst>
          <pc:docMk/>
          <pc:sldMk cId="4010246641" sldId="264"/>
        </pc:sldMkLst>
        <pc:spChg chg="mod">
          <ac:chgData name="Fiona Johnson" userId="cb662817-8725-4012-8f75-f6f30707ee54" providerId="ADAL" clId="{F1CE7D4C-F525-41C0-8A68-8651C10CC74D}" dt="2022-04-14T09:24:14.347" v="637" actId="14100"/>
          <ac:spMkLst>
            <pc:docMk/>
            <pc:sldMk cId="4010246641" sldId="264"/>
            <ac:spMk id="4" creationId="{A0184420-DE8E-41DD-88F3-9A320E4334B7}"/>
          </ac:spMkLst>
        </pc:spChg>
      </pc:sldChg>
      <pc:sldChg chg="modSp add mod setBg">
        <pc:chgData name="Fiona Johnson" userId="cb662817-8725-4012-8f75-f6f30707ee54" providerId="ADAL" clId="{F1CE7D4C-F525-41C0-8A68-8651C10CC74D}" dt="2022-04-14T09:19:11.172" v="414" actId="14100"/>
        <pc:sldMkLst>
          <pc:docMk/>
          <pc:sldMk cId="2238908798" sldId="265"/>
        </pc:sldMkLst>
        <pc:spChg chg="mod">
          <ac:chgData name="Fiona Johnson" userId="cb662817-8725-4012-8f75-f6f30707ee54" providerId="ADAL" clId="{F1CE7D4C-F525-41C0-8A68-8651C10CC74D}" dt="2022-04-14T09:19:11.172" v="414" actId="14100"/>
          <ac:spMkLst>
            <pc:docMk/>
            <pc:sldMk cId="2238908798" sldId="265"/>
            <ac:spMk id="4" creationId="{A0184420-DE8E-41DD-88F3-9A320E4334B7}"/>
          </ac:spMkLst>
        </pc:spChg>
      </pc:sldChg>
      <pc:sldChg chg="add ord setBg">
        <pc:chgData name="Fiona Johnson" userId="cb662817-8725-4012-8f75-f6f30707ee54" providerId="ADAL" clId="{F1CE7D4C-F525-41C0-8A68-8651C10CC74D}" dt="2022-04-14T09:11:42.530" v="357"/>
        <pc:sldMkLst>
          <pc:docMk/>
          <pc:sldMk cId="22837228" sldId="266"/>
        </pc:sldMkLst>
      </pc:sldChg>
      <pc:sldChg chg="add">
        <pc:chgData name="Fiona Johnson" userId="cb662817-8725-4012-8f75-f6f30707ee54" providerId="ADAL" clId="{F1CE7D4C-F525-41C0-8A68-8651C10CC74D}" dt="2022-04-14T09:20:52.012" v="511" actId="2890"/>
        <pc:sldMkLst>
          <pc:docMk/>
          <pc:sldMk cId="1094335024" sldId="267"/>
        </pc:sldMkLst>
      </pc:sldChg>
      <pc:sldChg chg="add">
        <pc:chgData name="Fiona Johnson" userId="cb662817-8725-4012-8f75-f6f30707ee54" providerId="ADAL" clId="{F1CE7D4C-F525-41C0-8A68-8651C10CC74D}" dt="2022-04-14T09:22:00.015" v="558" actId="2890"/>
        <pc:sldMkLst>
          <pc:docMk/>
          <pc:sldMk cId="1835288102" sldId="268"/>
        </pc:sldMkLst>
      </pc:sldChg>
      <pc:sldChg chg="addSp modSp add mod setBg">
        <pc:chgData name="Fiona Johnson" userId="cb662817-8725-4012-8f75-f6f30707ee54" providerId="ADAL" clId="{F1CE7D4C-F525-41C0-8A68-8651C10CC74D}" dt="2022-04-14T09:24:39.524" v="639"/>
        <pc:sldMkLst>
          <pc:docMk/>
          <pc:sldMk cId="953462674" sldId="269"/>
        </pc:sldMkLst>
        <pc:spChg chg="mod">
          <ac:chgData name="Fiona Johnson" userId="cb662817-8725-4012-8f75-f6f30707ee54" providerId="ADAL" clId="{F1CE7D4C-F525-41C0-8A68-8651C10CC74D}" dt="2022-04-14T09:23:47.702" v="612" actId="14100"/>
          <ac:spMkLst>
            <pc:docMk/>
            <pc:sldMk cId="953462674" sldId="269"/>
            <ac:spMk id="10" creationId="{91B411C5-A483-42DE-84C2-88270E9749E7}"/>
          </ac:spMkLst>
        </pc:spChg>
        <pc:spChg chg="mod">
          <ac:chgData name="Fiona Johnson" userId="cb662817-8725-4012-8f75-f6f30707ee54" providerId="ADAL" clId="{F1CE7D4C-F525-41C0-8A68-8651C10CC74D}" dt="2022-04-14T09:22:46.884" v="584" actId="20577"/>
          <ac:spMkLst>
            <pc:docMk/>
            <pc:sldMk cId="953462674" sldId="269"/>
            <ac:spMk id="12" creationId="{4FA89BE5-70DD-4B92-A20C-DC59EB4421E8}"/>
          </ac:spMkLst>
        </pc:spChg>
        <pc:picChg chg="add mod">
          <ac:chgData name="Fiona Johnson" userId="cb662817-8725-4012-8f75-f6f30707ee54" providerId="ADAL" clId="{F1CE7D4C-F525-41C0-8A68-8651C10CC74D}" dt="2022-04-14T09:23:29.848" v="590" actId="1076"/>
          <ac:picMkLst>
            <pc:docMk/>
            <pc:sldMk cId="953462674" sldId="269"/>
            <ac:picMk id="4" creationId="{DCD775A0-8132-47F6-8262-F1EEA760408F}"/>
          </ac:picMkLst>
        </pc:picChg>
      </pc:sldChg>
      <pc:sldChg chg="modSp add mod setBg">
        <pc:chgData name="Fiona Johnson" userId="cb662817-8725-4012-8f75-f6f30707ee54" providerId="ADAL" clId="{F1CE7D4C-F525-41C0-8A68-8651C10CC74D}" dt="2022-04-14T09:28:30.308" v="706" actId="14100"/>
        <pc:sldMkLst>
          <pc:docMk/>
          <pc:sldMk cId="1756712848" sldId="270"/>
        </pc:sldMkLst>
        <pc:spChg chg="mod">
          <ac:chgData name="Fiona Johnson" userId="cb662817-8725-4012-8f75-f6f30707ee54" providerId="ADAL" clId="{F1CE7D4C-F525-41C0-8A68-8651C10CC74D}" dt="2022-04-14T09:28:30.308" v="706" actId="14100"/>
          <ac:spMkLst>
            <pc:docMk/>
            <pc:sldMk cId="1756712848" sldId="270"/>
            <ac:spMk id="10" creationId="{91B411C5-A483-42DE-84C2-88270E9749E7}"/>
          </ac:spMkLst>
        </pc:spChg>
      </pc:sldChg>
      <pc:sldChg chg="modSp add mod ord setBg">
        <pc:chgData name="Fiona Johnson" userId="cb662817-8725-4012-8f75-f6f30707ee54" providerId="ADAL" clId="{F1CE7D4C-F525-41C0-8A68-8651C10CC74D}" dt="2022-04-14T09:27:53.301" v="678" actId="20577"/>
        <pc:sldMkLst>
          <pc:docMk/>
          <pc:sldMk cId="3917004987" sldId="271"/>
        </pc:sldMkLst>
        <pc:spChg chg="mod">
          <ac:chgData name="Fiona Johnson" userId="cb662817-8725-4012-8f75-f6f30707ee54" providerId="ADAL" clId="{F1CE7D4C-F525-41C0-8A68-8651C10CC74D}" dt="2022-04-14T09:27:53.301" v="678" actId="20577"/>
          <ac:spMkLst>
            <pc:docMk/>
            <pc:sldMk cId="3917004987" sldId="271"/>
            <ac:spMk id="10" creationId="{91B411C5-A483-42DE-84C2-88270E9749E7}"/>
          </ac:spMkLst>
        </pc:spChg>
      </pc:sldChg>
      <pc:sldChg chg="addSp delSp modSp add mod setBg">
        <pc:chgData name="Fiona Johnson" userId="cb662817-8725-4012-8f75-f6f30707ee54" providerId="ADAL" clId="{F1CE7D4C-F525-41C0-8A68-8651C10CC74D}" dt="2022-04-14T09:39:51.789" v="739" actId="14100"/>
        <pc:sldMkLst>
          <pc:docMk/>
          <pc:sldMk cId="1507090551" sldId="272"/>
        </pc:sldMkLst>
        <pc:spChg chg="mod">
          <ac:chgData name="Fiona Johnson" userId="cb662817-8725-4012-8f75-f6f30707ee54" providerId="ADAL" clId="{F1CE7D4C-F525-41C0-8A68-8651C10CC74D}" dt="2022-04-14T09:39:51.789" v="739" actId="14100"/>
          <ac:spMkLst>
            <pc:docMk/>
            <pc:sldMk cId="1507090551" sldId="272"/>
            <ac:spMk id="10" creationId="{91B411C5-A483-42DE-84C2-88270E9749E7}"/>
          </ac:spMkLst>
        </pc:spChg>
        <pc:spChg chg="mod">
          <ac:chgData name="Fiona Johnson" userId="cb662817-8725-4012-8f75-f6f30707ee54" providerId="ADAL" clId="{F1CE7D4C-F525-41C0-8A68-8651C10CC74D}" dt="2022-04-14T09:35:32.174" v="713" actId="20577"/>
          <ac:spMkLst>
            <pc:docMk/>
            <pc:sldMk cId="1507090551" sldId="272"/>
            <ac:spMk id="12" creationId="{4FA89BE5-70DD-4B92-A20C-DC59EB4421E8}"/>
          </ac:spMkLst>
        </pc:spChg>
        <pc:picChg chg="add del mod">
          <ac:chgData name="Fiona Johnson" userId="cb662817-8725-4012-8f75-f6f30707ee54" providerId="ADAL" clId="{F1CE7D4C-F525-41C0-8A68-8651C10CC74D}" dt="2022-04-14T09:38:45.295" v="718" actId="478"/>
          <ac:picMkLst>
            <pc:docMk/>
            <pc:sldMk cId="1507090551" sldId="272"/>
            <ac:picMk id="5" creationId="{E760A74B-1062-48CA-9D51-B8A18C264A3D}"/>
          </ac:picMkLst>
        </pc:picChg>
        <pc:picChg chg="add mod modCrop">
          <ac:chgData name="Fiona Johnson" userId="cb662817-8725-4012-8f75-f6f30707ee54" providerId="ADAL" clId="{F1CE7D4C-F525-41C0-8A68-8651C10CC74D}" dt="2022-04-14T09:39:12.694" v="725" actId="1076"/>
          <ac:picMkLst>
            <pc:docMk/>
            <pc:sldMk cId="1507090551" sldId="272"/>
            <ac:picMk id="8" creationId="{1106D001-4A47-4618-A58B-0528FE06A77E}"/>
          </ac:picMkLst>
        </pc:picChg>
      </pc:sldChg>
      <pc:sldChg chg="addSp delSp modSp add mod">
        <pc:chgData name="Fiona Johnson" userId="cb662817-8725-4012-8f75-f6f30707ee54" providerId="ADAL" clId="{F1CE7D4C-F525-41C0-8A68-8651C10CC74D}" dt="2022-04-14T12:45:49.792" v="885" actId="171"/>
        <pc:sldMkLst>
          <pc:docMk/>
          <pc:sldMk cId="2846816673" sldId="273"/>
        </pc:sldMkLst>
        <pc:spChg chg="mod">
          <ac:chgData name="Fiona Johnson" userId="cb662817-8725-4012-8f75-f6f30707ee54" providerId="ADAL" clId="{F1CE7D4C-F525-41C0-8A68-8651C10CC74D}" dt="2022-04-14T12:39:57.461" v="806" actId="313"/>
          <ac:spMkLst>
            <pc:docMk/>
            <pc:sldMk cId="2846816673" sldId="273"/>
            <ac:spMk id="10" creationId="{91B411C5-A483-42DE-84C2-88270E9749E7}"/>
          </ac:spMkLst>
        </pc:spChg>
        <pc:spChg chg="mod ord">
          <ac:chgData name="Fiona Johnson" userId="cb662817-8725-4012-8f75-f6f30707ee54" providerId="ADAL" clId="{F1CE7D4C-F525-41C0-8A68-8651C10CC74D}" dt="2022-04-14T12:45:08.265" v="876" actId="166"/>
          <ac:spMkLst>
            <pc:docMk/>
            <pc:sldMk cId="2846816673" sldId="273"/>
            <ac:spMk id="12" creationId="{4FA89BE5-70DD-4B92-A20C-DC59EB4421E8}"/>
          </ac:spMkLst>
        </pc:spChg>
        <pc:picChg chg="del">
          <ac:chgData name="Fiona Johnson" userId="cb662817-8725-4012-8f75-f6f30707ee54" providerId="ADAL" clId="{F1CE7D4C-F525-41C0-8A68-8651C10CC74D}" dt="2022-04-14T09:48:39.004" v="744" actId="478"/>
          <ac:picMkLst>
            <pc:docMk/>
            <pc:sldMk cId="2846816673" sldId="273"/>
            <ac:picMk id="4" creationId="{DCD775A0-8132-47F6-8262-F1EEA760408F}"/>
          </ac:picMkLst>
        </pc:picChg>
        <pc:picChg chg="add mod">
          <ac:chgData name="Fiona Johnson" userId="cb662817-8725-4012-8f75-f6f30707ee54" providerId="ADAL" clId="{F1CE7D4C-F525-41C0-8A68-8651C10CC74D}" dt="2022-04-14T12:44:04.674" v="843" actId="14100"/>
          <ac:picMkLst>
            <pc:docMk/>
            <pc:sldMk cId="2846816673" sldId="273"/>
            <ac:picMk id="5" creationId="{E4E72BC0-D0A4-4A30-8C49-91D227530CAE}"/>
          </ac:picMkLst>
        </pc:picChg>
        <pc:picChg chg="del">
          <ac:chgData name="Fiona Johnson" userId="cb662817-8725-4012-8f75-f6f30707ee54" providerId="ADAL" clId="{F1CE7D4C-F525-41C0-8A68-8651C10CC74D}" dt="2022-04-14T09:48:37.694" v="743" actId="478"/>
          <ac:picMkLst>
            <pc:docMk/>
            <pc:sldMk cId="2846816673" sldId="273"/>
            <ac:picMk id="8" creationId="{1106D001-4A47-4618-A58B-0528FE06A77E}"/>
          </ac:picMkLst>
        </pc:picChg>
        <pc:picChg chg="add mod ord modCrop">
          <ac:chgData name="Fiona Johnson" userId="cb662817-8725-4012-8f75-f6f30707ee54" providerId="ADAL" clId="{F1CE7D4C-F525-41C0-8A68-8651C10CC74D}" dt="2022-04-14T12:45:49.792" v="885" actId="171"/>
          <ac:picMkLst>
            <pc:docMk/>
            <pc:sldMk cId="2846816673" sldId="273"/>
            <ac:picMk id="9" creationId="{FB8D978D-CAD1-4126-B5C7-D0B490544ADA}"/>
          </ac:picMkLst>
        </pc:picChg>
        <pc:picChg chg="add mod">
          <ac:chgData name="Fiona Johnson" userId="cb662817-8725-4012-8f75-f6f30707ee54" providerId="ADAL" clId="{F1CE7D4C-F525-41C0-8A68-8651C10CC74D}" dt="2022-04-14T09:48:42.311" v="745" actId="1076"/>
          <ac:picMkLst>
            <pc:docMk/>
            <pc:sldMk cId="2846816673" sldId="273"/>
            <ac:picMk id="14" creationId="{938A4508-4E3C-49C3-B9A3-7BBD92714C9D}"/>
          </ac:picMkLst>
        </pc:picChg>
      </pc:sldChg>
      <pc:sldChg chg="addSp modSp add mod setBg">
        <pc:chgData name="Fiona Johnson" userId="cb662817-8725-4012-8f75-f6f30707ee54" providerId="ADAL" clId="{F1CE7D4C-F525-41C0-8A68-8651C10CC74D}" dt="2022-04-14T14:32:40.952" v="1614" actId="1076"/>
        <pc:sldMkLst>
          <pc:docMk/>
          <pc:sldMk cId="184667438" sldId="274"/>
        </pc:sldMkLst>
        <pc:spChg chg="mod">
          <ac:chgData name="Fiona Johnson" userId="cb662817-8725-4012-8f75-f6f30707ee54" providerId="ADAL" clId="{F1CE7D4C-F525-41C0-8A68-8651C10CC74D}" dt="2022-04-14T14:31:18.600" v="1593" actId="20577"/>
          <ac:spMkLst>
            <pc:docMk/>
            <pc:sldMk cId="184667438" sldId="274"/>
            <ac:spMk id="10" creationId="{91B411C5-A483-42DE-84C2-88270E9749E7}"/>
          </ac:spMkLst>
        </pc:spChg>
        <pc:picChg chg="add mod">
          <ac:chgData name="Fiona Johnson" userId="cb662817-8725-4012-8f75-f6f30707ee54" providerId="ADAL" clId="{F1CE7D4C-F525-41C0-8A68-8651C10CC74D}" dt="2022-04-14T14:32:40.952" v="1614" actId="1076"/>
          <ac:picMkLst>
            <pc:docMk/>
            <pc:sldMk cId="184667438" sldId="274"/>
            <ac:picMk id="4" creationId="{20CD6DBD-1971-4D2B-AD12-0AE899734248}"/>
          </ac:picMkLst>
        </pc:picChg>
        <pc:picChg chg="add mod ord modCrop">
          <ac:chgData name="Fiona Johnson" userId="cb662817-8725-4012-8f75-f6f30707ee54" providerId="ADAL" clId="{F1CE7D4C-F525-41C0-8A68-8651C10CC74D}" dt="2022-04-14T14:32:28.597" v="1611" actId="732"/>
          <ac:picMkLst>
            <pc:docMk/>
            <pc:sldMk cId="184667438" sldId="274"/>
            <ac:picMk id="15" creationId="{C5F25093-CC5C-437F-86DF-ADD5D1E7A726}"/>
          </ac:picMkLst>
        </pc:picChg>
      </pc:sldChg>
      <pc:sldChg chg="modSp add mod setBg">
        <pc:chgData name="Fiona Johnson" userId="cb662817-8725-4012-8f75-f6f30707ee54" providerId="ADAL" clId="{F1CE7D4C-F525-41C0-8A68-8651C10CC74D}" dt="2022-04-14T13:18:29.578" v="1041"/>
        <pc:sldMkLst>
          <pc:docMk/>
          <pc:sldMk cId="3106387553" sldId="275"/>
        </pc:sldMkLst>
        <pc:spChg chg="mod">
          <ac:chgData name="Fiona Johnson" userId="cb662817-8725-4012-8f75-f6f30707ee54" providerId="ADAL" clId="{F1CE7D4C-F525-41C0-8A68-8651C10CC74D}" dt="2022-04-14T13:08:45.012" v="983" actId="14100"/>
          <ac:spMkLst>
            <pc:docMk/>
            <pc:sldMk cId="3106387553" sldId="275"/>
            <ac:spMk id="10" creationId="{91B411C5-A483-42DE-84C2-88270E9749E7}"/>
          </ac:spMkLst>
        </pc:spChg>
      </pc:sldChg>
      <pc:sldChg chg="addSp delSp modSp add mod ord setBg">
        <pc:chgData name="Fiona Johnson" userId="cb662817-8725-4012-8f75-f6f30707ee54" providerId="ADAL" clId="{F1CE7D4C-F525-41C0-8A68-8651C10CC74D}" dt="2022-04-14T13:12:20.667" v="1039"/>
        <pc:sldMkLst>
          <pc:docMk/>
          <pc:sldMk cId="982556885" sldId="276"/>
        </pc:sldMkLst>
        <pc:spChg chg="mod">
          <ac:chgData name="Fiona Johnson" userId="cb662817-8725-4012-8f75-f6f30707ee54" providerId="ADAL" clId="{F1CE7D4C-F525-41C0-8A68-8651C10CC74D}" dt="2022-04-14T13:09:38.712" v="1017" actId="20577"/>
          <ac:spMkLst>
            <pc:docMk/>
            <pc:sldMk cId="982556885" sldId="276"/>
            <ac:spMk id="10" creationId="{91B411C5-A483-42DE-84C2-88270E9749E7}"/>
          </ac:spMkLst>
        </pc:spChg>
        <pc:picChg chg="add del mod ord modCrop">
          <ac:chgData name="Fiona Johnson" userId="cb662817-8725-4012-8f75-f6f30707ee54" providerId="ADAL" clId="{F1CE7D4C-F525-41C0-8A68-8651C10CC74D}" dt="2022-04-14T13:11:42.872" v="1034" actId="478"/>
          <ac:picMkLst>
            <pc:docMk/>
            <pc:sldMk cId="982556885" sldId="276"/>
            <ac:picMk id="4" creationId="{EC88133E-0B70-4F0E-8D14-6B0098978B25}"/>
          </ac:picMkLst>
        </pc:picChg>
        <pc:picChg chg="del">
          <ac:chgData name="Fiona Johnson" userId="cb662817-8725-4012-8f75-f6f30707ee54" providerId="ADAL" clId="{F1CE7D4C-F525-41C0-8A68-8651C10CC74D}" dt="2022-04-14T12:51:33.656" v="888" actId="478"/>
          <ac:picMkLst>
            <pc:docMk/>
            <pc:sldMk cId="982556885" sldId="276"/>
            <ac:picMk id="5" creationId="{E4E72BC0-D0A4-4A30-8C49-91D227530CAE}"/>
          </ac:picMkLst>
        </pc:picChg>
        <pc:picChg chg="del">
          <ac:chgData name="Fiona Johnson" userId="cb662817-8725-4012-8f75-f6f30707ee54" providerId="ADAL" clId="{F1CE7D4C-F525-41C0-8A68-8651C10CC74D}" dt="2022-04-14T12:51:32.888" v="887" actId="478"/>
          <ac:picMkLst>
            <pc:docMk/>
            <pc:sldMk cId="982556885" sldId="276"/>
            <ac:picMk id="9" creationId="{FB8D978D-CAD1-4126-B5C7-D0B490544ADA}"/>
          </ac:picMkLst>
        </pc:picChg>
        <pc:picChg chg="add mod">
          <ac:chgData name="Fiona Johnson" userId="cb662817-8725-4012-8f75-f6f30707ee54" providerId="ADAL" clId="{F1CE7D4C-F525-41C0-8A68-8651C10CC74D}" dt="2022-04-14T13:12:01.681" v="1037" actId="1076"/>
          <ac:picMkLst>
            <pc:docMk/>
            <pc:sldMk cId="982556885" sldId="276"/>
            <ac:picMk id="15" creationId="{07794DB2-4F20-4CFB-AAC0-B8474816BA7A}"/>
          </ac:picMkLst>
        </pc:picChg>
      </pc:sldChg>
      <pc:sldChg chg="addSp delSp modSp add mod">
        <pc:chgData name="Fiona Johnson" userId="cb662817-8725-4012-8f75-f6f30707ee54" providerId="ADAL" clId="{F1CE7D4C-F525-41C0-8A68-8651C10CC74D}" dt="2022-04-14T12:55:52.090" v="935" actId="1076"/>
        <pc:sldMkLst>
          <pc:docMk/>
          <pc:sldMk cId="1974108733" sldId="277"/>
        </pc:sldMkLst>
        <pc:picChg chg="del">
          <ac:chgData name="Fiona Johnson" userId="cb662817-8725-4012-8f75-f6f30707ee54" providerId="ADAL" clId="{F1CE7D4C-F525-41C0-8A68-8651C10CC74D}" dt="2022-04-14T12:51:58.778" v="893" actId="478"/>
          <ac:picMkLst>
            <pc:docMk/>
            <pc:sldMk cId="1974108733" sldId="277"/>
            <ac:picMk id="4" creationId="{EC88133E-0B70-4F0E-8D14-6B0098978B25}"/>
          </ac:picMkLst>
        </pc:picChg>
        <pc:picChg chg="add mod ord modCrop">
          <ac:chgData name="Fiona Johnson" userId="cb662817-8725-4012-8f75-f6f30707ee54" providerId="ADAL" clId="{F1CE7D4C-F525-41C0-8A68-8651C10CC74D}" dt="2022-04-14T12:54:32.353" v="921" actId="167"/>
          <ac:picMkLst>
            <pc:docMk/>
            <pc:sldMk cId="1974108733" sldId="277"/>
            <ac:picMk id="5" creationId="{3B68A3E5-F5B8-49D4-A6DE-1D2100E14195}"/>
          </ac:picMkLst>
        </pc:picChg>
        <pc:picChg chg="add mod">
          <ac:chgData name="Fiona Johnson" userId="cb662817-8725-4012-8f75-f6f30707ee54" providerId="ADAL" clId="{F1CE7D4C-F525-41C0-8A68-8651C10CC74D}" dt="2022-04-14T12:54:56.944" v="924" actId="1076"/>
          <ac:picMkLst>
            <pc:docMk/>
            <pc:sldMk cId="1974108733" sldId="277"/>
            <ac:picMk id="8" creationId="{AD20A4D9-C518-43A3-B3CF-146D921B3019}"/>
          </ac:picMkLst>
        </pc:picChg>
        <pc:picChg chg="add mod ord modCrop">
          <ac:chgData name="Fiona Johnson" userId="cb662817-8725-4012-8f75-f6f30707ee54" providerId="ADAL" clId="{F1CE7D4C-F525-41C0-8A68-8651C10CC74D}" dt="2022-04-14T12:55:30.201" v="931" actId="732"/>
          <ac:picMkLst>
            <pc:docMk/>
            <pc:sldMk cId="1974108733" sldId="277"/>
            <ac:picMk id="15" creationId="{26C0691B-EBC2-46CA-A6EC-B0BF7A840653}"/>
          </ac:picMkLst>
        </pc:picChg>
        <pc:picChg chg="add mod modCrop">
          <ac:chgData name="Fiona Johnson" userId="cb662817-8725-4012-8f75-f6f30707ee54" providerId="ADAL" clId="{F1CE7D4C-F525-41C0-8A68-8651C10CC74D}" dt="2022-04-14T12:55:52.090" v="935" actId="1076"/>
          <ac:picMkLst>
            <pc:docMk/>
            <pc:sldMk cId="1974108733" sldId="277"/>
            <ac:picMk id="16" creationId="{610712D4-0AC9-4821-AF2E-38EDD0AD691B}"/>
          </ac:picMkLst>
        </pc:picChg>
      </pc:sldChg>
      <pc:sldChg chg="modSp add mod setBg">
        <pc:chgData name="Fiona Johnson" userId="cb662817-8725-4012-8f75-f6f30707ee54" providerId="ADAL" clId="{F1CE7D4C-F525-41C0-8A68-8651C10CC74D}" dt="2022-04-14T12:56:28.036" v="948"/>
        <pc:sldMkLst>
          <pc:docMk/>
          <pc:sldMk cId="964385571" sldId="278"/>
        </pc:sldMkLst>
        <pc:spChg chg="mod">
          <ac:chgData name="Fiona Johnson" userId="cb662817-8725-4012-8f75-f6f30707ee54" providerId="ADAL" clId="{F1CE7D4C-F525-41C0-8A68-8651C10CC74D}" dt="2022-04-14T12:56:17.969" v="947" actId="20577"/>
          <ac:spMkLst>
            <pc:docMk/>
            <pc:sldMk cId="964385571" sldId="278"/>
            <ac:spMk id="10" creationId="{91B411C5-A483-42DE-84C2-88270E9749E7}"/>
          </ac:spMkLst>
        </pc:spChg>
      </pc:sldChg>
      <pc:sldChg chg="addSp modSp add mod setBg">
        <pc:chgData name="Fiona Johnson" userId="cb662817-8725-4012-8f75-f6f30707ee54" providerId="ADAL" clId="{F1CE7D4C-F525-41C0-8A68-8651C10CC74D}" dt="2022-04-14T13:28:10.562" v="1109" actId="14100"/>
        <pc:sldMkLst>
          <pc:docMk/>
          <pc:sldMk cId="1077121687" sldId="279"/>
        </pc:sldMkLst>
        <pc:spChg chg="mod">
          <ac:chgData name="Fiona Johnson" userId="cb662817-8725-4012-8f75-f6f30707ee54" providerId="ADAL" clId="{F1CE7D4C-F525-41C0-8A68-8651C10CC74D}" dt="2022-04-14T13:26:09.031" v="1099" actId="14100"/>
          <ac:spMkLst>
            <pc:docMk/>
            <pc:sldMk cId="1077121687" sldId="279"/>
            <ac:spMk id="10" creationId="{91B411C5-A483-42DE-84C2-88270E9749E7}"/>
          </ac:spMkLst>
        </pc:spChg>
        <pc:spChg chg="mod">
          <ac:chgData name="Fiona Johnson" userId="cb662817-8725-4012-8f75-f6f30707ee54" providerId="ADAL" clId="{F1CE7D4C-F525-41C0-8A68-8651C10CC74D}" dt="2022-04-14T13:25:40.752" v="1048" actId="20577"/>
          <ac:spMkLst>
            <pc:docMk/>
            <pc:sldMk cId="1077121687" sldId="279"/>
            <ac:spMk id="12" creationId="{4FA89BE5-70DD-4B92-A20C-DC59EB4421E8}"/>
          </ac:spMkLst>
        </pc:spChg>
        <pc:picChg chg="add mod">
          <ac:chgData name="Fiona Johnson" userId="cb662817-8725-4012-8f75-f6f30707ee54" providerId="ADAL" clId="{F1CE7D4C-F525-41C0-8A68-8651C10CC74D}" dt="2022-04-14T13:28:10.562" v="1109" actId="14100"/>
          <ac:picMkLst>
            <pc:docMk/>
            <pc:sldMk cId="1077121687" sldId="279"/>
            <ac:picMk id="5" creationId="{C2276509-1CFF-4B9E-B9B7-CEF8F3EA3121}"/>
          </ac:picMkLst>
        </pc:picChg>
      </pc:sldChg>
      <pc:sldChg chg="modSp add mod setBg">
        <pc:chgData name="Fiona Johnson" userId="cb662817-8725-4012-8f75-f6f30707ee54" providerId="ADAL" clId="{F1CE7D4C-F525-41C0-8A68-8651C10CC74D}" dt="2022-04-14T13:37:17.322" v="1144" actId="14100"/>
        <pc:sldMkLst>
          <pc:docMk/>
          <pc:sldMk cId="2904130780" sldId="280"/>
        </pc:sldMkLst>
        <pc:spChg chg="mod">
          <ac:chgData name="Fiona Johnson" userId="cb662817-8725-4012-8f75-f6f30707ee54" providerId="ADAL" clId="{F1CE7D4C-F525-41C0-8A68-8651C10CC74D}" dt="2022-04-14T13:37:17.322" v="1144" actId="14100"/>
          <ac:spMkLst>
            <pc:docMk/>
            <pc:sldMk cId="2904130780" sldId="280"/>
            <ac:spMk id="10" creationId="{91B411C5-A483-42DE-84C2-88270E9749E7}"/>
          </ac:spMkLst>
        </pc:spChg>
      </pc:sldChg>
      <pc:sldChg chg="addSp modSp add mod setBg">
        <pc:chgData name="Fiona Johnson" userId="cb662817-8725-4012-8f75-f6f30707ee54" providerId="ADAL" clId="{F1CE7D4C-F525-41C0-8A68-8651C10CC74D}" dt="2022-04-14T13:44:51.173" v="1203" actId="732"/>
        <pc:sldMkLst>
          <pc:docMk/>
          <pc:sldMk cId="2175654807" sldId="281"/>
        </pc:sldMkLst>
        <pc:spChg chg="mod">
          <ac:chgData name="Fiona Johnson" userId="cb662817-8725-4012-8f75-f6f30707ee54" providerId="ADAL" clId="{F1CE7D4C-F525-41C0-8A68-8651C10CC74D}" dt="2022-04-14T13:44:36.499" v="1202" actId="1036"/>
          <ac:spMkLst>
            <pc:docMk/>
            <pc:sldMk cId="2175654807" sldId="281"/>
            <ac:spMk id="4" creationId="{A0184420-DE8E-41DD-88F3-9A320E4334B7}"/>
          </ac:spMkLst>
        </pc:spChg>
        <pc:picChg chg="add mod ord modCrop">
          <ac:chgData name="Fiona Johnson" userId="cb662817-8725-4012-8f75-f6f30707ee54" providerId="ADAL" clId="{F1CE7D4C-F525-41C0-8A68-8651C10CC74D}" dt="2022-04-14T13:44:51.173" v="1203" actId="732"/>
          <ac:picMkLst>
            <pc:docMk/>
            <pc:sldMk cId="2175654807" sldId="281"/>
            <ac:picMk id="3" creationId="{1F4E5949-EBE6-4D2E-B096-BB05A101E59B}"/>
          </ac:picMkLst>
        </pc:picChg>
        <pc:picChg chg="add mod">
          <ac:chgData name="Fiona Johnson" userId="cb662817-8725-4012-8f75-f6f30707ee54" providerId="ADAL" clId="{F1CE7D4C-F525-41C0-8A68-8651C10CC74D}" dt="2022-04-14T13:42:52.731" v="1200" actId="1076"/>
          <ac:picMkLst>
            <pc:docMk/>
            <pc:sldMk cId="2175654807" sldId="281"/>
            <ac:picMk id="9" creationId="{6DEA0364-BB6A-4D09-A30D-ED927FF84E14}"/>
          </ac:picMkLst>
        </pc:picChg>
      </pc:sldChg>
      <pc:sldChg chg="modSp add mod ord setBg">
        <pc:chgData name="Fiona Johnson" userId="cb662817-8725-4012-8f75-f6f30707ee54" providerId="ADAL" clId="{F1CE7D4C-F525-41C0-8A68-8651C10CC74D}" dt="2022-04-14T13:45:17.596" v="1216" actId="14100"/>
        <pc:sldMkLst>
          <pc:docMk/>
          <pc:sldMk cId="3682668421" sldId="282"/>
        </pc:sldMkLst>
        <pc:spChg chg="mod">
          <ac:chgData name="Fiona Johnson" userId="cb662817-8725-4012-8f75-f6f30707ee54" providerId="ADAL" clId="{F1CE7D4C-F525-41C0-8A68-8651C10CC74D}" dt="2022-04-14T13:45:17.596" v="1216" actId="14100"/>
          <ac:spMkLst>
            <pc:docMk/>
            <pc:sldMk cId="3682668421" sldId="282"/>
            <ac:spMk id="4" creationId="{A0184420-DE8E-41DD-88F3-9A320E4334B7}"/>
          </ac:spMkLst>
        </pc:spChg>
      </pc:sldChg>
      <pc:sldChg chg="modSp add mod setBg">
        <pc:chgData name="Fiona Johnson" userId="cb662817-8725-4012-8f75-f6f30707ee54" providerId="ADAL" clId="{F1CE7D4C-F525-41C0-8A68-8651C10CC74D}" dt="2022-04-14T14:27:52.894" v="1576" actId="14100"/>
        <pc:sldMkLst>
          <pc:docMk/>
          <pc:sldMk cId="3693847258" sldId="283"/>
        </pc:sldMkLst>
        <pc:spChg chg="mod">
          <ac:chgData name="Fiona Johnson" userId="cb662817-8725-4012-8f75-f6f30707ee54" providerId="ADAL" clId="{F1CE7D4C-F525-41C0-8A68-8651C10CC74D}" dt="2022-04-14T14:27:52.894" v="1576" actId="14100"/>
          <ac:spMkLst>
            <pc:docMk/>
            <pc:sldMk cId="3693847258" sldId="283"/>
            <ac:spMk id="4" creationId="{A0184420-DE8E-41DD-88F3-9A320E4334B7}"/>
          </ac:spMkLst>
        </pc:spChg>
      </pc:sldChg>
      <pc:sldChg chg="modSp add mod setBg">
        <pc:chgData name="Fiona Johnson" userId="cb662817-8725-4012-8f75-f6f30707ee54" providerId="ADAL" clId="{F1CE7D4C-F525-41C0-8A68-8651C10CC74D}" dt="2022-04-14T13:48:11.841" v="1243" actId="20577"/>
        <pc:sldMkLst>
          <pc:docMk/>
          <pc:sldMk cId="1742311681" sldId="284"/>
        </pc:sldMkLst>
        <pc:spChg chg="mod">
          <ac:chgData name="Fiona Johnson" userId="cb662817-8725-4012-8f75-f6f30707ee54" providerId="ADAL" clId="{F1CE7D4C-F525-41C0-8A68-8651C10CC74D}" dt="2022-04-14T13:48:11.841" v="1243" actId="20577"/>
          <ac:spMkLst>
            <pc:docMk/>
            <pc:sldMk cId="1742311681" sldId="284"/>
            <ac:spMk id="4" creationId="{A0184420-DE8E-41DD-88F3-9A320E4334B7}"/>
          </ac:spMkLst>
        </pc:spChg>
      </pc:sldChg>
      <pc:sldChg chg="add">
        <pc:chgData name="Fiona Johnson" userId="cb662817-8725-4012-8f75-f6f30707ee54" providerId="ADAL" clId="{F1CE7D4C-F525-41C0-8A68-8651C10CC74D}" dt="2022-04-14T14:02:56.577" v="1244" actId="2890"/>
        <pc:sldMkLst>
          <pc:docMk/>
          <pc:sldMk cId="951603910" sldId="285"/>
        </pc:sldMkLst>
      </pc:sldChg>
      <pc:sldChg chg="modSp add mod ord setBg">
        <pc:chgData name="Fiona Johnson" userId="cb662817-8725-4012-8f75-f6f30707ee54" providerId="ADAL" clId="{F1CE7D4C-F525-41C0-8A68-8651C10CC74D}" dt="2022-04-14T14:12:01.424" v="1440"/>
        <pc:sldMkLst>
          <pc:docMk/>
          <pc:sldMk cId="3520425662" sldId="286"/>
        </pc:sldMkLst>
        <pc:spChg chg="mod">
          <ac:chgData name="Fiona Johnson" userId="cb662817-8725-4012-8f75-f6f30707ee54" providerId="ADAL" clId="{F1CE7D4C-F525-41C0-8A68-8651C10CC74D}" dt="2022-04-14T14:11:53.622" v="1438" actId="14100"/>
          <ac:spMkLst>
            <pc:docMk/>
            <pc:sldMk cId="3520425662" sldId="286"/>
            <ac:spMk id="4" creationId="{A0184420-DE8E-41DD-88F3-9A320E4334B7}"/>
          </ac:spMkLst>
        </pc:spChg>
      </pc:sldChg>
      <pc:sldChg chg="addSp delSp modSp add mod ord setBg">
        <pc:chgData name="Fiona Johnson" userId="cb662817-8725-4012-8f75-f6f30707ee54" providerId="ADAL" clId="{F1CE7D4C-F525-41C0-8A68-8651C10CC74D}" dt="2022-04-14T14:17:36.047" v="1522" actId="478"/>
        <pc:sldMkLst>
          <pc:docMk/>
          <pc:sldMk cId="3989339208" sldId="287"/>
        </pc:sldMkLst>
        <pc:spChg chg="mod">
          <ac:chgData name="Fiona Johnson" userId="cb662817-8725-4012-8f75-f6f30707ee54" providerId="ADAL" clId="{F1CE7D4C-F525-41C0-8A68-8651C10CC74D}" dt="2022-04-14T14:14:14.985" v="1511" actId="14100"/>
          <ac:spMkLst>
            <pc:docMk/>
            <pc:sldMk cId="3989339208" sldId="287"/>
            <ac:spMk id="4" creationId="{A0184420-DE8E-41DD-88F3-9A320E4334B7}"/>
          </ac:spMkLst>
        </pc:spChg>
        <pc:picChg chg="add del mod ord modCrop">
          <ac:chgData name="Fiona Johnson" userId="cb662817-8725-4012-8f75-f6f30707ee54" providerId="ADAL" clId="{F1CE7D4C-F525-41C0-8A68-8651C10CC74D}" dt="2022-04-14T14:17:35.153" v="1521" actId="478"/>
          <ac:picMkLst>
            <pc:docMk/>
            <pc:sldMk cId="3989339208" sldId="287"/>
            <ac:picMk id="3" creationId="{31AD2E5B-8E59-421E-95D7-FBED3DE78D56}"/>
          </ac:picMkLst>
        </pc:picChg>
        <pc:picChg chg="add del mod">
          <ac:chgData name="Fiona Johnson" userId="cb662817-8725-4012-8f75-f6f30707ee54" providerId="ADAL" clId="{F1CE7D4C-F525-41C0-8A68-8651C10CC74D}" dt="2022-04-14T14:17:36.047" v="1522" actId="478"/>
          <ac:picMkLst>
            <pc:docMk/>
            <pc:sldMk cId="3989339208" sldId="287"/>
            <ac:picMk id="9" creationId="{D70A9E2A-19CD-4E6E-8D62-A4E6CB17A5C2}"/>
          </ac:picMkLst>
        </pc:picChg>
      </pc:sldChg>
      <pc:sldChg chg="addSp delSp modSp new mod">
        <pc:chgData name="Fiona Johnson" userId="cb662817-8725-4012-8f75-f6f30707ee54" providerId="ADAL" clId="{F1CE7D4C-F525-41C0-8A68-8651C10CC74D}" dt="2022-04-14T14:26:23.954" v="1553" actId="1076"/>
        <pc:sldMkLst>
          <pc:docMk/>
          <pc:sldMk cId="984218035" sldId="288"/>
        </pc:sldMkLst>
        <pc:picChg chg="add mod">
          <ac:chgData name="Fiona Johnson" userId="cb662817-8725-4012-8f75-f6f30707ee54" providerId="ADAL" clId="{F1CE7D4C-F525-41C0-8A68-8651C10CC74D}" dt="2022-04-14T14:26:23.954" v="1553" actId="1076"/>
          <ac:picMkLst>
            <pc:docMk/>
            <pc:sldMk cId="984218035" sldId="288"/>
            <ac:picMk id="2" creationId="{7A20329A-A9DB-4CD2-AB8C-DE33A5940DA3}"/>
          </ac:picMkLst>
        </pc:picChg>
        <pc:picChg chg="add del mod modCrop">
          <ac:chgData name="Fiona Johnson" userId="cb662817-8725-4012-8f75-f6f30707ee54" providerId="ADAL" clId="{F1CE7D4C-F525-41C0-8A68-8651C10CC74D}" dt="2022-04-14T14:26:16.582" v="1552" actId="478"/>
          <ac:picMkLst>
            <pc:docMk/>
            <pc:sldMk cId="984218035" sldId="288"/>
            <ac:picMk id="3" creationId="{4DE0C1DA-75F2-4699-A345-046209C304D9}"/>
          </ac:picMkLst>
        </pc:picChg>
      </pc:sldChg>
      <pc:sldMasterChg chg="modSp modSldLayout">
        <pc:chgData name="Fiona Johnson" userId="cb662817-8725-4012-8f75-f6f30707ee54" providerId="ADAL" clId="{F1CE7D4C-F525-41C0-8A68-8651C10CC74D}" dt="2022-04-13T14:24:20.060" v="0"/>
        <pc:sldMasterMkLst>
          <pc:docMk/>
          <pc:sldMasterMk cId="3399939738" sldId="2147483648"/>
        </pc:sldMasterMkLst>
        <pc:spChg chg="mod">
          <ac:chgData name="Fiona Johnson" userId="cb662817-8725-4012-8f75-f6f30707ee54" providerId="ADAL" clId="{F1CE7D4C-F525-41C0-8A68-8651C10CC74D}" dt="2022-04-13T14:24:20.060" v="0"/>
          <ac:spMkLst>
            <pc:docMk/>
            <pc:sldMasterMk cId="3399939738" sldId="2147483648"/>
            <ac:spMk id="2" creationId="{23DDEED5-A99D-495D-A2B2-78636CFF2CF2}"/>
          </ac:spMkLst>
        </pc:spChg>
        <pc:spChg chg="mod">
          <ac:chgData name="Fiona Johnson" userId="cb662817-8725-4012-8f75-f6f30707ee54" providerId="ADAL" clId="{F1CE7D4C-F525-41C0-8A68-8651C10CC74D}" dt="2022-04-13T14:24:20.060" v="0"/>
          <ac:spMkLst>
            <pc:docMk/>
            <pc:sldMasterMk cId="3399939738" sldId="2147483648"/>
            <ac:spMk id="3" creationId="{6DFD765D-D03F-42E5-BA54-E97381116B0B}"/>
          </ac:spMkLst>
        </pc:spChg>
        <pc:spChg chg="mod">
          <ac:chgData name="Fiona Johnson" userId="cb662817-8725-4012-8f75-f6f30707ee54" providerId="ADAL" clId="{F1CE7D4C-F525-41C0-8A68-8651C10CC74D}" dt="2022-04-13T14:24:20.060" v="0"/>
          <ac:spMkLst>
            <pc:docMk/>
            <pc:sldMasterMk cId="3399939738" sldId="2147483648"/>
            <ac:spMk id="4" creationId="{28AB2AB7-3D6D-4870-97A8-16AAECC506A9}"/>
          </ac:spMkLst>
        </pc:spChg>
        <pc:spChg chg="mod">
          <ac:chgData name="Fiona Johnson" userId="cb662817-8725-4012-8f75-f6f30707ee54" providerId="ADAL" clId="{F1CE7D4C-F525-41C0-8A68-8651C10CC74D}" dt="2022-04-13T14:24:20.060" v="0"/>
          <ac:spMkLst>
            <pc:docMk/>
            <pc:sldMasterMk cId="3399939738" sldId="2147483648"/>
            <ac:spMk id="5" creationId="{416C1BF9-4954-4BB6-B09B-680478DC63B5}"/>
          </ac:spMkLst>
        </pc:spChg>
        <pc:spChg chg="mod">
          <ac:chgData name="Fiona Johnson" userId="cb662817-8725-4012-8f75-f6f30707ee54" providerId="ADAL" clId="{F1CE7D4C-F525-41C0-8A68-8651C10CC74D}" dt="2022-04-13T14:24:20.060" v="0"/>
          <ac:spMkLst>
            <pc:docMk/>
            <pc:sldMasterMk cId="3399939738" sldId="2147483648"/>
            <ac:spMk id="6" creationId="{429D6B3B-3D61-4274-A4B8-ED668B75E337}"/>
          </ac:spMkLst>
        </pc:spChg>
        <pc:sldLayoutChg chg="modSp">
          <pc:chgData name="Fiona Johnson" userId="cb662817-8725-4012-8f75-f6f30707ee54" providerId="ADAL" clId="{F1CE7D4C-F525-41C0-8A68-8651C10CC74D}" dt="2022-04-13T14:24:20.060" v="0"/>
          <pc:sldLayoutMkLst>
            <pc:docMk/>
            <pc:sldMasterMk cId="3399939738" sldId="2147483648"/>
            <pc:sldLayoutMk cId="2104127056" sldId="2147483649"/>
          </pc:sldLayoutMkLst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2104127056" sldId="2147483649"/>
              <ac:spMk id="2" creationId="{FDC90425-3F03-472B-9F56-2FBB209F0076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2104127056" sldId="2147483649"/>
              <ac:spMk id="3" creationId="{76D54A6F-8563-4804-8EF9-976F1C74A934}"/>
            </ac:spMkLst>
          </pc:spChg>
        </pc:sldLayoutChg>
        <pc:sldLayoutChg chg="modSp">
          <pc:chgData name="Fiona Johnson" userId="cb662817-8725-4012-8f75-f6f30707ee54" providerId="ADAL" clId="{F1CE7D4C-F525-41C0-8A68-8651C10CC74D}" dt="2022-04-13T14:24:20.060" v="0"/>
          <pc:sldLayoutMkLst>
            <pc:docMk/>
            <pc:sldMasterMk cId="3399939738" sldId="2147483648"/>
            <pc:sldLayoutMk cId="1730019347" sldId="2147483651"/>
          </pc:sldLayoutMkLst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1730019347" sldId="2147483651"/>
              <ac:spMk id="2" creationId="{6C8C945B-C545-4998-ACAC-E266EA378452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1730019347" sldId="2147483651"/>
              <ac:spMk id="3" creationId="{AADD989A-2865-4E3F-997A-FBF45BBC5C33}"/>
            </ac:spMkLst>
          </pc:spChg>
        </pc:sldLayoutChg>
        <pc:sldLayoutChg chg="modSp">
          <pc:chgData name="Fiona Johnson" userId="cb662817-8725-4012-8f75-f6f30707ee54" providerId="ADAL" clId="{F1CE7D4C-F525-41C0-8A68-8651C10CC74D}" dt="2022-04-13T14:24:20.060" v="0"/>
          <pc:sldLayoutMkLst>
            <pc:docMk/>
            <pc:sldMasterMk cId="3399939738" sldId="2147483648"/>
            <pc:sldLayoutMk cId="2020184208" sldId="2147483652"/>
          </pc:sldLayoutMkLst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2020184208" sldId="2147483652"/>
              <ac:spMk id="3" creationId="{29EB744D-2702-4E57-9EEF-92BC2AB828BC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2020184208" sldId="2147483652"/>
              <ac:spMk id="4" creationId="{204BCB7B-27F3-415B-BBF8-0B5A01E0AC25}"/>
            </ac:spMkLst>
          </pc:spChg>
        </pc:sldLayoutChg>
        <pc:sldLayoutChg chg="modSp">
          <pc:chgData name="Fiona Johnson" userId="cb662817-8725-4012-8f75-f6f30707ee54" providerId="ADAL" clId="{F1CE7D4C-F525-41C0-8A68-8651C10CC74D}" dt="2022-04-13T14:24:20.060" v="0"/>
          <pc:sldLayoutMkLst>
            <pc:docMk/>
            <pc:sldMasterMk cId="3399939738" sldId="2147483648"/>
            <pc:sldLayoutMk cId="3949364183" sldId="2147483653"/>
          </pc:sldLayoutMkLst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3949364183" sldId="2147483653"/>
              <ac:spMk id="2" creationId="{C456C0F0-754B-4289-BD09-ADAC82F8B7D6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3949364183" sldId="2147483653"/>
              <ac:spMk id="3" creationId="{95879DDE-E32E-4C71-A693-88D8593DD808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3949364183" sldId="2147483653"/>
              <ac:spMk id="4" creationId="{6C78E645-1C6C-4196-8A7E-C0D75577CCFC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3949364183" sldId="2147483653"/>
              <ac:spMk id="5" creationId="{440171C2-2C5B-461D-A4B7-DAF6A231D39B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3949364183" sldId="2147483653"/>
              <ac:spMk id="6" creationId="{CB44792A-76FF-473F-8359-44EBCD771E73}"/>
            </ac:spMkLst>
          </pc:spChg>
        </pc:sldLayoutChg>
        <pc:sldLayoutChg chg="modSp">
          <pc:chgData name="Fiona Johnson" userId="cb662817-8725-4012-8f75-f6f30707ee54" providerId="ADAL" clId="{F1CE7D4C-F525-41C0-8A68-8651C10CC74D}" dt="2022-04-13T14:24:20.060" v="0"/>
          <pc:sldLayoutMkLst>
            <pc:docMk/>
            <pc:sldMasterMk cId="3399939738" sldId="2147483648"/>
            <pc:sldLayoutMk cId="1551960889" sldId="2147483656"/>
          </pc:sldLayoutMkLst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1551960889" sldId="2147483656"/>
              <ac:spMk id="2" creationId="{AC89A234-428E-489F-A6E2-BC988F08B550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1551960889" sldId="2147483656"/>
              <ac:spMk id="3" creationId="{AC31BD65-8492-4EC5-A8EE-99CC2F8D447B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1551960889" sldId="2147483656"/>
              <ac:spMk id="4" creationId="{E474F415-3C5F-45F5-B76A-B4264AC1CB7E}"/>
            </ac:spMkLst>
          </pc:spChg>
        </pc:sldLayoutChg>
        <pc:sldLayoutChg chg="modSp">
          <pc:chgData name="Fiona Johnson" userId="cb662817-8725-4012-8f75-f6f30707ee54" providerId="ADAL" clId="{F1CE7D4C-F525-41C0-8A68-8651C10CC74D}" dt="2022-04-13T14:24:20.060" v="0"/>
          <pc:sldLayoutMkLst>
            <pc:docMk/>
            <pc:sldMasterMk cId="3399939738" sldId="2147483648"/>
            <pc:sldLayoutMk cId="3118684136" sldId="2147483657"/>
          </pc:sldLayoutMkLst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3118684136" sldId="2147483657"/>
              <ac:spMk id="2" creationId="{43D5737A-C6D5-4846-8E23-9B0643AAD55A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3118684136" sldId="2147483657"/>
              <ac:spMk id="3" creationId="{34EC8282-BCDA-4B4C-9989-73EC586E21DC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3118684136" sldId="2147483657"/>
              <ac:spMk id="4" creationId="{15C57EE9-B1D8-4575-BE69-3CD402541F5B}"/>
            </ac:spMkLst>
          </pc:spChg>
        </pc:sldLayoutChg>
        <pc:sldLayoutChg chg="modSp">
          <pc:chgData name="Fiona Johnson" userId="cb662817-8725-4012-8f75-f6f30707ee54" providerId="ADAL" clId="{F1CE7D4C-F525-41C0-8A68-8651C10CC74D}" dt="2022-04-13T14:24:20.060" v="0"/>
          <pc:sldLayoutMkLst>
            <pc:docMk/>
            <pc:sldMasterMk cId="3399939738" sldId="2147483648"/>
            <pc:sldLayoutMk cId="1885172665" sldId="2147483659"/>
          </pc:sldLayoutMkLst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1885172665" sldId="2147483659"/>
              <ac:spMk id="2" creationId="{DF71AAB3-061E-499D-B34E-4D36E797E6DC}"/>
            </ac:spMkLst>
          </pc:spChg>
          <pc:spChg chg="mod">
            <ac:chgData name="Fiona Johnson" userId="cb662817-8725-4012-8f75-f6f30707ee54" providerId="ADAL" clId="{F1CE7D4C-F525-41C0-8A68-8651C10CC74D}" dt="2022-04-13T14:24:20.060" v="0"/>
            <ac:spMkLst>
              <pc:docMk/>
              <pc:sldMasterMk cId="3399939738" sldId="2147483648"/>
              <pc:sldLayoutMk cId="1885172665" sldId="2147483659"/>
              <ac:spMk id="3" creationId="{9A1BAAFF-8F27-48DA-A53D-AD6D8062480C}"/>
            </ac:spMkLst>
          </pc:spChg>
        </pc:sldLayoutChg>
      </pc:sldMasterChg>
    </pc:docChg>
  </pc:docChgLst>
  <pc:docChgLst>
    <pc:chgData name="Fiona Johnson" userId="cb662817-8725-4012-8f75-f6f30707ee54" providerId="ADAL" clId="{6712FA5A-CAC2-42A4-A3D2-7823D5201296}"/>
    <pc:docChg chg="undo custSel addSld delSld modSld sldOrd modSection">
      <pc:chgData name="Fiona Johnson" userId="cb662817-8725-4012-8f75-f6f30707ee54" providerId="ADAL" clId="{6712FA5A-CAC2-42A4-A3D2-7823D5201296}" dt="2022-04-25T10:28:01.094" v="641" actId="1035"/>
      <pc:docMkLst>
        <pc:docMk/>
      </pc:docMkLst>
      <pc:sldChg chg="addSp delSp modSp mod setBg">
        <pc:chgData name="Fiona Johnson" userId="cb662817-8725-4012-8f75-f6f30707ee54" providerId="ADAL" clId="{6712FA5A-CAC2-42A4-A3D2-7823D5201296}" dt="2022-04-25T09:03:23.354" v="108"/>
        <pc:sldMkLst>
          <pc:docMk/>
          <pc:sldMk cId="2275508886" sldId="256"/>
        </pc:sldMkLst>
        <pc:spChg chg="add del mod">
          <ac:chgData name="Fiona Johnson" userId="cb662817-8725-4012-8f75-f6f30707ee54" providerId="ADAL" clId="{6712FA5A-CAC2-42A4-A3D2-7823D5201296}" dt="2022-04-25T09:02:13.742" v="77"/>
          <ac:spMkLst>
            <pc:docMk/>
            <pc:sldMk cId="2275508886" sldId="256"/>
            <ac:spMk id="4" creationId="{F135BF9D-32E2-4883-AB44-A551CB0B5B52}"/>
          </ac:spMkLst>
        </pc:spChg>
        <pc:spChg chg="add mod ord">
          <ac:chgData name="Fiona Johnson" userId="cb662817-8725-4012-8f75-f6f30707ee54" providerId="ADAL" clId="{6712FA5A-CAC2-42A4-A3D2-7823D5201296}" dt="2022-04-25T09:02:38.172" v="106" actId="171"/>
          <ac:spMkLst>
            <pc:docMk/>
            <pc:sldMk cId="2275508886" sldId="256"/>
            <ac:spMk id="5" creationId="{5CEA4636-CF64-412D-975E-152AA01DAD86}"/>
          </ac:spMkLst>
        </pc:spChg>
        <pc:spChg chg="del">
          <ac:chgData name="Fiona Johnson" userId="cb662817-8725-4012-8f75-f6f30707ee54" providerId="ADAL" clId="{6712FA5A-CAC2-42A4-A3D2-7823D5201296}" dt="2022-04-25T09:02:17.328" v="78" actId="478"/>
          <ac:spMkLst>
            <pc:docMk/>
            <pc:sldMk cId="2275508886" sldId="256"/>
            <ac:spMk id="9" creationId="{12E5A390-BCC3-4E5A-BB60-1A84D747F577}"/>
          </ac:spMkLst>
        </pc:spChg>
      </pc:sldChg>
      <pc:sldChg chg="addSp delSp modSp mod">
        <pc:chgData name="Fiona Johnson" userId="cb662817-8725-4012-8f75-f6f30707ee54" providerId="ADAL" clId="{6712FA5A-CAC2-42A4-A3D2-7823D5201296}" dt="2022-04-25T09:48:31.905" v="150" actId="20577"/>
        <pc:sldMkLst>
          <pc:docMk/>
          <pc:sldMk cId="3232524601" sldId="258"/>
        </pc:sldMkLst>
        <pc:spChg chg="del">
          <ac:chgData name="Fiona Johnson" userId="cb662817-8725-4012-8f75-f6f30707ee54" providerId="ADAL" clId="{6712FA5A-CAC2-42A4-A3D2-7823D5201296}" dt="2022-04-25T09:46:44.729" v="114" actId="478"/>
          <ac:spMkLst>
            <pc:docMk/>
            <pc:sldMk cId="3232524601" sldId="258"/>
            <ac:spMk id="4" creationId="{A0184420-DE8E-41DD-88F3-9A320E4334B7}"/>
          </ac:spMkLst>
        </pc:spChg>
        <pc:spChg chg="del">
          <ac:chgData name="Fiona Johnson" userId="cb662817-8725-4012-8f75-f6f30707ee54" providerId="ADAL" clId="{6712FA5A-CAC2-42A4-A3D2-7823D5201296}" dt="2022-04-25T09:47:22.531" v="119" actId="478"/>
          <ac:spMkLst>
            <pc:docMk/>
            <pc:sldMk cId="3232524601" sldId="258"/>
            <ac:spMk id="5" creationId="{538F5A22-7E1C-4EF6-999A-B951CBE6D9EA}"/>
          </ac:spMkLst>
        </pc:spChg>
        <pc:spChg chg="del">
          <ac:chgData name="Fiona Johnson" userId="cb662817-8725-4012-8f75-f6f30707ee54" providerId="ADAL" clId="{6712FA5A-CAC2-42A4-A3D2-7823D5201296}" dt="2022-04-25T09:46:42.634" v="113" actId="478"/>
          <ac:spMkLst>
            <pc:docMk/>
            <pc:sldMk cId="3232524601" sldId="258"/>
            <ac:spMk id="8" creationId="{AB214B2E-6C00-48E7-BC1C-17A6775EB7C1}"/>
          </ac:spMkLst>
        </pc:spChg>
        <pc:spChg chg="add del mod">
          <ac:chgData name="Fiona Johnson" userId="cb662817-8725-4012-8f75-f6f30707ee54" providerId="ADAL" clId="{6712FA5A-CAC2-42A4-A3D2-7823D5201296}" dt="2022-04-25T09:46:38.516" v="112" actId="478"/>
          <ac:spMkLst>
            <pc:docMk/>
            <pc:sldMk cId="3232524601" sldId="258"/>
            <ac:spMk id="11" creationId="{30FFEFA2-9C4B-4255-90DF-A4784CC3A55D}"/>
          </ac:spMkLst>
        </pc:spChg>
        <pc:spChg chg="add mod ord">
          <ac:chgData name="Fiona Johnson" userId="cb662817-8725-4012-8f75-f6f30707ee54" providerId="ADAL" clId="{6712FA5A-CAC2-42A4-A3D2-7823D5201296}" dt="2022-04-25T09:48:31.905" v="150" actId="20577"/>
          <ac:spMkLst>
            <pc:docMk/>
            <pc:sldMk cId="3232524601" sldId="258"/>
            <ac:spMk id="12" creationId="{0C1D1E6F-D590-47AD-B6CE-A3565616AD7A}"/>
          </ac:spMkLst>
        </pc:spChg>
        <pc:picChg chg="add del mod modCrop">
          <ac:chgData name="Fiona Johnson" userId="cb662817-8725-4012-8f75-f6f30707ee54" providerId="ADAL" clId="{6712FA5A-CAC2-42A4-A3D2-7823D5201296}" dt="2022-04-25T09:47:34.492" v="120" actId="732"/>
          <ac:picMkLst>
            <pc:docMk/>
            <pc:sldMk cId="3232524601" sldId="258"/>
            <ac:picMk id="7" creationId="{46EDEEDC-C802-4057-8E34-33051EECDE18}"/>
          </ac:picMkLst>
        </pc:picChg>
      </pc:sldChg>
      <pc:sldChg chg="del">
        <pc:chgData name="Fiona Johnson" userId="cb662817-8725-4012-8f75-f6f30707ee54" providerId="ADAL" clId="{6712FA5A-CAC2-42A4-A3D2-7823D5201296}" dt="2022-04-25T08:53:31.498" v="4" actId="2696"/>
        <pc:sldMkLst>
          <pc:docMk/>
          <pc:sldMk cId="1127436361" sldId="259"/>
        </pc:sldMkLst>
      </pc:sldChg>
      <pc:sldChg chg="addSp delSp modSp del mod">
        <pc:chgData name="Fiona Johnson" userId="cb662817-8725-4012-8f75-f6f30707ee54" providerId="ADAL" clId="{6712FA5A-CAC2-42A4-A3D2-7823D5201296}" dt="2022-04-25T09:59:43.931" v="329" actId="2696"/>
        <pc:sldMkLst>
          <pc:docMk/>
          <pc:sldMk cId="2355231561" sldId="260"/>
        </pc:sldMkLst>
        <pc:spChg chg="add del mod">
          <ac:chgData name="Fiona Johnson" userId="cb662817-8725-4012-8f75-f6f30707ee54" providerId="ADAL" clId="{6712FA5A-CAC2-42A4-A3D2-7823D5201296}" dt="2022-04-25T09:59:09.581" v="306"/>
          <ac:spMkLst>
            <pc:docMk/>
            <pc:sldMk cId="2355231561" sldId="260"/>
            <ac:spMk id="8" creationId="{8A7C46E9-C307-4C03-B833-7677C3539A3D}"/>
          </ac:spMkLst>
        </pc:spChg>
        <pc:spChg chg="del">
          <ac:chgData name="Fiona Johnson" userId="cb662817-8725-4012-8f75-f6f30707ee54" providerId="ADAL" clId="{6712FA5A-CAC2-42A4-A3D2-7823D5201296}" dt="2022-04-25T09:58:46.494" v="302" actId="478"/>
          <ac:spMkLst>
            <pc:docMk/>
            <pc:sldMk cId="2355231561" sldId="260"/>
            <ac:spMk id="10" creationId="{D1436F4B-19CA-461D-9A3E-C6A3E00E2998}"/>
          </ac:spMkLst>
        </pc:spChg>
        <pc:picChg chg="del">
          <ac:chgData name="Fiona Johnson" userId="cb662817-8725-4012-8f75-f6f30707ee54" providerId="ADAL" clId="{6712FA5A-CAC2-42A4-A3D2-7823D5201296}" dt="2022-04-25T09:58:48.702" v="303" actId="478"/>
          <ac:picMkLst>
            <pc:docMk/>
            <pc:sldMk cId="2355231561" sldId="260"/>
            <ac:picMk id="12" creationId="{C041E0E4-DB1C-435F-8E55-78CDC5E579E2}"/>
          </ac:picMkLst>
        </pc:picChg>
      </pc:sldChg>
      <pc:sldChg chg="delSp modSp mod">
        <pc:chgData name="Fiona Johnson" userId="cb662817-8725-4012-8f75-f6f30707ee54" providerId="ADAL" clId="{6712FA5A-CAC2-42A4-A3D2-7823D5201296}" dt="2022-04-25T09:57:27.721" v="276" actId="478"/>
        <pc:sldMkLst>
          <pc:docMk/>
          <pc:sldMk cId="3695095658" sldId="261"/>
        </pc:sldMkLst>
        <pc:spChg chg="mod">
          <ac:chgData name="Fiona Johnson" userId="cb662817-8725-4012-8f75-f6f30707ee54" providerId="ADAL" clId="{6712FA5A-CAC2-42A4-A3D2-7823D5201296}" dt="2022-04-25T09:01:34.330" v="75" actId="1036"/>
          <ac:spMkLst>
            <pc:docMk/>
            <pc:sldMk cId="3695095658" sldId="261"/>
            <ac:spMk id="4" creationId="{A0184420-DE8E-41DD-88F3-9A320E4334B7}"/>
          </ac:spMkLst>
        </pc:spChg>
        <pc:spChg chg="del mod">
          <ac:chgData name="Fiona Johnson" userId="cb662817-8725-4012-8f75-f6f30707ee54" providerId="ADAL" clId="{6712FA5A-CAC2-42A4-A3D2-7823D5201296}" dt="2022-04-25T09:00:38.614" v="52" actId="478"/>
          <ac:spMkLst>
            <pc:docMk/>
            <pc:sldMk cId="3695095658" sldId="261"/>
            <ac:spMk id="5" creationId="{538F5A22-7E1C-4EF6-999A-B951CBE6D9EA}"/>
          </ac:spMkLst>
        </pc:spChg>
        <pc:spChg chg="del mod">
          <ac:chgData name="Fiona Johnson" userId="cb662817-8725-4012-8f75-f6f30707ee54" providerId="ADAL" clId="{6712FA5A-CAC2-42A4-A3D2-7823D5201296}" dt="2022-04-25T08:59:31.564" v="45" actId="478"/>
          <ac:spMkLst>
            <pc:docMk/>
            <pc:sldMk cId="3695095658" sldId="261"/>
            <ac:spMk id="8" creationId="{AB214B2E-6C00-48E7-BC1C-17A6775EB7C1}"/>
          </ac:spMkLst>
        </pc:spChg>
        <pc:picChg chg="del mod">
          <ac:chgData name="Fiona Johnson" userId="cb662817-8725-4012-8f75-f6f30707ee54" providerId="ADAL" clId="{6712FA5A-CAC2-42A4-A3D2-7823D5201296}" dt="2022-04-25T09:57:27.721" v="276" actId="478"/>
          <ac:picMkLst>
            <pc:docMk/>
            <pc:sldMk cId="3695095658" sldId="261"/>
            <ac:picMk id="7" creationId="{46EDEEDC-C802-4057-8E34-33051EECDE18}"/>
          </ac:picMkLst>
        </pc:picChg>
        <pc:picChg chg="mod">
          <ac:chgData name="Fiona Johnson" userId="cb662817-8725-4012-8f75-f6f30707ee54" providerId="ADAL" clId="{6712FA5A-CAC2-42A4-A3D2-7823D5201296}" dt="2022-04-25T09:00:53.577" v="58" actId="1076"/>
          <ac:picMkLst>
            <pc:docMk/>
            <pc:sldMk cId="3695095658" sldId="261"/>
            <ac:picMk id="9" creationId="{827A69BF-871F-43C9-B54D-198A1C83AD4E}"/>
          </ac:picMkLst>
        </pc:picChg>
      </pc:sldChg>
      <pc:sldChg chg="addSp delSp modSp mod">
        <pc:chgData name="Fiona Johnson" userId="cb662817-8725-4012-8f75-f6f30707ee54" providerId="ADAL" clId="{6712FA5A-CAC2-42A4-A3D2-7823D5201296}" dt="2022-04-25T09:58:32.619" v="300" actId="20577"/>
        <pc:sldMkLst>
          <pc:docMk/>
          <pc:sldMk cId="1674871344" sldId="262"/>
        </pc:sldMkLst>
        <pc:spChg chg="del">
          <ac:chgData name="Fiona Johnson" userId="cb662817-8725-4012-8f75-f6f30707ee54" providerId="ADAL" clId="{6712FA5A-CAC2-42A4-A3D2-7823D5201296}" dt="2022-04-25T09:58:09.050" v="280" actId="478"/>
          <ac:spMkLst>
            <pc:docMk/>
            <pc:sldMk cId="1674871344" sldId="262"/>
            <ac:spMk id="4" creationId="{A0184420-DE8E-41DD-88F3-9A320E4334B7}"/>
          </ac:spMkLst>
        </pc:spChg>
        <pc:spChg chg="del">
          <ac:chgData name="Fiona Johnson" userId="cb662817-8725-4012-8f75-f6f30707ee54" providerId="ADAL" clId="{6712FA5A-CAC2-42A4-A3D2-7823D5201296}" dt="2022-04-25T09:58:12.514" v="281" actId="478"/>
          <ac:spMkLst>
            <pc:docMk/>
            <pc:sldMk cId="1674871344" sldId="262"/>
            <ac:spMk id="5" creationId="{538F5A22-7E1C-4EF6-999A-B951CBE6D9EA}"/>
          </ac:spMkLst>
        </pc:spChg>
        <pc:spChg chg="del">
          <ac:chgData name="Fiona Johnson" userId="cb662817-8725-4012-8f75-f6f30707ee54" providerId="ADAL" clId="{6712FA5A-CAC2-42A4-A3D2-7823D5201296}" dt="2022-04-25T09:58:06.731" v="279" actId="478"/>
          <ac:spMkLst>
            <pc:docMk/>
            <pc:sldMk cId="1674871344" sldId="262"/>
            <ac:spMk id="8" creationId="{AB214B2E-6C00-48E7-BC1C-17A6775EB7C1}"/>
          </ac:spMkLst>
        </pc:spChg>
        <pc:spChg chg="add mod ord">
          <ac:chgData name="Fiona Johnson" userId="cb662817-8725-4012-8f75-f6f30707ee54" providerId="ADAL" clId="{6712FA5A-CAC2-42A4-A3D2-7823D5201296}" dt="2022-04-25T09:58:32.619" v="300" actId="20577"/>
          <ac:spMkLst>
            <pc:docMk/>
            <pc:sldMk cId="1674871344" sldId="262"/>
            <ac:spMk id="10" creationId="{8A3EF177-25A1-4FB2-A03E-931DDAD77575}"/>
          </ac:spMkLst>
        </pc:spChg>
        <pc:picChg chg="del">
          <ac:chgData name="Fiona Johnson" userId="cb662817-8725-4012-8f75-f6f30707ee54" providerId="ADAL" clId="{6712FA5A-CAC2-42A4-A3D2-7823D5201296}" dt="2022-04-25T09:58:14.777" v="282" actId="478"/>
          <ac:picMkLst>
            <pc:docMk/>
            <pc:sldMk cId="1674871344" sldId="262"/>
            <ac:picMk id="7" creationId="{46EDEEDC-C802-4057-8E34-33051EECDE18}"/>
          </ac:picMkLst>
        </pc:picChg>
      </pc:sldChg>
      <pc:sldChg chg="addSp delSp modSp mod ord">
        <pc:chgData name="Fiona Johnson" userId="cb662817-8725-4012-8f75-f6f30707ee54" providerId="ADAL" clId="{6712FA5A-CAC2-42A4-A3D2-7823D5201296}" dt="2022-04-25T09:57:12.288" v="274" actId="171"/>
        <pc:sldMkLst>
          <pc:docMk/>
          <pc:sldMk cId="198014032" sldId="263"/>
        </pc:sldMkLst>
        <pc:spChg chg="del mod">
          <ac:chgData name="Fiona Johnson" userId="cb662817-8725-4012-8f75-f6f30707ee54" providerId="ADAL" clId="{6712FA5A-CAC2-42A4-A3D2-7823D5201296}" dt="2022-04-25T09:56:35.644" v="247" actId="478"/>
          <ac:spMkLst>
            <pc:docMk/>
            <pc:sldMk cId="198014032" sldId="263"/>
            <ac:spMk id="4" creationId="{A0184420-DE8E-41DD-88F3-9A320E4334B7}"/>
          </ac:spMkLst>
        </pc:spChg>
        <pc:spChg chg="del">
          <ac:chgData name="Fiona Johnson" userId="cb662817-8725-4012-8f75-f6f30707ee54" providerId="ADAL" clId="{6712FA5A-CAC2-42A4-A3D2-7823D5201296}" dt="2022-04-25T09:56:40.455" v="248" actId="478"/>
          <ac:spMkLst>
            <pc:docMk/>
            <pc:sldMk cId="198014032" sldId="263"/>
            <ac:spMk id="5" creationId="{538F5A22-7E1C-4EF6-999A-B951CBE6D9EA}"/>
          </ac:spMkLst>
        </pc:spChg>
        <pc:spChg chg="del">
          <ac:chgData name="Fiona Johnson" userId="cb662817-8725-4012-8f75-f6f30707ee54" providerId="ADAL" clId="{6712FA5A-CAC2-42A4-A3D2-7823D5201296}" dt="2022-04-25T09:56:33.027" v="246" actId="478"/>
          <ac:spMkLst>
            <pc:docMk/>
            <pc:sldMk cId="198014032" sldId="263"/>
            <ac:spMk id="8" creationId="{AB214B2E-6C00-48E7-BC1C-17A6775EB7C1}"/>
          </ac:spMkLst>
        </pc:spChg>
        <pc:spChg chg="add del mod">
          <ac:chgData name="Fiona Johnson" userId="cb662817-8725-4012-8f75-f6f30707ee54" providerId="ADAL" clId="{6712FA5A-CAC2-42A4-A3D2-7823D5201296}" dt="2022-04-25T09:56:29.792" v="245"/>
          <ac:spMkLst>
            <pc:docMk/>
            <pc:sldMk cId="198014032" sldId="263"/>
            <ac:spMk id="10" creationId="{0CCC92BF-B623-4E33-BED2-1E6A956DDD13}"/>
          </ac:spMkLst>
        </pc:spChg>
        <pc:spChg chg="add mod ord">
          <ac:chgData name="Fiona Johnson" userId="cb662817-8725-4012-8f75-f6f30707ee54" providerId="ADAL" clId="{6712FA5A-CAC2-42A4-A3D2-7823D5201296}" dt="2022-04-25T09:57:12.288" v="274" actId="171"/>
          <ac:spMkLst>
            <pc:docMk/>
            <pc:sldMk cId="198014032" sldId="263"/>
            <ac:spMk id="11" creationId="{C9337A06-AE18-481F-8877-712CB380AB0E}"/>
          </ac:spMkLst>
        </pc:spChg>
        <pc:picChg chg="mod modCrop">
          <ac:chgData name="Fiona Johnson" userId="cb662817-8725-4012-8f75-f6f30707ee54" providerId="ADAL" clId="{6712FA5A-CAC2-42A4-A3D2-7823D5201296}" dt="2022-04-25T09:56:51.369" v="249" actId="732"/>
          <ac:picMkLst>
            <pc:docMk/>
            <pc:sldMk cId="198014032" sldId="263"/>
            <ac:picMk id="7" creationId="{46EDEEDC-C802-4057-8E34-33051EECDE18}"/>
          </ac:picMkLst>
        </pc:picChg>
      </pc:sldChg>
      <pc:sldChg chg="del">
        <pc:chgData name="Fiona Johnson" userId="cb662817-8725-4012-8f75-f6f30707ee54" providerId="ADAL" clId="{6712FA5A-CAC2-42A4-A3D2-7823D5201296}" dt="2022-04-25T08:52:54.752" v="2" actId="2696"/>
        <pc:sldMkLst>
          <pc:docMk/>
          <pc:sldMk cId="4010246641" sldId="264"/>
        </pc:sldMkLst>
      </pc:sldChg>
      <pc:sldChg chg="del">
        <pc:chgData name="Fiona Johnson" userId="cb662817-8725-4012-8f75-f6f30707ee54" providerId="ADAL" clId="{6712FA5A-CAC2-42A4-A3D2-7823D5201296}" dt="2022-04-25T09:57:43.514" v="277" actId="2696"/>
        <pc:sldMkLst>
          <pc:docMk/>
          <pc:sldMk cId="2238908798" sldId="265"/>
        </pc:sldMkLst>
      </pc:sldChg>
      <pc:sldChg chg="del">
        <pc:chgData name="Fiona Johnson" userId="cb662817-8725-4012-8f75-f6f30707ee54" providerId="ADAL" clId="{6712FA5A-CAC2-42A4-A3D2-7823D5201296}" dt="2022-04-25T09:54:57.530" v="240" actId="2696"/>
        <pc:sldMkLst>
          <pc:docMk/>
          <pc:sldMk cId="22837228" sldId="266"/>
        </pc:sldMkLst>
      </pc:sldChg>
      <pc:sldChg chg="del">
        <pc:chgData name="Fiona Johnson" userId="cb662817-8725-4012-8f75-f6f30707ee54" providerId="ADAL" clId="{6712FA5A-CAC2-42A4-A3D2-7823D5201296}" dt="2022-04-25T08:56:09.876" v="21" actId="2696"/>
        <pc:sldMkLst>
          <pc:docMk/>
          <pc:sldMk cId="1094335024" sldId="267"/>
        </pc:sldMkLst>
      </pc:sldChg>
      <pc:sldChg chg="del">
        <pc:chgData name="Fiona Johnson" userId="cb662817-8725-4012-8f75-f6f30707ee54" providerId="ADAL" clId="{6712FA5A-CAC2-42A4-A3D2-7823D5201296}" dt="2022-04-25T10:00:44.872" v="365" actId="2696"/>
        <pc:sldMkLst>
          <pc:docMk/>
          <pc:sldMk cId="1835288102" sldId="268"/>
        </pc:sldMkLst>
      </pc:sldChg>
      <pc:sldChg chg="del">
        <pc:chgData name="Fiona Johnson" userId="cb662817-8725-4012-8f75-f6f30707ee54" providerId="ADAL" clId="{6712FA5A-CAC2-42A4-A3D2-7823D5201296}" dt="2022-04-25T08:56:00.514" v="20" actId="2696"/>
        <pc:sldMkLst>
          <pc:docMk/>
          <pc:sldMk cId="953462674" sldId="269"/>
        </pc:sldMkLst>
      </pc:sldChg>
      <pc:sldChg chg="del">
        <pc:chgData name="Fiona Johnson" userId="cb662817-8725-4012-8f75-f6f30707ee54" providerId="ADAL" clId="{6712FA5A-CAC2-42A4-A3D2-7823D5201296}" dt="2022-04-25T08:53:48.816" v="5" actId="2696"/>
        <pc:sldMkLst>
          <pc:docMk/>
          <pc:sldMk cId="1756712848" sldId="270"/>
        </pc:sldMkLst>
      </pc:sldChg>
      <pc:sldChg chg="addSp delSp modSp mod">
        <pc:chgData name="Fiona Johnson" userId="cb662817-8725-4012-8f75-f6f30707ee54" providerId="ADAL" clId="{6712FA5A-CAC2-42A4-A3D2-7823D5201296}" dt="2022-04-25T10:03:14.505" v="400" actId="20577"/>
        <pc:sldMkLst>
          <pc:docMk/>
          <pc:sldMk cId="3917004987" sldId="271"/>
        </pc:sldMkLst>
        <pc:spChg chg="add mod ord">
          <ac:chgData name="Fiona Johnson" userId="cb662817-8725-4012-8f75-f6f30707ee54" providerId="ADAL" clId="{6712FA5A-CAC2-42A4-A3D2-7823D5201296}" dt="2022-04-25T10:03:14.505" v="400" actId="20577"/>
          <ac:spMkLst>
            <pc:docMk/>
            <pc:sldMk cId="3917004987" sldId="271"/>
            <ac:spMk id="9" creationId="{A461F9BC-D404-4B91-84C7-D7C34A568EB9}"/>
          </ac:spMkLst>
        </pc:spChg>
        <pc:spChg chg="del">
          <ac:chgData name="Fiona Johnson" userId="cb662817-8725-4012-8f75-f6f30707ee54" providerId="ADAL" clId="{6712FA5A-CAC2-42A4-A3D2-7823D5201296}" dt="2022-04-25T10:01:06.802" v="368" actId="478"/>
          <ac:spMkLst>
            <pc:docMk/>
            <pc:sldMk cId="3917004987" sldId="271"/>
            <ac:spMk id="10" creationId="{91B411C5-A483-42DE-84C2-88270E9749E7}"/>
          </ac:spMkLst>
        </pc:spChg>
        <pc:spChg chg="del">
          <ac:chgData name="Fiona Johnson" userId="cb662817-8725-4012-8f75-f6f30707ee54" providerId="ADAL" clId="{6712FA5A-CAC2-42A4-A3D2-7823D5201296}" dt="2022-04-25T10:01:10.087" v="369" actId="478"/>
          <ac:spMkLst>
            <pc:docMk/>
            <pc:sldMk cId="3917004987" sldId="271"/>
            <ac:spMk id="11" creationId="{CF7BDA7C-31AD-441F-8DF5-515EA7FAD1D8}"/>
          </ac:spMkLst>
        </pc:spChg>
        <pc:spChg chg="del">
          <ac:chgData name="Fiona Johnson" userId="cb662817-8725-4012-8f75-f6f30707ee54" providerId="ADAL" clId="{6712FA5A-CAC2-42A4-A3D2-7823D5201296}" dt="2022-04-25T10:01:04.451" v="367" actId="478"/>
          <ac:spMkLst>
            <pc:docMk/>
            <pc:sldMk cId="3917004987" sldId="271"/>
            <ac:spMk id="12" creationId="{4FA89BE5-70DD-4B92-A20C-DC59EB4421E8}"/>
          </ac:spMkLst>
        </pc:spChg>
        <pc:picChg chg="del">
          <ac:chgData name="Fiona Johnson" userId="cb662817-8725-4012-8f75-f6f30707ee54" providerId="ADAL" clId="{6712FA5A-CAC2-42A4-A3D2-7823D5201296}" dt="2022-04-25T10:01:12.116" v="370" actId="478"/>
          <ac:picMkLst>
            <pc:docMk/>
            <pc:sldMk cId="3917004987" sldId="271"/>
            <ac:picMk id="13" creationId="{FAE5868A-63A3-431C-853F-AF9C65D492A0}"/>
          </ac:picMkLst>
        </pc:picChg>
      </pc:sldChg>
      <pc:sldChg chg="addSp delSp modSp mod">
        <pc:chgData name="Fiona Johnson" userId="cb662817-8725-4012-8f75-f6f30707ee54" providerId="ADAL" clId="{6712FA5A-CAC2-42A4-A3D2-7823D5201296}" dt="2022-04-25T10:05:22.689" v="442" actId="20577"/>
        <pc:sldMkLst>
          <pc:docMk/>
          <pc:sldMk cId="1507090551" sldId="272"/>
        </pc:sldMkLst>
        <pc:spChg chg="del">
          <ac:chgData name="Fiona Johnson" userId="cb662817-8725-4012-8f75-f6f30707ee54" providerId="ADAL" clId="{6712FA5A-CAC2-42A4-A3D2-7823D5201296}" dt="2022-04-25T10:04:01.403" v="404" actId="478"/>
          <ac:spMkLst>
            <pc:docMk/>
            <pc:sldMk cId="1507090551" sldId="272"/>
            <ac:spMk id="10" creationId="{91B411C5-A483-42DE-84C2-88270E9749E7}"/>
          </ac:spMkLst>
        </pc:spChg>
        <pc:spChg chg="del">
          <ac:chgData name="Fiona Johnson" userId="cb662817-8725-4012-8f75-f6f30707ee54" providerId="ADAL" clId="{6712FA5A-CAC2-42A4-A3D2-7823D5201296}" dt="2022-04-25T10:04:04.377" v="405" actId="478"/>
          <ac:spMkLst>
            <pc:docMk/>
            <pc:sldMk cId="1507090551" sldId="272"/>
            <ac:spMk id="11" creationId="{CF7BDA7C-31AD-441F-8DF5-515EA7FAD1D8}"/>
          </ac:spMkLst>
        </pc:spChg>
        <pc:spChg chg="del">
          <ac:chgData name="Fiona Johnson" userId="cb662817-8725-4012-8f75-f6f30707ee54" providerId="ADAL" clId="{6712FA5A-CAC2-42A4-A3D2-7823D5201296}" dt="2022-04-25T10:04:00.346" v="403" actId="478"/>
          <ac:spMkLst>
            <pc:docMk/>
            <pc:sldMk cId="1507090551" sldId="272"/>
            <ac:spMk id="12" creationId="{4FA89BE5-70DD-4B92-A20C-DC59EB4421E8}"/>
          </ac:spMkLst>
        </pc:spChg>
        <pc:spChg chg="add mod ord">
          <ac:chgData name="Fiona Johnson" userId="cb662817-8725-4012-8f75-f6f30707ee54" providerId="ADAL" clId="{6712FA5A-CAC2-42A4-A3D2-7823D5201296}" dt="2022-04-25T10:05:22.689" v="442" actId="20577"/>
          <ac:spMkLst>
            <pc:docMk/>
            <pc:sldMk cId="1507090551" sldId="272"/>
            <ac:spMk id="14" creationId="{83A083A4-CDEE-45D3-ABFB-C248C93E5ED5}"/>
          </ac:spMkLst>
        </pc:spChg>
        <pc:picChg chg="mod">
          <ac:chgData name="Fiona Johnson" userId="cb662817-8725-4012-8f75-f6f30707ee54" providerId="ADAL" clId="{6712FA5A-CAC2-42A4-A3D2-7823D5201296}" dt="2022-04-25T10:04:34.521" v="410" actId="1076"/>
          <ac:picMkLst>
            <pc:docMk/>
            <pc:sldMk cId="1507090551" sldId="272"/>
            <ac:picMk id="8" creationId="{1106D001-4A47-4618-A58B-0528FE06A77E}"/>
          </ac:picMkLst>
        </pc:picChg>
      </pc:sldChg>
      <pc:sldChg chg="addSp delSp modSp mod">
        <pc:chgData name="Fiona Johnson" userId="cb662817-8725-4012-8f75-f6f30707ee54" providerId="ADAL" clId="{6712FA5A-CAC2-42A4-A3D2-7823D5201296}" dt="2022-04-25T10:25:53.244" v="627" actId="1036"/>
        <pc:sldMkLst>
          <pc:docMk/>
          <pc:sldMk cId="2846816673" sldId="273"/>
        </pc:sldMkLst>
        <pc:spChg chg="del">
          <ac:chgData name="Fiona Johnson" userId="cb662817-8725-4012-8f75-f6f30707ee54" providerId="ADAL" clId="{6712FA5A-CAC2-42A4-A3D2-7823D5201296}" dt="2022-04-25T10:20:24.717" v="468" actId="478"/>
          <ac:spMkLst>
            <pc:docMk/>
            <pc:sldMk cId="2846816673" sldId="273"/>
            <ac:spMk id="10" creationId="{91B411C5-A483-42DE-84C2-88270E9749E7}"/>
          </ac:spMkLst>
        </pc:spChg>
        <pc:spChg chg="del">
          <ac:chgData name="Fiona Johnson" userId="cb662817-8725-4012-8f75-f6f30707ee54" providerId="ADAL" clId="{6712FA5A-CAC2-42A4-A3D2-7823D5201296}" dt="2022-04-25T10:20:28.578" v="470" actId="478"/>
          <ac:spMkLst>
            <pc:docMk/>
            <pc:sldMk cId="2846816673" sldId="273"/>
            <ac:spMk id="11" creationId="{CF7BDA7C-31AD-441F-8DF5-515EA7FAD1D8}"/>
          </ac:spMkLst>
        </pc:spChg>
        <pc:spChg chg="del">
          <ac:chgData name="Fiona Johnson" userId="cb662817-8725-4012-8f75-f6f30707ee54" providerId="ADAL" clId="{6712FA5A-CAC2-42A4-A3D2-7823D5201296}" dt="2022-04-25T10:20:26.732" v="469" actId="478"/>
          <ac:spMkLst>
            <pc:docMk/>
            <pc:sldMk cId="2846816673" sldId="273"/>
            <ac:spMk id="12" creationId="{4FA89BE5-70DD-4B92-A20C-DC59EB4421E8}"/>
          </ac:spMkLst>
        </pc:spChg>
        <pc:spChg chg="add mod ord">
          <ac:chgData name="Fiona Johnson" userId="cb662817-8725-4012-8f75-f6f30707ee54" providerId="ADAL" clId="{6712FA5A-CAC2-42A4-A3D2-7823D5201296}" dt="2022-04-25T10:21:07.702" v="501" actId="20577"/>
          <ac:spMkLst>
            <pc:docMk/>
            <pc:sldMk cId="2846816673" sldId="273"/>
            <ac:spMk id="15" creationId="{B015A329-98AB-4463-B6E2-7ABF85BC59CF}"/>
          </ac:spMkLst>
        </pc:spChg>
        <pc:picChg chg="mod">
          <ac:chgData name="Fiona Johnson" userId="cb662817-8725-4012-8f75-f6f30707ee54" providerId="ADAL" clId="{6712FA5A-CAC2-42A4-A3D2-7823D5201296}" dt="2022-04-25T10:25:30.924" v="592" actId="1076"/>
          <ac:picMkLst>
            <pc:docMk/>
            <pc:sldMk cId="2846816673" sldId="273"/>
            <ac:picMk id="5" creationId="{E4E72BC0-D0A4-4A30-8C49-91D227530CAE}"/>
          </ac:picMkLst>
        </pc:picChg>
        <pc:picChg chg="mod">
          <ac:chgData name="Fiona Johnson" userId="cb662817-8725-4012-8f75-f6f30707ee54" providerId="ADAL" clId="{6712FA5A-CAC2-42A4-A3D2-7823D5201296}" dt="2022-04-25T10:25:53.244" v="627" actId="1036"/>
          <ac:picMkLst>
            <pc:docMk/>
            <pc:sldMk cId="2846816673" sldId="273"/>
            <ac:picMk id="9" creationId="{FB8D978D-CAD1-4126-B5C7-D0B490544ADA}"/>
          </ac:picMkLst>
        </pc:picChg>
        <pc:picChg chg="del">
          <ac:chgData name="Fiona Johnson" userId="cb662817-8725-4012-8f75-f6f30707ee54" providerId="ADAL" clId="{6712FA5A-CAC2-42A4-A3D2-7823D5201296}" dt="2022-04-25T10:20:31.647" v="471" actId="478"/>
          <ac:picMkLst>
            <pc:docMk/>
            <pc:sldMk cId="2846816673" sldId="273"/>
            <ac:picMk id="13" creationId="{FAE5868A-63A3-431C-853F-AF9C65D492A0}"/>
          </ac:picMkLst>
        </pc:picChg>
      </pc:sldChg>
      <pc:sldChg chg="addSp modSp del mod">
        <pc:chgData name="Fiona Johnson" userId="cb662817-8725-4012-8f75-f6f30707ee54" providerId="ADAL" clId="{6712FA5A-CAC2-42A4-A3D2-7823D5201296}" dt="2022-04-25T08:55:36.910" v="19" actId="2696"/>
        <pc:sldMkLst>
          <pc:docMk/>
          <pc:sldMk cId="184667438" sldId="274"/>
        </pc:sldMkLst>
        <pc:picChg chg="mod">
          <ac:chgData name="Fiona Johnson" userId="cb662817-8725-4012-8f75-f6f30707ee54" providerId="ADAL" clId="{6712FA5A-CAC2-42A4-A3D2-7823D5201296}" dt="2022-04-25T08:55:23.861" v="16" actId="1076"/>
          <ac:picMkLst>
            <pc:docMk/>
            <pc:sldMk cId="184667438" sldId="274"/>
            <ac:picMk id="4" creationId="{20CD6DBD-1971-4D2B-AD12-0AE899734248}"/>
          </ac:picMkLst>
        </pc:picChg>
        <pc:picChg chg="add mod">
          <ac:chgData name="Fiona Johnson" userId="cb662817-8725-4012-8f75-f6f30707ee54" providerId="ADAL" clId="{6712FA5A-CAC2-42A4-A3D2-7823D5201296}" dt="2022-04-25T08:55:31.138" v="18" actId="1076"/>
          <ac:picMkLst>
            <pc:docMk/>
            <pc:sldMk cId="184667438" sldId="274"/>
            <ac:picMk id="16" creationId="{A3C77F25-423B-4BB6-A3A5-3EBB980D807B}"/>
          </ac:picMkLst>
        </pc:picChg>
      </pc:sldChg>
      <pc:sldChg chg="addSp delSp modSp mod">
        <pc:chgData name="Fiona Johnson" userId="cb662817-8725-4012-8f75-f6f30707ee54" providerId="ADAL" clId="{6712FA5A-CAC2-42A4-A3D2-7823D5201296}" dt="2022-04-25T10:23:15.588" v="571" actId="20577"/>
        <pc:sldMkLst>
          <pc:docMk/>
          <pc:sldMk cId="3106387553" sldId="275"/>
        </pc:sldMkLst>
        <pc:spChg chg="add mod ord">
          <ac:chgData name="Fiona Johnson" userId="cb662817-8725-4012-8f75-f6f30707ee54" providerId="ADAL" clId="{6712FA5A-CAC2-42A4-A3D2-7823D5201296}" dt="2022-04-25T10:23:15.588" v="571" actId="20577"/>
          <ac:spMkLst>
            <pc:docMk/>
            <pc:sldMk cId="3106387553" sldId="275"/>
            <ac:spMk id="9" creationId="{CF187CD7-BA0C-4F8D-9EB0-B6068A88A053}"/>
          </ac:spMkLst>
        </pc:spChg>
        <pc:spChg chg="del">
          <ac:chgData name="Fiona Johnson" userId="cb662817-8725-4012-8f75-f6f30707ee54" providerId="ADAL" clId="{6712FA5A-CAC2-42A4-A3D2-7823D5201296}" dt="2022-04-25T10:23:01.180" v="550" actId="478"/>
          <ac:spMkLst>
            <pc:docMk/>
            <pc:sldMk cId="3106387553" sldId="275"/>
            <ac:spMk id="10" creationId="{91B411C5-A483-42DE-84C2-88270E9749E7}"/>
          </ac:spMkLst>
        </pc:spChg>
        <pc:spChg chg="del">
          <ac:chgData name="Fiona Johnson" userId="cb662817-8725-4012-8f75-f6f30707ee54" providerId="ADAL" clId="{6712FA5A-CAC2-42A4-A3D2-7823D5201296}" dt="2022-04-25T10:22:57.278" v="548" actId="478"/>
          <ac:spMkLst>
            <pc:docMk/>
            <pc:sldMk cId="3106387553" sldId="275"/>
            <ac:spMk id="11" creationId="{CF7BDA7C-31AD-441F-8DF5-515EA7FAD1D8}"/>
          </ac:spMkLst>
        </pc:spChg>
        <pc:spChg chg="del">
          <ac:chgData name="Fiona Johnson" userId="cb662817-8725-4012-8f75-f6f30707ee54" providerId="ADAL" clId="{6712FA5A-CAC2-42A4-A3D2-7823D5201296}" dt="2022-04-25T10:22:55.835" v="547" actId="478"/>
          <ac:spMkLst>
            <pc:docMk/>
            <pc:sldMk cId="3106387553" sldId="275"/>
            <ac:spMk id="12" creationId="{4FA89BE5-70DD-4B92-A20C-DC59EB4421E8}"/>
          </ac:spMkLst>
        </pc:spChg>
        <pc:picChg chg="del">
          <ac:chgData name="Fiona Johnson" userId="cb662817-8725-4012-8f75-f6f30707ee54" providerId="ADAL" clId="{6712FA5A-CAC2-42A4-A3D2-7823D5201296}" dt="2022-04-25T10:22:59.119" v="549" actId="478"/>
          <ac:picMkLst>
            <pc:docMk/>
            <pc:sldMk cId="3106387553" sldId="275"/>
            <ac:picMk id="13" creationId="{FAE5868A-63A3-431C-853F-AF9C65D492A0}"/>
          </ac:picMkLst>
        </pc:picChg>
      </pc:sldChg>
      <pc:sldChg chg="addSp modSp del mod">
        <pc:chgData name="Fiona Johnson" userId="cb662817-8725-4012-8f75-f6f30707ee54" providerId="ADAL" clId="{6712FA5A-CAC2-42A4-A3D2-7823D5201296}" dt="2022-04-25T10:22:41.618" v="544" actId="2696"/>
        <pc:sldMkLst>
          <pc:docMk/>
          <pc:sldMk cId="982556885" sldId="276"/>
        </pc:sldMkLst>
        <pc:picChg chg="mod">
          <ac:chgData name="Fiona Johnson" userId="cb662817-8725-4012-8f75-f6f30707ee54" providerId="ADAL" clId="{6712FA5A-CAC2-42A4-A3D2-7823D5201296}" dt="2022-04-25T08:54:41.451" v="12" actId="1076"/>
          <ac:picMkLst>
            <pc:docMk/>
            <pc:sldMk cId="982556885" sldId="276"/>
            <ac:picMk id="15" creationId="{07794DB2-4F20-4CFB-AAC0-B8474816BA7A}"/>
          </ac:picMkLst>
        </pc:picChg>
        <pc:picChg chg="add mod">
          <ac:chgData name="Fiona Johnson" userId="cb662817-8725-4012-8f75-f6f30707ee54" providerId="ADAL" clId="{6712FA5A-CAC2-42A4-A3D2-7823D5201296}" dt="2022-04-25T08:54:51.054" v="14" actId="1076"/>
          <ac:picMkLst>
            <pc:docMk/>
            <pc:sldMk cId="982556885" sldId="276"/>
            <ac:picMk id="16" creationId="{392571DE-2255-4107-BEA8-FC6ADB1A9C3B}"/>
          </ac:picMkLst>
        </pc:picChg>
      </pc:sldChg>
      <pc:sldChg chg="del">
        <pc:chgData name="Fiona Johnson" userId="cb662817-8725-4012-8f75-f6f30707ee54" providerId="ADAL" clId="{6712FA5A-CAC2-42A4-A3D2-7823D5201296}" dt="2022-04-25T08:55:01.854" v="15" actId="2696"/>
        <pc:sldMkLst>
          <pc:docMk/>
          <pc:sldMk cId="1974108733" sldId="277"/>
        </pc:sldMkLst>
      </pc:sldChg>
      <pc:sldChg chg="addSp delSp modSp mod">
        <pc:chgData name="Fiona Johnson" userId="cb662817-8725-4012-8f75-f6f30707ee54" providerId="ADAL" clId="{6712FA5A-CAC2-42A4-A3D2-7823D5201296}" dt="2022-04-25T10:23:52.828" v="591" actId="20577"/>
        <pc:sldMkLst>
          <pc:docMk/>
          <pc:sldMk cId="964385571" sldId="278"/>
        </pc:sldMkLst>
        <pc:spChg chg="add mod ord">
          <ac:chgData name="Fiona Johnson" userId="cb662817-8725-4012-8f75-f6f30707ee54" providerId="ADAL" clId="{6712FA5A-CAC2-42A4-A3D2-7823D5201296}" dt="2022-04-25T10:23:52.828" v="591" actId="20577"/>
          <ac:spMkLst>
            <pc:docMk/>
            <pc:sldMk cId="964385571" sldId="278"/>
            <ac:spMk id="9" creationId="{81F54ECF-371A-47E9-9E45-A533373210F6}"/>
          </ac:spMkLst>
        </pc:spChg>
        <pc:spChg chg="del">
          <ac:chgData name="Fiona Johnson" userId="cb662817-8725-4012-8f75-f6f30707ee54" providerId="ADAL" clId="{6712FA5A-CAC2-42A4-A3D2-7823D5201296}" dt="2022-04-25T10:23:29.141" v="574" actId="478"/>
          <ac:spMkLst>
            <pc:docMk/>
            <pc:sldMk cId="964385571" sldId="278"/>
            <ac:spMk id="10" creationId="{91B411C5-A483-42DE-84C2-88270E9749E7}"/>
          </ac:spMkLst>
        </pc:spChg>
        <pc:spChg chg="del">
          <ac:chgData name="Fiona Johnson" userId="cb662817-8725-4012-8f75-f6f30707ee54" providerId="ADAL" clId="{6712FA5A-CAC2-42A4-A3D2-7823D5201296}" dt="2022-04-25T10:23:30.562" v="575" actId="478"/>
          <ac:spMkLst>
            <pc:docMk/>
            <pc:sldMk cId="964385571" sldId="278"/>
            <ac:spMk id="11" creationId="{CF7BDA7C-31AD-441F-8DF5-515EA7FAD1D8}"/>
          </ac:spMkLst>
        </pc:spChg>
        <pc:spChg chg="del">
          <ac:chgData name="Fiona Johnson" userId="cb662817-8725-4012-8f75-f6f30707ee54" providerId="ADAL" clId="{6712FA5A-CAC2-42A4-A3D2-7823D5201296}" dt="2022-04-25T10:23:26.810" v="573" actId="478"/>
          <ac:spMkLst>
            <pc:docMk/>
            <pc:sldMk cId="964385571" sldId="278"/>
            <ac:spMk id="12" creationId="{4FA89BE5-70DD-4B92-A20C-DC59EB4421E8}"/>
          </ac:spMkLst>
        </pc:spChg>
        <pc:picChg chg="del">
          <ac:chgData name="Fiona Johnson" userId="cb662817-8725-4012-8f75-f6f30707ee54" providerId="ADAL" clId="{6712FA5A-CAC2-42A4-A3D2-7823D5201296}" dt="2022-04-25T10:23:32.348" v="576" actId="478"/>
          <ac:picMkLst>
            <pc:docMk/>
            <pc:sldMk cId="964385571" sldId="278"/>
            <ac:picMk id="13" creationId="{FAE5868A-63A3-431C-853F-AF9C65D492A0}"/>
          </ac:picMkLst>
        </pc:picChg>
      </pc:sldChg>
      <pc:sldChg chg="addSp delSp modSp mod">
        <pc:chgData name="Fiona Johnson" userId="cb662817-8725-4012-8f75-f6f30707ee54" providerId="ADAL" clId="{6712FA5A-CAC2-42A4-A3D2-7823D5201296}" dt="2022-04-25T10:19:52.919" v="465" actId="20577"/>
        <pc:sldMkLst>
          <pc:docMk/>
          <pc:sldMk cId="1077121687" sldId="279"/>
        </pc:sldMkLst>
        <pc:spChg chg="del">
          <ac:chgData name="Fiona Johnson" userId="cb662817-8725-4012-8f75-f6f30707ee54" providerId="ADAL" clId="{6712FA5A-CAC2-42A4-A3D2-7823D5201296}" dt="2022-04-25T10:05:52.188" v="452" actId="478"/>
          <ac:spMkLst>
            <pc:docMk/>
            <pc:sldMk cId="1077121687" sldId="279"/>
            <ac:spMk id="10" creationId="{91B411C5-A483-42DE-84C2-88270E9749E7}"/>
          </ac:spMkLst>
        </pc:spChg>
        <pc:spChg chg="del">
          <ac:chgData name="Fiona Johnson" userId="cb662817-8725-4012-8f75-f6f30707ee54" providerId="ADAL" clId="{6712FA5A-CAC2-42A4-A3D2-7823D5201296}" dt="2022-04-25T10:05:54.263" v="453" actId="478"/>
          <ac:spMkLst>
            <pc:docMk/>
            <pc:sldMk cId="1077121687" sldId="279"/>
            <ac:spMk id="11" creationId="{CF7BDA7C-31AD-441F-8DF5-515EA7FAD1D8}"/>
          </ac:spMkLst>
        </pc:spChg>
        <pc:spChg chg="del">
          <ac:chgData name="Fiona Johnson" userId="cb662817-8725-4012-8f75-f6f30707ee54" providerId="ADAL" clId="{6712FA5A-CAC2-42A4-A3D2-7823D5201296}" dt="2022-04-25T10:05:50.394" v="451" actId="478"/>
          <ac:spMkLst>
            <pc:docMk/>
            <pc:sldMk cId="1077121687" sldId="279"/>
            <ac:spMk id="12" creationId="{4FA89BE5-70DD-4B92-A20C-DC59EB4421E8}"/>
          </ac:spMkLst>
        </pc:spChg>
        <pc:spChg chg="add mod ord">
          <ac:chgData name="Fiona Johnson" userId="cb662817-8725-4012-8f75-f6f30707ee54" providerId="ADAL" clId="{6712FA5A-CAC2-42A4-A3D2-7823D5201296}" dt="2022-04-25T10:19:52.919" v="465" actId="20577"/>
          <ac:spMkLst>
            <pc:docMk/>
            <pc:sldMk cId="1077121687" sldId="279"/>
            <ac:spMk id="14" creationId="{30B50A0B-C1C2-4A18-AE55-AD37B92FA6E8}"/>
          </ac:spMkLst>
        </pc:spChg>
        <pc:picChg chg="del">
          <ac:chgData name="Fiona Johnson" userId="cb662817-8725-4012-8f75-f6f30707ee54" providerId="ADAL" clId="{6712FA5A-CAC2-42A4-A3D2-7823D5201296}" dt="2022-04-25T10:05:43.738" v="448" actId="478"/>
          <ac:picMkLst>
            <pc:docMk/>
            <pc:sldMk cId="1077121687" sldId="279"/>
            <ac:picMk id="3" creationId="{007F36A3-F257-41D6-B693-E6466BD6522A}"/>
          </ac:picMkLst>
        </pc:picChg>
        <pc:picChg chg="del">
          <ac:chgData name="Fiona Johnson" userId="cb662817-8725-4012-8f75-f6f30707ee54" providerId="ADAL" clId="{6712FA5A-CAC2-42A4-A3D2-7823D5201296}" dt="2022-04-25T10:05:42.241" v="447" actId="478"/>
          <ac:picMkLst>
            <pc:docMk/>
            <pc:sldMk cId="1077121687" sldId="279"/>
            <ac:picMk id="4" creationId="{DCD775A0-8132-47F6-8262-F1EEA760408F}"/>
          </ac:picMkLst>
        </pc:picChg>
        <pc:picChg chg="mod">
          <ac:chgData name="Fiona Johnson" userId="cb662817-8725-4012-8f75-f6f30707ee54" providerId="ADAL" clId="{6712FA5A-CAC2-42A4-A3D2-7823D5201296}" dt="2022-04-25T10:19:28.306" v="457" actId="14826"/>
          <ac:picMkLst>
            <pc:docMk/>
            <pc:sldMk cId="1077121687" sldId="279"/>
            <ac:picMk id="5" creationId="{C2276509-1CFF-4B9E-B9B7-CEF8F3EA3121}"/>
          </ac:picMkLst>
        </pc:picChg>
        <pc:picChg chg="del">
          <ac:chgData name="Fiona Johnson" userId="cb662817-8725-4012-8f75-f6f30707ee54" providerId="ADAL" clId="{6712FA5A-CAC2-42A4-A3D2-7823D5201296}" dt="2022-04-25T10:05:38.176" v="445" actId="478"/>
          <ac:picMkLst>
            <pc:docMk/>
            <pc:sldMk cId="1077121687" sldId="279"/>
            <ac:picMk id="8" creationId="{1106D001-4A47-4618-A58B-0528FE06A77E}"/>
          </ac:picMkLst>
        </pc:picChg>
        <pc:picChg chg="del">
          <ac:chgData name="Fiona Johnson" userId="cb662817-8725-4012-8f75-f6f30707ee54" providerId="ADAL" clId="{6712FA5A-CAC2-42A4-A3D2-7823D5201296}" dt="2022-04-25T10:05:44.805" v="449" actId="478"/>
          <ac:picMkLst>
            <pc:docMk/>
            <pc:sldMk cId="1077121687" sldId="279"/>
            <ac:picMk id="13" creationId="{FAE5868A-63A3-431C-853F-AF9C65D492A0}"/>
          </ac:picMkLst>
        </pc:picChg>
      </pc:sldChg>
      <pc:sldChg chg="del">
        <pc:chgData name="Fiona Johnson" userId="cb662817-8725-4012-8f75-f6f30707ee54" providerId="ADAL" clId="{6712FA5A-CAC2-42A4-A3D2-7823D5201296}" dt="2022-04-25T08:53:08.197" v="3" actId="2696"/>
        <pc:sldMkLst>
          <pc:docMk/>
          <pc:sldMk cId="2904130780" sldId="280"/>
        </pc:sldMkLst>
      </pc:sldChg>
      <pc:sldChg chg="addSp delSp modSp mod">
        <pc:chgData name="Fiona Johnson" userId="cb662817-8725-4012-8f75-f6f30707ee54" providerId="ADAL" clId="{6712FA5A-CAC2-42A4-A3D2-7823D5201296}" dt="2022-04-25T09:52:08.248" v="203" actId="732"/>
        <pc:sldMkLst>
          <pc:docMk/>
          <pc:sldMk cId="2175654807" sldId="281"/>
        </pc:sldMkLst>
        <pc:spChg chg="del">
          <ac:chgData name="Fiona Johnson" userId="cb662817-8725-4012-8f75-f6f30707ee54" providerId="ADAL" clId="{6712FA5A-CAC2-42A4-A3D2-7823D5201296}" dt="2022-04-25T09:51:01.490" v="172" actId="478"/>
          <ac:spMkLst>
            <pc:docMk/>
            <pc:sldMk cId="2175654807" sldId="281"/>
            <ac:spMk id="4" creationId="{A0184420-DE8E-41DD-88F3-9A320E4334B7}"/>
          </ac:spMkLst>
        </pc:spChg>
        <pc:spChg chg="del">
          <ac:chgData name="Fiona Johnson" userId="cb662817-8725-4012-8f75-f6f30707ee54" providerId="ADAL" clId="{6712FA5A-CAC2-42A4-A3D2-7823D5201296}" dt="2022-04-25T09:50:58.083" v="171" actId="478"/>
          <ac:spMkLst>
            <pc:docMk/>
            <pc:sldMk cId="2175654807" sldId="281"/>
            <ac:spMk id="5" creationId="{538F5A22-7E1C-4EF6-999A-B951CBE6D9EA}"/>
          </ac:spMkLst>
        </pc:spChg>
        <pc:spChg chg="del">
          <ac:chgData name="Fiona Johnson" userId="cb662817-8725-4012-8f75-f6f30707ee54" providerId="ADAL" clId="{6712FA5A-CAC2-42A4-A3D2-7823D5201296}" dt="2022-04-25T09:50:55.520" v="170" actId="478"/>
          <ac:spMkLst>
            <pc:docMk/>
            <pc:sldMk cId="2175654807" sldId="281"/>
            <ac:spMk id="8" creationId="{AB214B2E-6C00-48E7-BC1C-17A6775EB7C1}"/>
          </ac:spMkLst>
        </pc:spChg>
        <pc:spChg chg="add del mod">
          <ac:chgData name="Fiona Johnson" userId="cb662817-8725-4012-8f75-f6f30707ee54" providerId="ADAL" clId="{6712FA5A-CAC2-42A4-A3D2-7823D5201296}" dt="2022-04-25T09:50:51.281" v="169"/>
          <ac:spMkLst>
            <pc:docMk/>
            <pc:sldMk cId="2175654807" sldId="281"/>
            <ac:spMk id="10" creationId="{A7FED4D1-CFD6-4837-863F-56AE7101E1FC}"/>
          </ac:spMkLst>
        </pc:spChg>
        <pc:spChg chg="add mod ord">
          <ac:chgData name="Fiona Johnson" userId="cb662817-8725-4012-8f75-f6f30707ee54" providerId="ADAL" clId="{6712FA5A-CAC2-42A4-A3D2-7823D5201296}" dt="2022-04-25T09:51:30.494" v="200" actId="20577"/>
          <ac:spMkLst>
            <pc:docMk/>
            <pc:sldMk cId="2175654807" sldId="281"/>
            <ac:spMk id="11" creationId="{75221802-617C-4453-9C38-59D328B12B5C}"/>
          </ac:spMkLst>
        </pc:spChg>
        <pc:picChg chg="mod modCrop">
          <ac:chgData name="Fiona Johnson" userId="cb662817-8725-4012-8f75-f6f30707ee54" providerId="ADAL" clId="{6712FA5A-CAC2-42A4-A3D2-7823D5201296}" dt="2022-04-25T09:52:08.248" v="203" actId="732"/>
          <ac:picMkLst>
            <pc:docMk/>
            <pc:sldMk cId="2175654807" sldId="281"/>
            <ac:picMk id="7" creationId="{46EDEEDC-C802-4057-8E34-33051EECDE18}"/>
          </ac:picMkLst>
        </pc:picChg>
        <pc:picChg chg="mod modCrop">
          <ac:chgData name="Fiona Johnson" userId="cb662817-8725-4012-8f75-f6f30707ee54" providerId="ADAL" clId="{6712FA5A-CAC2-42A4-A3D2-7823D5201296}" dt="2022-04-25T09:51:48.166" v="202" actId="18131"/>
          <ac:picMkLst>
            <pc:docMk/>
            <pc:sldMk cId="2175654807" sldId="281"/>
            <ac:picMk id="9" creationId="{6DEA0364-BB6A-4D09-A30D-ED927FF84E14}"/>
          </ac:picMkLst>
        </pc:picChg>
      </pc:sldChg>
      <pc:sldChg chg="addSp delSp modSp mod">
        <pc:chgData name="Fiona Johnson" userId="cb662817-8725-4012-8f75-f6f30707ee54" providerId="ADAL" clId="{6712FA5A-CAC2-42A4-A3D2-7823D5201296}" dt="2022-04-25T09:54:42.939" v="239" actId="20577"/>
        <pc:sldMkLst>
          <pc:docMk/>
          <pc:sldMk cId="3682668421" sldId="282"/>
        </pc:sldMkLst>
        <pc:spChg chg="del">
          <ac:chgData name="Fiona Johnson" userId="cb662817-8725-4012-8f75-f6f30707ee54" providerId="ADAL" clId="{6712FA5A-CAC2-42A4-A3D2-7823D5201296}" dt="2022-04-25T09:54:12.887" v="227" actId="478"/>
          <ac:spMkLst>
            <pc:docMk/>
            <pc:sldMk cId="3682668421" sldId="282"/>
            <ac:spMk id="4" creationId="{A0184420-DE8E-41DD-88F3-9A320E4334B7}"/>
          </ac:spMkLst>
        </pc:spChg>
        <pc:spChg chg="del">
          <ac:chgData name="Fiona Johnson" userId="cb662817-8725-4012-8f75-f6f30707ee54" providerId="ADAL" clId="{6712FA5A-CAC2-42A4-A3D2-7823D5201296}" dt="2022-04-25T09:54:14.784" v="228" actId="478"/>
          <ac:spMkLst>
            <pc:docMk/>
            <pc:sldMk cId="3682668421" sldId="282"/>
            <ac:spMk id="5" creationId="{538F5A22-7E1C-4EF6-999A-B951CBE6D9EA}"/>
          </ac:spMkLst>
        </pc:spChg>
        <pc:spChg chg="del">
          <ac:chgData name="Fiona Johnson" userId="cb662817-8725-4012-8f75-f6f30707ee54" providerId="ADAL" clId="{6712FA5A-CAC2-42A4-A3D2-7823D5201296}" dt="2022-04-25T09:54:11.582" v="226" actId="478"/>
          <ac:spMkLst>
            <pc:docMk/>
            <pc:sldMk cId="3682668421" sldId="282"/>
            <ac:spMk id="8" creationId="{AB214B2E-6C00-48E7-BC1C-17A6775EB7C1}"/>
          </ac:spMkLst>
        </pc:spChg>
        <pc:spChg chg="add mod ord">
          <ac:chgData name="Fiona Johnson" userId="cb662817-8725-4012-8f75-f6f30707ee54" providerId="ADAL" clId="{6712FA5A-CAC2-42A4-A3D2-7823D5201296}" dt="2022-04-25T09:54:42.939" v="239" actId="20577"/>
          <ac:spMkLst>
            <pc:docMk/>
            <pc:sldMk cId="3682668421" sldId="282"/>
            <ac:spMk id="9" creationId="{CF9B4700-835E-4D7D-8CD5-D28DBD18EFF9}"/>
          </ac:spMkLst>
        </pc:spChg>
        <pc:picChg chg="mod modCrop">
          <ac:chgData name="Fiona Johnson" userId="cb662817-8725-4012-8f75-f6f30707ee54" providerId="ADAL" clId="{6712FA5A-CAC2-42A4-A3D2-7823D5201296}" dt="2022-04-25T09:54:21.906" v="229" actId="732"/>
          <ac:picMkLst>
            <pc:docMk/>
            <pc:sldMk cId="3682668421" sldId="282"/>
            <ac:picMk id="7" creationId="{46EDEEDC-C802-4057-8E34-33051EECDE18}"/>
          </ac:picMkLst>
        </pc:picChg>
      </pc:sldChg>
      <pc:sldChg chg="del">
        <pc:chgData name="Fiona Johnson" userId="cb662817-8725-4012-8f75-f6f30707ee54" providerId="ADAL" clId="{6712FA5A-CAC2-42A4-A3D2-7823D5201296}" dt="2022-04-25T08:52:15.622" v="0" actId="2696"/>
        <pc:sldMkLst>
          <pc:docMk/>
          <pc:sldMk cId="3693847258" sldId="283"/>
        </pc:sldMkLst>
      </pc:sldChg>
      <pc:sldChg chg="del">
        <pc:chgData name="Fiona Johnson" userId="cb662817-8725-4012-8f75-f6f30707ee54" providerId="ADAL" clId="{6712FA5A-CAC2-42A4-A3D2-7823D5201296}" dt="2022-04-25T08:52:44.622" v="1" actId="2696"/>
        <pc:sldMkLst>
          <pc:docMk/>
          <pc:sldMk cId="1742311681" sldId="284"/>
        </pc:sldMkLst>
      </pc:sldChg>
      <pc:sldChg chg="addSp delSp modSp mod">
        <pc:chgData name="Fiona Johnson" userId="cb662817-8725-4012-8f75-f6f30707ee54" providerId="ADAL" clId="{6712FA5A-CAC2-42A4-A3D2-7823D5201296}" dt="2022-04-25T09:52:19.348" v="204" actId="732"/>
        <pc:sldMkLst>
          <pc:docMk/>
          <pc:sldMk cId="951603910" sldId="285"/>
        </pc:sldMkLst>
        <pc:spChg chg="del">
          <ac:chgData name="Fiona Johnson" userId="cb662817-8725-4012-8f75-f6f30707ee54" providerId="ADAL" clId="{6712FA5A-CAC2-42A4-A3D2-7823D5201296}" dt="2022-04-25T09:49:32.627" v="157" actId="478"/>
          <ac:spMkLst>
            <pc:docMk/>
            <pc:sldMk cId="951603910" sldId="285"/>
            <ac:spMk id="4" creationId="{A0184420-DE8E-41DD-88F3-9A320E4334B7}"/>
          </ac:spMkLst>
        </pc:spChg>
        <pc:spChg chg="add del">
          <ac:chgData name="Fiona Johnson" userId="cb662817-8725-4012-8f75-f6f30707ee54" providerId="ADAL" clId="{6712FA5A-CAC2-42A4-A3D2-7823D5201296}" dt="2022-04-25T09:49:46.289" v="160" actId="478"/>
          <ac:spMkLst>
            <pc:docMk/>
            <pc:sldMk cId="951603910" sldId="285"/>
            <ac:spMk id="5" creationId="{538F5A22-7E1C-4EF6-999A-B951CBE6D9EA}"/>
          </ac:spMkLst>
        </pc:spChg>
        <pc:spChg chg="del">
          <ac:chgData name="Fiona Johnson" userId="cb662817-8725-4012-8f75-f6f30707ee54" providerId="ADAL" clId="{6712FA5A-CAC2-42A4-A3D2-7823D5201296}" dt="2022-04-25T09:49:30.758" v="156" actId="478"/>
          <ac:spMkLst>
            <pc:docMk/>
            <pc:sldMk cId="951603910" sldId="285"/>
            <ac:spMk id="8" creationId="{AB214B2E-6C00-48E7-BC1C-17A6775EB7C1}"/>
          </ac:spMkLst>
        </pc:spChg>
        <pc:spChg chg="add del mod">
          <ac:chgData name="Fiona Johnson" userId="cb662817-8725-4012-8f75-f6f30707ee54" providerId="ADAL" clId="{6712FA5A-CAC2-42A4-A3D2-7823D5201296}" dt="2022-04-25T09:49:27.020" v="155"/>
          <ac:spMkLst>
            <pc:docMk/>
            <pc:sldMk cId="951603910" sldId="285"/>
            <ac:spMk id="9" creationId="{C0A9FD2B-EF62-4DB7-AC00-A7B5E212D5A6}"/>
          </ac:spMkLst>
        </pc:spChg>
        <pc:spChg chg="add mod ord">
          <ac:chgData name="Fiona Johnson" userId="cb662817-8725-4012-8f75-f6f30707ee54" providerId="ADAL" clId="{6712FA5A-CAC2-42A4-A3D2-7823D5201296}" dt="2022-04-25T09:50:12.282" v="165" actId="20577"/>
          <ac:spMkLst>
            <pc:docMk/>
            <pc:sldMk cId="951603910" sldId="285"/>
            <ac:spMk id="10" creationId="{5ECB0E11-FBEA-48E5-A680-A6A8608197CA}"/>
          </ac:spMkLst>
        </pc:spChg>
        <pc:picChg chg="mod modCrop">
          <ac:chgData name="Fiona Johnson" userId="cb662817-8725-4012-8f75-f6f30707ee54" providerId="ADAL" clId="{6712FA5A-CAC2-42A4-A3D2-7823D5201296}" dt="2022-04-25T09:52:19.348" v="204" actId="732"/>
          <ac:picMkLst>
            <pc:docMk/>
            <pc:sldMk cId="951603910" sldId="285"/>
            <ac:picMk id="7" creationId="{46EDEEDC-C802-4057-8E34-33051EECDE18}"/>
          </ac:picMkLst>
        </pc:picChg>
      </pc:sldChg>
      <pc:sldChg chg="addSp delSp modSp mod">
        <pc:chgData name="Fiona Johnson" userId="cb662817-8725-4012-8f75-f6f30707ee54" providerId="ADAL" clId="{6712FA5A-CAC2-42A4-A3D2-7823D5201296}" dt="2022-04-25T09:53:59.162" v="224" actId="171"/>
        <pc:sldMkLst>
          <pc:docMk/>
          <pc:sldMk cId="3520425662" sldId="286"/>
        </pc:sldMkLst>
        <pc:spChg chg="del">
          <ac:chgData name="Fiona Johnson" userId="cb662817-8725-4012-8f75-f6f30707ee54" providerId="ADAL" clId="{6712FA5A-CAC2-42A4-A3D2-7823D5201296}" dt="2022-04-25T09:53:31.741" v="208" actId="478"/>
          <ac:spMkLst>
            <pc:docMk/>
            <pc:sldMk cId="3520425662" sldId="286"/>
            <ac:spMk id="4" creationId="{A0184420-DE8E-41DD-88F3-9A320E4334B7}"/>
          </ac:spMkLst>
        </pc:spChg>
        <pc:spChg chg="del">
          <ac:chgData name="Fiona Johnson" userId="cb662817-8725-4012-8f75-f6f30707ee54" providerId="ADAL" clId="{6712FA5A-CAC2-42A4-A3D2-7823D5201296}" dt="2022-04-25T09:53:33.398" v="209" actId="478"/>
          <ac:spMkLst>
            <pc:docMk/>
            <pc:sldMk cId="3520425662" sldId="286"/>
            <ac:spMk id="5" creationId="{538F5A22-7E1C-4EF6-999A-B951CBE6D9EA}"/>
          </ac:spMkLst>
        </pc:spChg>
        <pc:spChg chg="del">
          <ac:chgData name="Fiona Johnson" userId="cb662817-8725-4012-8f75-f6f30707ee54" providerId="ADAL" clId="{6712FA5A-CAC2-42A4-A3D2-7823D5201296}" dt="2022-04-25T09:53:29.571" v="207" actId="478"/>
          <ac:spMkLst>
            <pc:docMk/>
            <pc:sldMk cId="3520425662" sldId="286"/>
            <ac:spMk id="8" creationId="{AB214B2E-6C00-48E7-BC1C-17A6775EB7C1}"/>
          </ac:spMkLst>
        </pc:spChg>
        <pc:spChg chg="add mod ord">
          <ac:chgData name="Fiona Johnson" userId="cb662817-8725-4012-8f75-f6f30707ee54" providerId="ADAL" clId="{6712FA5A-CAC2-42A4-A3D2-7823D5201296}" dt="2022-04-25T09:53:59.162" v="224" actId="171"/>
          <ac:spMkLst>
            <pc:docMk/>
            <pc:sldMk cId="3520425662" sldId="286"/>
            <ac:spMk id="9" creationId="{09E969D9-8C14-4D75-B146-09E2CC5ED4C5}"/>
          </ac:spMkLst>
        </pc:spChg>
        <pc:picChg chg="mod modCrop">
          <ac:chgData name="Fiona Johnson" userId="cb662817-8725-4012-8f75-f6f30707ee54" providerId="ADAL" clId="{6712FA5A-CAC2-42A4-A3D2-7823D5201296}" dt="2022-04-25T09:53:42.169" v="210" actId="732"/>
          <ac:picMkLst>
            <pc:docMk/>
            <pc:sldMk cId="3520425662" sldId="286"/>
            <ac:picMk id="7" creationId="{46EDEEDC-C802-4057-8E34-33051EECDE18}"/>
          </ac:picMkLst>
        </pc:picChg>
      </pc:sldChg>
      <pc:sldChg chg="del">
        <pc:chgData name="Fiona Johnson" userId="cb662817-8725-4012-8f75-f6f30707ee54" providerId="ADAL" clId="{6712FA5A-CAC2-42A4-A3D2-7823D5201296}" dt="2022-04-25T09:49:05.630" v="152" actId="2696"/>
        <pc:sldMkLst>
          <pc:docMk/>
          <pc:sldMk cId="3989339208" sldId="287"/>
        </pc:sldMkLst>
      </pc:sldChg>
      <pc:sldChg chg="add del">
        <pc:chgData name="Fiona Johnson" userId="cb662817-8725-4012-8f75-f6f30707ee54" providerId="ADAL" clId="{6712FA5A-CAC2-42A4-A3D2-7823D5201296}" dt="2022-04-25T09:48:37.386" v="151" actId="2696"/>
        <pc:sldMkLst>
          <pc:docMk/>
          <pc:sldMk cId="103085714" sldId="289"/>
        </pc:sldMkLst>
      </pc:sldChg>
      <pc:sldChg chg="add del">
        <pc:chgData name="Fiona Johnson" userId="cb662817-8725-4012-8f75-f6f30707ee54" providerId="ADAL" clId="{6712FA5A-CAC2-42A4-A3D2-7823D5201296}" dt="2022-04-25T09:54:04.357" v="225" actId="2696"/>
        <pc:sldMkLst>
          <pc:docMk/>
          <pc:sldMk cId="1213506334" sldId="289"/>
        </pc:sldMkLst>
      </pc:sldChg>
      <pc:sldChg chg="add del">
        <pc:chgData name="Fiona Johnson" userId="cb662817-8725-4012-8f75-f6f30707ee54" providerId="ADAL" clId="{6712FA5A-CAC2-42A4-A3D2-7823D5201296}" dt="2022-04-25T09:59:50.043" v="330" actId="2696"/>
        <pc:sldMkLst>
          <pc:docMk/>
          <pc:sldMk cId="2554310115" sldId="289"/>
        </pc:sldMkLst>
      </pc:sldChg>
      <pc:sldChg chg="add del">
        <pc:chgData name="Fiona Johnson" userId="cb662817-8725-4012-8f75-f6f30707ee54" providerId="ADAL" clId="{6712FA5A-CAC2-42A4-A3D2-7823D5201296}" dt="2022-04-25T09:57:19.595" v="275" actId="2696"/>
        <pc:sldMkLst>
          <pc:docMk/>
          <pc:sldMk cId="2848884229" sldId="289"/>
        </pc:sldMkLst>
      </pc:sldChg>
      <pc:sldChg chg="add del">
        <pc:chgData name="Fiona Johnson" userId="cb662817-8725-4012-8f75-f6f30707ee54" providerId="ADAL" clId="{6712FA5A-CAC2-42A4-A3D2-7823D5201296}" dt="2022-04-25T09:52:33.848" v="205" actId="2696"/>
        <pc:sldMkLst>
          <pc:docMk/>
          <pc:sldMk cId="3578667818" sldId="289"/>
        </pc:sldMkLst>
      </pc:sldChg>
      <pc:sldChg chg="add del">
        <pc:chgData name="Fiona Johnson" userId="cb662817-8725-4012-8f75-f6f30707ee54" providerId="ADAL" clId="{6712FA5A-CAC2-42A4-A3D2-7823D5201296}" dt="2022-04-25T09:50:17.949" v="166" actId="2696"/>
        <pc:sldMkLst>
          <pc:docMk/>
          <pc:sldMk cId="3754662744" sldId="289"/>
        </pc:sldMkLst>
      </pc:sldChg>
      <pc:sldChg chg="add del">
        <pc:chgData name="Fiona Johnson" userId="cb662817-8725-4012-8f75-f6f30707ee54" providerId="ADAL" clId="{6712FA5A-CAC2-42A4-A3D2-7823D5201296}" dt="2022-04-25T09:58:38.307" v="301" actId="2696"/>
        <pc:sldMkLst>
          <pc:docMk/>
          <pc:sldMk cId="4021760325" sldId="289"/>
        </pc:sldMkLst>
      </pc:sldChg>
      <pc:sldChg chg="addSp delSp modSp add mod">
        <pc:chgData name="Fiona Johnson" userId="cb662817-8725-4012-8f75-f6f30707ee54" providerId="ADAL" clId="{6712FA5A-CAC2-42A4-A3D2-7823D5201296}" dt="2022-04-25T09:59:37.583" v="328" actId="20577"/>
        <pc:sldMkLst>
          <pc:docMk/>
          <pc:sldMk cId="137703184" sldId="290"/>
        </pc:sldMkLst>
        <pc:spChg chg="add mod ord">
          <ac:chgData name="Fiona Johnson" userId="cb662817-8725-4012-8f75-f6f30707ee54" providerId="ADAL" clId="{6712FA5A-CAC2-42A4-A3D2-7823D5201296}" dt="2022-04-25T09:59:37.583" v="328" actId="20577"/>
          <ac:spMkLst>
            <pc:docMk/>
            <pc:sldMk cId="137703184" sldId="290"/>
            <ac:spMk id="7" creationId="{6304326E-C01B-4651-9F63-85AC856334DF}"/>
          </ac:spMkLst>
        </pc:spChg>
        <pc:spChg chg="del">
          <ac:chgData name="Fiona Johnson" userId="cb662817-8725-4012-8f75-f6f30707ee54" providerId="ADAL" clId="{6712FA5A-CAC2-42A4-A3D2-7823D5201296}" dt="2022-04-25T09:59:17.633" v="309" actId="478"/>
          <ac:spMkLst>
            <pc:docMk/>
            <pc:sldMk cId="137703184" sldId="290"/>
            <ac:spMk id="9" creationId="{6AD10D5D-28C1-4B53-B429-26A6EA304541}"/>
          </ac:spMkLst>
        </pc:spChg>
        <pc:spChg chg="del">
          <ac:chgData name="Fiona Johnson" userId="cb662817-8725-4012-8f75-f6f30707ee54" providerId="ADAL" clId="{6712FA5A-CAC2-42A4-A3D2-7823D5201296}" dt="2022-04-25T09:59:16.083" v="308" actId="478"/>
          <ac:spMkLst>
            <pc:docMk/>
            <pc:sldMk cId="137703184" sldId="290"/>
            <ac:spMk id="11" creationId="{75B8C44E-F8D6-48BD-97E2-6FF950BDBCA1}"/>
          </ac:spMkLst>
        </pc:spChg>
      </pc:sldChg>
      <pc:sldChg chg="addSp delSp modSp add mod ord">
        <pc:chgData name="Fiona Johnson" userId="cb662817-8725-4012-8f75-f6f30707ee54" providerId="ADAL" clId="{6712FA5A-CAC2-42A4-A3D2-7823D5201296}" dt="2022-04-25T10:00:38.433" v="364" actId="20577"/>
        <pc:sldMkLst>
          <pc:docMk/>
          <pc:sldMk cId="826061210" sldId="291"/>
        </pc:sldMkLst>
        <pc:spChg chg="add mod ord">
          <ac:chgData name="Fiona Johnson" userId="cb662817-8725-4012-8f75-f6f30707ee54" providerId="ADAL" clId="{6712FA5A-CAC2-42A4-A3D2-7823D5201296}" dt="2022-04-25T10:00:38.433" v="364" actId="20577"/>
          <ac:spMkLst>
            <pc:docMk/>
            <pc:sldMk cId="826061210" sldId="291"/>
            <ac:spMk id="8" creationId="{3D58F495-62D7-4168-8A12-45FBDEEDA698}"/>
          </ac:spMkLst>
        </pc:spChg>
        <pc:spChg chg="del">
          <ac:chgData name="Fiona Johnson" userId="cb662817-8725-4012-8f75-f6f30707ee54" providerId="ADAL" clId="{6712FA5A-CAC2-42A4-A3D2-7823D5201296}" dt="2022-04-25T10:00:09.730" v="337" actId="478"/>
          <ac:spMkLst>
            <pc:docMk/>
            <pc:sldMk cId="826061210" sldId="291"/>
            <ac:spMk id="9" creationId="{6AD10D5D-28C1-4B53-B429-26A6EA304541}"/>
          </ac:spMkLst>
        </pc:spChg>
        <pc:spChg chg="del">
          <ac:chgData name="Fiona Johnson" userId="cb662817-8725-4012-8f75-f6f30707ee54" providerId="ADAL" clId="{6712FA5A-CAC2-42A4-A3D2-7823D5201296}" dt="2022-04-25T10:00:05.004" v="335" actId="478"/>
          <ac:spMkLst>
            <pc:docMk/>
            <pc:sldMk cId="826061210" sldId="291"/>
            <ac:spMk id="10" creationId="{D1436F4B-19CA-461D-9A3E-C6A3E00E2998}"/>
          </ac:spMkLst>
        </pc:spChg>
        <pc:spChg chg="del">
          <ac:chgData name="Fiona Johnson" userId="cb662817-8725-4012-8f75-f6f30707ee54" providerId="ADAL" clId="{6712FA5A-CAC2-42A4-A3D2-7823D5201296}" dt="2022-04-25T09:59:59.900" v="332" actId="478"/>
          <ac:spMkLst>
            <pc:docMk/>
            <pc:sldMk cId="826061210" sldId="291"/>
            <ac:spMk id="11" creationId="{75B8C44E-F8D6-48BD-97E2-6FF950BDBCA1}"/>
          </ac:spMkLst>
        </pc:spChg>
        <pc:picChg chg="del">
          <ac:chgData name="Fiona Johnson" userId="cb662817-8725-4012-8f75-f6f30707ee54" providerId="ADAL" clId="{6712FA5A-CAC2-42A4-A3D2-7823D5201296}" dt="2022-04-25T10:00:06.668" v="336" actId="478"/>
          <ac:picMkLst>
            <pc:docMk/>
            <pc:sldMk cId="826061210" sldId="291"/>
            <ac:picMk id="12" creationId="{C041E0E4-DB1C-435F-8E55-78CDC5E579E2}"/>
          </ac:picMkLst>
        </pc:picChg>
      </pc:sldChg>
      <pc:sldChg chg="modSp add del mod">
        <pc:chgData name="Fiona Johnson" userId="cb662817-8725-4012-8f75-f6f30707ee54" providerId="ADAL" clId="{6712FA5A-CAC2-42A4-A3D2-7823D5201296}" dt="2022-04-25T10:22:46.166" v="545" actId="2696"/>
        <pc:sldMkLst>
          <pc:docMk/>
          <pc:sldMk cId="177814680" sldId="292"/>
        </pc:sldMkLst>
        <pc:picChg chg="mod">
          <ac:chgData name="Fiona Johnson" userId="cb662817-8725-4012-8f75-f6f30707ee54" providerId="ADAL" clId="{6712FA5A-CAC2-42A4-A3D2-7823D5201296}" dt="2022-04-25T10:21:38.189" v="508" actId="1076"/>
          <ac:picMkLst>
            <pc:docMk/>
            <pc:sldMk cId="177814680" sldId="292"/>
            <ac:picMk id="15" creationId="{07794DB2-4F20-4CFB-AAC0-B8474816BA7A}"/>
          </ac:picMkLst>
        </pc:picChg>
        <pc:picChg chg="mod">
          <ac:chgData name="Fiona Johnson" userId="cb662817-8725-4012-8f75-f6f30707ee54" providerId="ADAL" clId="{6712FA5A-CAC2-42A4-A3D2-7823D5201296}" dt="2022-04-25T10:21:50.579" v="509" actId="1076"/>
          <ac:picMkLst>
            <pc:docMk/>
            <pc:sldMk cId="177814680" sldId="292"/>
            <ac:picMk id="16" creationId="{392571DE-2255-4107-BEA8-FC6ADB1A9C3B}"/>
          </ac:picMkLst>
        </pc:picChg>
      </pc:sldChg>
      <pc:sldChg chg="add del">
        <pc:chgData name="Fiona Johnson" userId="cb662817-8725-4012-8f75-f6f30707ee54" providerId="ADAL" clId="{6712FA5A-CAC2-42A4-A3D2-7823D5201296}" dt="2022-04-25T10:21:17.939" v="503" actId="2696"/>
        <pc:sldMkLst>
          <pc:docMk/>
          <pc:sldMk cId="818076339" sldId="292"/>
        </pc:sldMkLst>
      </pc:sldChg>
      <pc:sldChg chg="add del">
        <pc:chgData name="Fiona Johnson" userId="cb662817-8725-4012-8f75-f6f30707ee54" providerId="ADAL" clId="{6712FA5A-CAC2-42A4-A3D2-7823D5201296}" dt="2022-04-25T10:03:48.273" v="401" actId="2696"/>
        <pc:sldMkLst>
          <pc:docMk/>
          <pc:sldMk cId="839741630" sldId="292"/>
        </pc:sldMkLst>
      </pc:sldChg>
      <pc:sldChg chg="add del">
        <pc:chgData name="Fiona Johnson" userId="cb662817-8725-4012-8f75-f6f30707ee54" providerId="ADAL" clId="{6712FA5A-CAC2-42A4-A3D2-7823D5201296}" dt="2022-04-25T10:19:57.939" v="466" actId="2696"/>
        <pc:sldMkLst>
          <pc:docMk/>
          <pc:sldMk cId="1776114387" sldId="292"/>
        </pc:sldMkLst>
      </pc:sldChg>
      <pc:sldChg chg="add del">
        <pc:chgData name="Fiona Johnson" userId="cb662817-8725-4012-8f75-f6f30707ee54" providerId="ADAL" clId="{6712FA5A-CAC2-42A4-A3D2-7823D5201296}" dt="2022-04-25T10:05:17.511" v="441" actId="2696"/>
        <pc:sldMkLst>
          <pc:docMk/>
          <pc:sldMk cId="2385336169" sldId="292"/>
        </pc:sldMkLst>
      </pc:sldChg>
      <pc:sldChg chg="add del">
        <pc:chgData name="Fiona Johnson" userId="cb662817-8725-4012-8f75-f6f30707ee54" providerId="ADAL" clId="{6712FA5A-CAC2-42A4-A3D2-7823D5201296}" dt="2022-04-25T10:21:20.792" v="504" actId="2696"/>
        <pc:sldMkLst>
          <pc:docMk/>
          <pc:sldMk cId="1370680213" sldId="293"/>
        </pc:sldMkLst>
      </pc:sldChg>
      <pc:sldChg chg="addSp delSp modSp add mod">
        <pc:chgData name="Fiona Johnson" userId="cb662817-8725-4012-8f75-f6f30707ee54" providerId="ADAL" clId="{6712FA5A-CAC2-42A4-A3D2-7823D5201296}" dt="2022-04-25T10:28:01.094" v="641" actId="1035"/>
        <pc:sldMkLst>
          <pc:docMk/>
          <pc:sldMk cId="3399747730" sldId="293"/>
        </pc:sldMkLst>
        <pc:spChg chg="del">
          <ac:chgData name="Fiona Johnson" userId="cb662817-8725-4012-8f75-f6f30707ee54" providerId="ADAL" clId="{6712FA5A-CAC2-42A4-A3D2-7823D5201296}" dt="2022-04-25T10:22:06.130" v="513" actId="478"/>
          <ac:spMkLst>
            <pc:docMk/>
            <pc:sldMk cId="3399747730" sldId="293"/>
            <ac:spMk id="10" creationId="{91B411C5-A483-42DE-84C2-88270E9749E7}"/>
          </ac:spMkLst>
        </pc:spChg>
        <pc:spChg chg="del">
          <ac:chgData name="Fiona Johnson" userId="cb662817-8725-4012-8f75-f6f30707ee54" providerId="ADAL" clId="{6712FA5A-CAC2-42A4-A3D2-7823D5201296}" dt="2022-04-25T10:22:03.786" v="512" actId="478"/>
          <ac:spMkLst>
            <pc:docMk/>
            <pc:sldMk cId="3399747730" sldId="293"/>
            <ac:spMk id="11" creationId="{CF7BDA7C-31AD-441F-8DF5-515EA7FAD1D8}"/>
          </ac:spMkLst>
        </pc:spChg>
        <pc:spChg chg="del">
          <ac:chgData name="Fiona Johnson" userId="cb662817-8725-4012-8f75-f6f30707ee54" providerId="ADAL" clId="{6712FA5A-CAC2-42A4-A3D2-7823D5201296}" dt="2022-04-25T10:22:00.584" v="511" actId="478"/>
          <ac:spMkLst>
            <pc:docMk/>
            <pc:sldMk cId="3399747730" sldId="293"/>
            <ac:spMk id="12" creationId="{4FA89BE5-70DD-4B92-A20C-DC59EB4421E8}"/>
          </ac:spMkLst>
        </pc:spChg>
        <pc:spChg chg="add mod ord">
          <ac:chgData name="Fiona Johnson" userId="cb662817-8725-4012-8f75-f6f30707ee54" providerId="ADAL" clId="{6712FA5A-CAC2-42A4-A3D2-7823D5201296}" dt="2022-04-25T10:22:35.650" v="543" actId="20577"/>
          <ac:spMkLst>
            <pc:docMk/>
            <pc:sldMk cId="3399747730" sldId="293"/>
            <ac:spMk id="17" creationId="{CB89EC3A-306D-40C3-B750-B717BAF04853}"/>
          </ac:spMkLst>
        </pc:spChg>
        <pc:picChg chg="del">
          <ac:chgData name="Fiona Johnson" userId="cb662817-8725-4012-8f75-f6f30707ee54" providerId="ADAL" clId="{6712FA5A-CAC2-42A4-A3D2-7823D5201296}" dt="2022-04-25T10:22:07.755" v="514" actId="478"/>
          <ac:picMkLst>
            <pc:docMk/>
            <pc:sldMk cId="3399747730" sldId="293"/>
            <ac:picMk id="13" creationId="{FAE5868A-63A3-431C-853F-AF9C65D492A0}"/>
          </ac:picMkLst>
        </pc:picChg>
        <pc:picChg chg="mod">
          <ac:chgData name="Fiona Johnson" userId="cb662817-8725-4012-8f75-f6f30707ee54" providerId="ADAL" clId="{6712FA5A-CAC2-42A4-A3D2-7823D5201296}" dt="2022-04-25T10:28:01.094" v="641" actId="1035"/>
          <ac:picMkLst>
            <pc:docMk/>
            <pc:sldMk cId="3399747730" sldId="293"/>
            <ac:picMk id="15" creationId="{07794DB2-4F20-4CFB-AAC0-B8474816BA7A}"/>
          </ac:picMkLst>
        </pc:picChg>
        <pc:picChg chg="mod modCrop">
          <ac:chgData name="Fiona Johnson" userId="cb662817-8725-4012-8f75-f6f30707ee54" providerId="ADAL" clId="{6712FA5A-CAC2-42A4-A3D2-7823D5201296}" dt="2022-04-25T10:27:52.903" v="639" actId="1076"/>
          <ac:picMkLst>
            <pc:docMk/>
            <pc:sldMk cId="3399747730" sldId="293"/>
            <ac:picMk id="16" creationId="{392571DE-2255-4107-BEA8-FC6ADB1A9C3B}"/>
          </ac:picMkLst>
        </pc:picChg>
      </pc:sldChg>
      <pc:sldChg chg="add del">
        <pc:chgData name="Fiona Johnson" userId="cb662817-8725-4012-8f75-f6f30707ee54" providerId="ADAL" clId="{6712FA5A-CAC2-42A4-A3D2-7823D5201296}" dt="2022-04-25T10:23:21.538" v="572" actId="2696"/>
        <pc:sldMkLst>
          <pc:docMk/>
          <pc:sldMk cId="4284446871" sldId="29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660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1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34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77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10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03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6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75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7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1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4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0432-014C-4BE0-8078-900FF7C9AE31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9E960-77D6-42E8-AB47-FF3404CF32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70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mp"/><Relationship Id="rId4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mp"/><Relationship Id="rId5" Type="http://schemas.openxmlformats.org/officeDocument/2006/relationships/image" Target="../media/image13.tm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mp"/><Relationship Id="rId5" Type="http://schemas.openxmlformats.org/officeDocument/2006/relationships/image" Target="../media/image13.tmp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m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EA4636-CF64-412D-975E-152AA01DAD86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Ukraine Crisis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08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04326E-C01B-4651-9F63-85AC856334DF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Moldova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Transport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id="{007F36A3-F257-41D6-B693-E6466BD6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1425"/>
            <a:ext cx="987283" cy="9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D58F495-62D7-4168-8A12-45FBDEEDA698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Moldova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Temporary accommodation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id="{007F36A3-F257-41D6-B693-E6466BD6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1425"/>
            <a:ext cx="987283" cy="9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6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61F9BC-D404-4B91-84C7-D7C34A568EB9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Hungary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Sorting donations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id="{007F36A3-F257-41D6-B693-E6466BD6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DCD775A0-8132-47F6-8262-F1EEA7604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" y="5778776"/>
            <a:ext cx="973123" cy="1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04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3A083A4-CDEE-45D3-ABFB-C248C93E5ED5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Germany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Welcoming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13" name="Picture 12" descr="Text, company name&#10;&#10;Description automatically generated">
            <a:extLst>
              <a:ext uri="{FF2B5EF4-FFF2-40B4-BE49-F238E27FC236}">
                <a16:creationId xmlns:a16="http://schemas.microsoft.com/office/drawing/2014/main" id="{FAE5868A-63A3-431C-853F-AF9C65D492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433"/>
            <a:ext cx="1028049" cy="1082567"/>
          </a:xfrm>
          <a:prstGeom prst="rect">
            <a:avLst/>
          </a:prstGeom>
        </p:spPr>
      </p:pic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id="{007F36A3-F257-41D6-B693-E6466BD6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DCD775A0-8132-47F6-8262-F1EEA7604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" y="5778776"/>
            <a:ext cx="973123" cy="1037385"/>
          </a:xfrm>
          <a:prstGeom prst="rect">
            <a:avLst/>
          </a:prstGeom>
        </p:spPr>
      </p:pic>
      <p:pic>
        <p:nvPicPr>
          <p:cNvPr id="8" name="Picture 7" descr="Text, company name&#10;&#10;Description automatically generated">
            <a:extLst>
              <a:ext uri="{FF2B5EF4-FFF2-40B4-BE49-F238E27FC236}">
                <a16:creationId xmlns:a16="http://schemas.microsoft.com/office/drawing/2014/main" id="{1106D001-4A47-4618-A58B-0528FE06A7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1" r="14508"/>
          <a:stretch/>
        </p:blipFill>
        <p:spPr>
          <a:xfrm>
            <a:off x="58409" y="5840078"/>
            <a:ext cx="945771" cy="9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90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0B50A0B-C1C2-4A18-AE55-AD37B92FA6E8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Norway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Accommodation for 700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76509-1CFF-4B9E-B9B7-CEF8F3EA3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1" y="5854125"/>
            <a:ext cx="808739" cy="8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1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a helmet and running&#10;&#10;Description automatically generated with low confidence">
            <a:extLst>
              <a:ext uri="{FF2B5EF4-FFF2-40B4-BE49-F238E27FC236}">
                <a16:creationId xmlns:a16="http://schemas.microsoft.com/office/drawing/2014/main" id="{FB8D978D-CAD1-4126-B5C7-D0B490544A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6"/>
          <a:stretch/>
        </p:blipFill>
        <p:spPr>
          <a:xfrm>
            <a:off x="-109832" y="3617317"/>
            <a:ext cx="9245881" cy="3214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5A329-98AB-4463-B6E2-7ABF85BC59CF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 &amp; Ireland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Fundraising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id="{007F36A3-F257-41D6-B693-E6466BD6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938A4508-4E3C-49C3-B9A3-7BBD92714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" y="5834000"/>
            <a:ext cx="820835" cy="923331"/>
          </a:xfrm>
          <a:prstGeom prst="rect">
            <a:avLst/>
          </a:prstGeom>
        </p:spPr>
      </p:pic>
      <p:pic>
        <p:nvPicPr>
          <p:cNvPr id="5" name="Picture 4" descr="A group of people in a market&#10;&#10;Description automatically generated with low confidence">
            <a:extLst>
              <a:ext uri="{FF2B5EF4-FFF2-40B4-BE49-F238E27FC236}">
                <a16:creationId xmlns:a16="http://schemas.microsoft.com/office/drawing/2014/main" id="{E4E72BC0-D0A4-4A30-8C49-91D227530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5" y="-18098"/>
            <a:ext cx="9158795" cy="36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16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B89EC3A-306D-40C3-B750-B717BAF04853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 &amp; Ireland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Information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id="{007F36A3-F257-41D6-B693-E6466BD65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938A4508-4E3C-49C3-B9A3-7BBD92714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" y="5834000"/>
            <a:ext cx="820835" cy="923331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794DB2-4F20-4CFB-AAC0-B8474816B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733"/>
            <a:ext cx="5180968" cy="5112295"/>
          </a:xfrm>
          <a:prstGeom prst="rect">
            <a:avLst/>
          </a:prstGeom>
        </p:spPr>
      </p:pic>
      <p:pic>
        <p:nvPicPr>
          <p:cNvPr id="16" name="Picture 15" descr="A group of people standing around a baby in a stroller&#10;&#10;Description automatically generated with medium confidence">
            <a:extLst>
              <a:ext uri="{FF2B5EF4-FFF2-40B4-BE49-F238E27FC236}">
                <a16:creationId xmlns:a16="http://schemas.microsoft.com/office/drawing/2014/main" id="{392571DE-2255-4107-BEA8-FC6ADB1A9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590" r="3505" b="1694"/>
          <a:stretch/>
        </p:blipFill>
        <p:spPr>
          <a:xfrm>
            <a:off x="5180968" y="895689"/>
            <a:ext cx="3982881" cy="43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47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187CD7-BA0C-4F8D-9EB0-B6068A88A053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 &amp; Ireland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Homes for Ukraine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id="{007F36A3-F257-41D6-B693-E6466BD6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938A4508-4E3C-49C3-B9A3-7BBD92714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" y="5834000"/>
            <a:ext cx="820835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87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1F54ECF-371A-47E9-9E45-A533373210F6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 &amp; Ireland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In our area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3" name="Picture 2" descr="Text, company name&#10;&#10;Description automatically generated">
            <a:extLst>
              <a:ext uri="{FF2B5EF4-FFF2-40B4-BE49-F238E27FC236}">
                <a16:creationId xmlns:a16="http://schemas.microsoft.com/office/drawing/2014/main" id="{007F36A3-F257-41D6-B693-E6466BD65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938A4508-4E3C-49C3-B9A3-7BBD92714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" y="5834000"/>
            <a:ext cx="820835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85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ogo, company name&#10;&#10;Description automatically generated">
            <a:extLst>
              <a:ext uri="{FF2B5EF4-FFF2-40B4-BE49-F238E27FC236}">
                <a16:creationId xmlns:a16="http://schemas.microsoft.com/office/drawing/2014/main" id="{7A20329A-A9DB-4CD2-AB8C-DE33A5940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65" y="2038624"/>
            <a:ext cx="2472070" cy="278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C1D1E6F-D590-47AD-B6CE-A3565616AD7A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Ukraine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Before the crisis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7" name="Picture 6" descr="Text, company name&#10;&#10;Description automatically generated">
            <a:extLst>
              <a:ext uri="{FF2B5EF4-FFF2-40B4-BE49-F238E27FC236}">
                <a16:creationId xmlns:a16="http://schemas.microsoft.com/office/drawing/2014/main" id="{46EDEEDC-C802-4057-8E34-33051EECD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3"/>
          <a:stretch/>
        </p:blipFill>
        <p:spPr>
          <a:xfrm>
            <a:off x="0" y="5775434"/>
            <a:ext cx="1028049" cy="1002738"/>
          </a:xfrm>
          <a:prstGeom prst="rect">
            <a:avLst/>
          </a:prstGeom>
        </p:spPr>
      </p:pic>
      <p:pic>
        <p:nvPicPr>
          <p:cNvPr id="10" name="Picture 9" descr="A group of people standing in front of a flag&#10;&#10;Description automatically generated with low confidence">
            <a:extLst>
              <a:ext uri="{FF2B5EF4-FFF2-40B4-BE49-F238E27FC236}">
                <a16:creationId xmlns:a16="http://schemas.microsoft.com/office/drawing/2014/main" id="{9E91DF2C-81E2-46C0-8F7A-830B1C255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" b="7951"/>
          <a:stretch/>
        </p:blipFill>
        <p:spPr>
          <a:xfrm>
            <a:off x="1" y="-12898"/>
            <a:ext cx="4327317" cy="2979945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E563C94-A62C-47A0-93C3-3F0282404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74" y="2967047"/>
            <a:ext cx="4851285" cy="2866953"/>
          </a:xfrm>
          <a:prstGeom prst="rect">
            <a:avLst/>
          </a:prstGeom>
        </p:spPr>
      </p:pic>
      <p:pic>
        <p:nvPicPr>
          <p:cNvPr id="18" name="Picture 17" descr="A person addressing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48D47DC0-EA4D-4A84-909D-C620D4558A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4"/>
          <a:stretch/>
        </p:blipFill>
        <p:spPr>
          <a:xfrm>
            <a:off x="4170947" y="-26317"/>
            <a:ext cx="4973053" cy="29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24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ECB0E11-FBEA-48E5-A680-A6A8608197CA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Ukraine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Emergency supplies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7" name="Picture 6" descr="Text, company name&#10;&#10;Description automatically generated">
            <a:extLst>
              <a:ext uri="{FF2B5EF4-FFF2-40B4-BE49-F238E27FC236}">
                <a16:creationId xmlns:a16="http://schemas.microsoft.com/office/drawing/2014/main" id="{46EDEEDC-C802-4057-8E34-33051EEC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9"/>
          <a:stretch/>
        </p:blipFill>
        <p:spPr>
          <a:xfrm>
            <a:off x="0" y="5775434"/>
            <a:ext cx="1028049" cy="9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0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group, people&#10;&#10;Description automatically generated">
            <a:extLst>
              <a:ext uri="{FF2B5EF4-FFF2-40B4-BE49-F238E27FC236}">
                <a16:creationId xmlns:a16="http://schemas.microsoft.com/office/drawing/2014/main" id="{1F4E5949-EBE6-4D2E-B096-BB05A101E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03" b="29240"/>
          <a:stretch/>
        </p:blipFill>
        <p:spPr>
          <a:xfrm>
            <a:off x="0" y="0"/>
            <a:ext cx="9144000" cy="6844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21802-617C-4453-9C38-59D328B12B5C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Ukraine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Staying with communities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7" name="Picture 6" descr="Text, company name&#10;&#10;Description automatically generated">
            <a:extLst>
              <a:ext uri="{FF2B5EF4-FFF2-40B4-BE49-F238E27FC236}">
                <a16:creationId xmlns:a16="http://schemas.microsoft.com/office/drawing/2014/main" id="{46EDEEDC-C802-4057-8E34-33051EEC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9"/>
          <a:stretch/>
        </p:blipFill>
        <p:spPr>
          <a:xfrm>
            <a:off x="0" y="5775434"/>
            <a:ext cx="1028049" cy="981898"/>
          </a:xfrm>
          <a:prstGeom prst="rect">
            <a:avLst/>
          </a:prstGeom>
        </p:spPr>
      </p:pic>
      <p:pic>
        <p:nvPicPr>
          <p:cNvPr id="9" name="Picture 8" descr="A picture containing person, indoor, group, people&#10;&#10;Description automatically generated">
            <a:extLst>
              <a:ext uri="{FF2B5EF4-FFF2-40B4-BE49-F238E27FC236}">
                <a16:creationId xmlns:a16="http://schemas.microsoft.com/office/drawing/2014/main" id="{6DEA0364-BB6A-4D09-A30D-ED927FF8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" b="-2843"/>
          <a:stretch/>
        </p:blipFill>
        <p:spPr>
          <a:xfrm>
            <a:off x="2352561" y="13685"/>
            <a:ext cx="4438878" cy="59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5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E969D9-8C14-4D75-B146-09E2CC5ED4C5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Ukraine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Giving hope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7" name="Picture 6" descr="Text, company name&#10;&#10;Description automatically generated">
            <a:extLst>
              <a:ext uri="{FF2B5EF4-FFF2-40B4-BE49-F238E27FC236}">
                <a16:creationId xmlns:a16="http://schemas.microsoft.com/office/drawing/2014/main" id="{46EDEEDC-C802-4057-8E34-33051EEC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9"/>
          <a:stretch/>
        </p:blipFill>
        <p:spPr>
          <a:xfrm>
            <a:off x="0" y="5775434"/>
            <a:ext cx="1028049" cy="9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2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9B4700-835E-4D7D-8CD5-D28DBD18EFF9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Ukraine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Praying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7" name="Picture 6" descr="Text, company name&#10;&#10;Description automatically generated">
            <a:extLst>
              <a:ext uri="{FF2B5EF4-FFF2-40B4-BE49-F238E27FC236}">
                <a16:creationId xmlns:a16="http://schemas.microsoft.com/office/drawing/2014/main" id="{46EDEEDC-C802-4057-8E34-33051EEC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9"/>
          <a:stretch/>
        </p:blipFill>
        <p:spPr>
          <a:xfrm>
            <a:off x="0" y="5775434"/>
            <a:ext cx="1028049" cy="9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68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337A06-AE18-481F-8877-712CB380AB0E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Romania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At the border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7" name="Picture 6" descr="Text, company name&#10;&#10;Description automatically generated">
            <a:extLst>
              <a:ext uri="{FF2B5EF4-FFF2-40B4-BE49-F238E27FC236}">
                <a16:creationId xmlns:a16="http://schemas.microsoft.com/office/drawing/2014/main" id="{46EDEEDC-C802-4057-8E34-33051EEC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9"/>
          <a:stretch/>
        </p:blipFill>
        <p:spPr>
          <a:xfrm>
            <a:off x="0" y="5775434"/>
            <a:ext cx="1028049" cy="981898"/>
          </a:xfrm>
          <a:prstGeom prst="rect">
            <a:avLst/>
          </a:prstGeom>
        </p:spPr>
      </p:pic>
      <p:pic>
        <p:nvPicPr>
          <p:cNvPr id="9" name="Picture 8" descr="Text, company name&#10;&#10;Description automatically generated">
            <a:extLst>
              <a:ext uri="{FF2B5EF4-FFF2-40B4-BE49-F238E27FC236}">
                <a16:creationId xmlns:a16="http://schemas.microsoft.com/office/drawing/2014/main" id="{827A69BF-871F-43C9-B54D-198A1C83A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184420-DE8E-41DD-88F3-9A320E4334B7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Romania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Emergency shelter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9" name="Picture 8" descr="Text, company name&#10;&#10;Description automatically generated">
            <a:extLst>
              <a:ext uri="{FF2B5EF4-FFF2-40B4-BE49-F238E27FC236}">
                <a16:creationId xmlns:a16="http://schemas.microsoft.com/office/drawing/2014/main" id="{827A69BF-871F-43C9-B54D-198A1C83A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A3EF177-25A1-4FB2-A03E-931DDAD77575}"/>
              </a:ext>
            </a:extLst>
          </p:cNvPr>
          <p:cNvSpPr txBox="1"/>
          <p:nvPr/>
        </p:nvSpPr>
        <p:spPr>
          <a:xfrm>
            <a:off x="1" y="578246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		Romania	</a:t>
            </a:r>
            <a:endParaRPr lang="en-GB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		Emotional support</a:t>
            </a:r>
          </a:p>
        </p:txBody>
      </p:sp>
      <p:pic>
        <p:nvPicPr>
          <p:cNvPr id="6" name="Picture 5" descr="Text, logo, company name&#10;&#10;Description automatically generated">
            <a:extLst>
              <a:ext uri="{FF2B5EF4-FFF2-40B4-BE49-F238E27FC236}">
                <a16:creationId xmlns:a16="http://schemas.microsoft.com/office/drawing/2014/main" id="{7F620C37-EE4E-47B4-BA68-A082254F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96" y="5834000"/>
            <a:ext cx="820835" cy="923331"/>
          </a:xfrm>
          <a:prstGeom prst="rect">
            <a:avLst/>
          </a:prstGeom>
        </p:spPr>
      </p:pic>
      <p:pic>
        <p:nvPicPr>
          <p:cNvPr id="9" name="Picture 8" descr="Text, company name&#10;&#10;Description automatically generated">
            <a:extLst>
              <a:ext uri="{FF2B5EF4-FFF2-40B4-BE49-F238E27FC236}">
                <a16:creationId xmlns:a16="http://schemas.microsoft.com/office/drawing/2014/main" id="{827A69BF-871F-43C9-B54D-198A1C83A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5832476"/>
            <a:ext cx="987283" cy="9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71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</TotalTime>
  <Words>169</Words>
  <Application>Microsoft Office PowerPoint</Application>
  <PresentationFormat>On-screen Show (4:3)</PresentationFormat>
  <Paragraphs>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1</cp:revision>
  <dcterms:created xsi:type="dcterms:W3CDTF">2022-04-13T14:23:36Z</dcterms:created>
  <dcterms:modified xsi:type="dcterms:W3CDTF">2022-04-25T10:28:01Z</dcterms:modified>
</cp:coreProperties>
</file>