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315" r:id="rId4"/>
    <p:sldId id="316" r:id="rId5"/>
    <p:sldId id="306" r:id="rId6"/>
    <p:sldId id="307" r:id="rId7"/>
    <p:sldId id="319" r:id="rId8"/>
    <p:sldId id="308" r:id="rId9"/>
    <p:sldId id="320" r:id="rId10"/>
    <p:sldId id="309" r:id="rId11"/>
    <p:sldId id="321" r:id="rId12"/>
    <p:sldId id="310" r:id="rId13"/>
    <p:sldId id="322" r:id="rId14"/>
    <p:sldId id="311" r:id="rId15"/>
    <p:sldId id="323" r:id="rId16"/>
    <p:sldId id="312" r:id="rId17"/>
    <p:sldId id="324" r:id="rId18"/>
    <p:sldId id="313" r:id="rId19"/>
    <p:sldId id="325" r:id="rId20"/>
    <p:sldId id="314" r:id="rId21"/>
    <p:sldId id="326" r:id="rId22"/>
    <p:sldId id="273" r:id="rId23"/>
  </p:sldIdLst>
  <p:sldSz cx="9144000" cy="6858000" type="screen4x3"/>
  <p:notesSz cx="6858000" cy="9144000"/>
  <p:embeddedFontLst>
    <p:embeddedFont>
      <p:font typeface="Raider Crusader Rotalic" pitchFamily="2" charset="0"/>
      <p:regular r:id="rId25"/>
    </p:embeddedFon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lveticaNeue" panose="00000400000000000000" pitchFamily="2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75" d="100"/>
          <a:sy n="75" d="100"/>
        </p:scale>
        <p:origin x="-3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7800-3AAD-4418-99A6-4358074EB4D1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5E0CA-F8A4-4EE7-8F80-82165FCA9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4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55DF15-17B1-4572-B413-8B80B67A449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16A3594-4ED8-48F2-86FA-5AA7B7493FD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2">
                <a:lumMod val="50000"/>
              </a:schemeClr>
            </a:solidFill>
          </a:ln>
          <a:solidFill>
            <a:srgbClr val="FFFF99"/>
          </a:solidFill>
          <a:latin typeface="Raider Crusader Rotalic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>
              <a:lumMod val="75000"/>
            </a:schemeClr>
          </a:solidFill>
          <a:latin typeface="HelveticaNeue" panose="00000400000000000000" pitchFamily="2" charset="0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>
              <a:lumMod val="75000"/>
            </a:schemeClr>
          </a:solidFill>
          <a:latin typeface="HelveticaNeue" panose="00000400000000000000" pitchFamily="2" charset="0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>
              <a:lumMod val="75000"/>
            </a:schemeClr>
          </a:solidFill>
          <a:latin typeface="HelveticaNeue" panose="00000400000000000000" pitchFamily="2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>
              <a:lumMod val="75000"/>
            </a:schemeClr>
          </a:solidFill>
          <a:latin typeface="HelveticaNeue" panose="00000400000000000000" pitchFamily="2" charset="0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>
              <a:lumMod val="75000"/>
            </a:schemeClr>
          </a:solidFill>
          <a:latin typeface="HelveticaNeue" panose="00000400000000000000" pitchFamily="2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1780108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FF99"/>
                </a:solidFill>
              </a:rPr>
              <a:t>Splash! Quiz</a:t>
            </a:r>
            <a:endParaRPr lang="en-GB" sz="7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 Tsunami is a great storm – what causes them to happen?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7884368" cy="19772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A landslide			Underwater Earthquake</a:t>
            </a:r>
          </a:p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Volcanic Eruption	All of the above</a:t>
            </a:r>
            <a:endParaRPr lang="en-GB" sz="28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592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 Tsunami is a great storm – what causes them to happen?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7884368" cy="1977256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n>
                  <a:solidFill>
                    <a:srgbClr val="FFFF99"/>
                  </a:solidFill>
                </a:ln>
              </a:rPr>
              <a:t>A landslide			Underwater Earthquake</a:t>
            </a:r>
          </a:p>
          <a:p>
            <a:pPr algn="l"/>
            <a:r>
              <a:rPr lang="en-GB" dirty="0" smtClean="0">
                <a:ln>
                  <a:solidFill>
                    <a:srgbClr val="FFFF99"/>
                  </a:solidFill>
                </a:ln>
              </a:rPr>
              <a:t>Volcanic Eruption	</a:t>
            </a:r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	All of the above</a:t>
            </a:r>
            <a:endParaRPr lang="en-GB" sz="40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143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16632"/>
            <a:ext cx="9252520" cy="19442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6. How did the crew react when they found out that Jonah was fleeing from God?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7884368" cy="19772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They mocked him	They were scare</a:t>
            </a:r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d</a:t>
            </a:r>
          </a:p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They didn’t care		They were angry</a:t>
            </a:r>
          </a:p>
        </p:txBody>
      </p:sp>
    </p:spTree>
    <p:extLst>
      <p:ext uri="{BB962C8B-B14F-4D97-AF65-F5344CB8AC3E}">
        <p14:creationId xmlns:p14="http://schemas.microsoft.com/office/powerpoint/2010/main" val="19483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16632"/>
            <a:ext cx="9252520" cy="19442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6. How did the crew react when they found out that Jonah was fleeing from God?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7884368" cy="1977256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n>
                  <a:solidFill>
                    <a:srgbClr val="FFFF99"/>
                  </a:solidFill>
                </a:ln>
              </a:rPr>
              <a:t>They mocked him		</a:t>
            </a:r>
            <a:r>
              <a:rPr lang="en-GB" sz="3600" dirty="0" smtClean="0">
                <a:ln>
                  <a:solidFill>
                    <a:srgbClr val="FFFF99"/>
                  </a:solidFill>
                </a:ln>
              </a:rPr>
              <a:t>They were scare</a:t>
            </a:r>
            <a:r>
              <a:rPr lang="en-GB" sz="3600" dirty="0" smtClean="0">
                <a:ln>
                  <a:solidFill>
                    <a:srgbClr val="FFFF99"/>
                  </a:solidFill>
                </a:ln>
              </a:rPr>
              <a:t>d</a:t>
            </a:r>
          </a:p>
          <a:p>
            <a:pPr algn="l"/>
            <a:r>
              <a:rPr lang="en-GB" dirty="0" smtClean="0">
                <a:ln>
                  <a:solidFill>
                    <a:srgbClr val="FFFF99"/>
                  </a:solidFill>
                </a:ln>
              </a:rPr>
              <a:t>They didn’t care		They were angry</a:t>
            </a:r>
          </a:p>
        </p:txBody>
      </p:sp>
    </p:spTree>
    <p:extLst>
      <p:ext uri="{BB962C8B-B14F-4D97-AF65-F5344CB8AC3E}">
        <p14:creationId xmlns:p14="http://schemas.microsoft.com/office/powerpoint/2010/main" val="16689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 smtClean="0"/>
              <a:t>7</a:t>
            </a:r>
            <a:r>
              <a:rPr lang="en-GB" dirty="0" smtClean="0"/>
              <a:t>. What happened when the sailors threw Jonah overboard?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The boat sank		The storm stopped</a:t>
            </a:r>
          </a:p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Jonah drowned		The sailors cried</a:t>
            </a:r>
            <a:endParaRPr lang="en-GB" sz="28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758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 smtClean="0"/>
              <a:t>7</a:t>
            </a:r>
            <a:r>
              <a:rPr lang="en-GB" dirty="0" smtClean="0"/>
              <a:t>. What happened when the sailors threw Jonah overboard?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n>
                  <a:solidFill>
                    <a:srgbClr val="FFFF99"/>
                  </a:solidFill>
                </a:ln>
              </a:rPr>
              <a:t>The boat sank			</a:t>
            </a:r>
            <a:r>
              <a:rPr lang="en-GB" sz="3200" dirty="0" smtClean="0">
                <a:ln>
                  <a:solidFill>
                    <a:srgbClr val="FFFF99"/>
                  </a:solidFill>
                </a:ln>
              </a:rPr>
              <a:t>The storm stopped</a:t>
            </a:r>
            <a:endParaRPr lang="en-GB" dirty="0" smtClean="0">
              <a:ln>
                <a:solidFill>
                  <a:srgbClr val="FFFF99"/>
                </a:solidFill>
              </a:ln>
            </a:endParaRPr>
          </a:p>
          <a:p>
            <a:pPr algn="l"/>
            <a:r>
              <a:rPr lang="en-GB" dirty="0" smtClean="0">
                <a:ln>
                  <a:solidFill>
                    <a:srgbClr val="FFFF99"/>
                  </a:solidFill>
                </a:ln>
              </a:rPr>
              <a:t>Jonah drowned			The sailors cried</a:t>
            </a:r>
            <a:endParaRPr lang="en-GB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848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2187150"/>
          </a:xfrm>
        </p:spPr>
        <p:txBody>
          <a:bodyPr>
            <a:normAutofit/>
          </a:bodyPr>
          <a:lstStyle/>
          <a:p>
            <a:r>
              <a:rPr lang="en-GB" dirty="0"/>
              <a:t>8</a:t>
            </a:r>
            <a:r>
              <a:rPr lang="en-GB" dirty="0" smtClean="0"/>
              <a:t>. It is thought that the fish that swallowed Jonah – what is the biggest kind of whale?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White Whale		Beluga Whale</a:t>
            </a:r>
          </a:p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Blue Whale		Moby Dick</a:t>
            </a:r>
            <a:endParaRPr lang="en-GB" sz="28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02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2187150"/>
          </a:xfrm>
        </p:spPr>
        <p:txBody>
          <a:bodyPr>
            <a:normAutofit/>
          </a:bodyPr>
          <a:lstStyle/>
          <a:p>
            <a:r>
              <a:rPr lang="en-GB" dirty="0"/>
              <a:t>8</a:t>
            </a:r>
            <a:r>
              <a:rPr lang="en-GB" dirty="0" smtClean="0"/>
              <a:t>. It is thought that the fish that swallowed Jonah – what is the biggest kind of whale?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ln>
                  <a:solidFill>
                    <a:srgbClr val="FFFF99"/>
                  </a:solidFill>
                </a:ln>
              </a:rPr>
              <a:t>White Whale			Beluga Whale</a:t>
            </a:r>
          </a:p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Blue Whale</a:t>
            </a:r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		</a:t>
            </a:r>
            <a:r>
              <a:rPr lang="en-GB" sz="2400" dirty="0" smtClean="0">
                <a:ln>
                  <a:solidFill>
                    <a:srgbClr val="FFFF99"/>
                  </a:solidFill>
                </a:ln>
              </a:rPr>
              <a:t>Moby Dick</a:t>
            </a:r>
            <a:endParaRPr lang="en-GB" sz="24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31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2187150"/>
          </a:xfrm>
        </p:spPr>
        <p:txBody>
          <a:bodyPr>
            <a:normAutofit/>
          </a:bodyPr>
          <a:lstStyle/>
          <a:p>
            <a:r>
              <a:rPr lang="en-GB" dirty="0" smtClean="0"/>
              <a:t>9</a:t>
            </a:r>
            <a:r>
              <a:rPr lang="en-GB" dirty="0" smtClean="0"/>
              <a:t>. How long was Jonah in the belly of the fish?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Forty days		Seven Days</a:t>
            </a:r>
          </a:p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Three days		Fourteen Days</a:t>
            </a:r>
            <a:endParaRPr lang="en-GB" sz="28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639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2187150"/>
          </a:xfrm>
        </p:spPr>
        <p:txBody>
          <a:bodyPr>
            <a:normAutofit/>
          </a:bodyPr>
          <a:lstStyle/>
          <a:p>
            <a:r>
              <a:rPr lang="en-GB" dirty="0" smtClean="0"/>
              <a:t>9</a:t>
            </a:r>
            <a:r>
              <a:rPr lang="en-GB" dirty="0" smtClean="0"/>
              <a:t>. How long was Jonah in the belly of the fish?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n>
                  <a:solidFill>
                    <a:srgbClr val="FFFF99"/>
                  </a:solidFill>
                </a:ln>
              </a:rPr>
              <a:t>Forty days			Seven Days</a:t>
            </a:r>
          </a:p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Three days</a:t>
            </a:r>
            <a:r>
              <a:rPr lang="en-GB" dirty="0" smtClean="0">
                <a:ln>
                  <a:solidFill>
                    <a:srgbClr val="FFFF99"/>
                  </a:solidFill>
                </a:ln>
              </a:rPr>
              <a:t>		Fourteen Days</a:t>
            </a:r>
            <a:endParaRPr lang="en-GB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20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 smtClean="0"/>
              <a:t>1. Who told Jonah to go to Nineveh?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725144"/>
            <a:ext cx="7524328" cy="1977256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Amos			God</a:t>
            </a:r>
            <a:endParaRPr lang="en-GB" sz="4000" dirty="0" smtClean="0">
              <a:ln>
                <a:solidFill>
                  <a:srgbClr val="FFFF99"/>
                </a:solidFill>
              </a:ln>
            </a:endParaRPr>
          </a:p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Jeremiah		Hosea</a:t>
            </a:r>
            <a:endParaRPr lang="en-GB" sz="40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38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2187150"/>
          </a:xfrm>
        </p:spPr>
        <p:txBody>
          <a:bodyPr>
            <a:normAutofit/>
          </a:bodyPr>
          <a:lstStyle/>
          <a:p>
            <a:r>
              <a:rPr lang="en-GB" dirty="0" smtClean="0"/>
              <a:t>10. Once Jonah got to Nineveh how long did the </a:t>
            </a:r>
            <a:r>
              <a:rPr lang="en-GB" dirty="0" err="1" smtClean="0"/>
              <a:t>Ninevites</a:t>
            </a:r>
            <a:r>
              <a:rPr lang="en-GB" dirty="0" smtClean="0"/>
              <a:t> have to repent?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n>
                  <a:solidFill>
                    <a:srgbClr val="FFFF99"/>
                  </a:solidFill>
                </a:ln>
              </a:rPr>
              <a:t>Forty days		Seven Days</a:t>
            </a:r>
          </a:p>
          <a:p>
            <a:pPr algn="l"/>
            <a:r>
              <a:rPr lang="en-GB" sz="3600" dirty="0" smtClean="0">
                <a:ln>
                  <a:solidFill>
                    <a:srgbClr val="FFFF99"/>
                  </a:solidFill>
                </a:ln>
              </a:rPr>
              <a:t>Three days		Fourteen Days</a:t>
            </a:r>
            <a:endParaRPr lang="en-GB" sz="36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29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2187150"/>
          </a:xfrm>
        </p:spPr>
        <p:txBody>
          <a:bodyPr>
            <a:normAutofit/>
          </a:bodyPr>
          <a:lstStyle/>
          <a:p>
            <a:r>
              <a:rPr lang="en-GB" dirty="0" smtClean="0"/>
              <a:t>10. Once Jonah got to Nineveh how long did the </a:t>
            </a:r>
            <a:r>
              <a:rPr lang="en-GB" dirty="0" err="1" smtClean="0"/>
              <a:t>Ninevites</a:t>
            </a:r>
            <a:r>
              <a:rPr lang="en-GB" dirty="0" smtClean="0"/>
              <a:t> have to repent?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4800" dirty="0" smtClean="0">
                <a:ln>
                  <a:solidFill>
                    <a:srgbClr val="FFFF99"/>
                  </a:solidFill>
                </a:ln>
              </a:rPr>
              <a:t>Forty days</a:t>
            </a:r>
            <a:r>
              <a:rPr lang="en-GB" dirty="0" smtClean="0">
                <a:ln>
                  <a:solidFill>
                    <a:srgbClr val="FFFF99"/>
                  </a:solidFill>
                </a:ln>
              </a:rPr>
              <a:t>	Seven Days</a:t>
            </a:r>
          </a:p>
          <a:p>
            <a:pPr algn="l"/>
            <a:r>
              <a:rPr lang="en-GB" dirty="0" smtClean="0">
                <a:ln>
                  <a:solidFill>
                    <a:srgbClr val="FFFF99"/>
                  </a:solidFill>
                </a:ln>
              </a:rPr>
              <a:t>Three days			Fourteen Days</a:t>
            </a:r>
            <a:endParaRPr lang="en-GB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50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80108"/>
          </a:xfrm>
        </p:spPr>
        <p:txBody>
          <a:bodyPr>
            <a:normAutofit/>
          </a:bodyPr>
          <a:lstStyle/>
          <a:p>
            <a:r>
              <a:rPr lang="en-GB" sz="8800" dirty="0" smtClean="0"/>
              <a:t>The Scores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 smtClean="0"/>
              <a:t>1. Who told Jonah to go to Nineveh?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725144"/>
            <a:ext cx="7524328" cy="1977256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n>
                  <a:solidFill>
                    <a:srgbClr val="FFFF99"/>
                  </a:solidFill>
                </a:ln>
              </a:rPr>
              <a:t>Amos		</a:t>
            </a:r>
            <a:r>
              <a:rPr lang="en-GB" sz="5400" dirty="0" smtClean="0">
                <a:ln>
                  <a:solidFill>
                    <a:srgbClr val="FFFF99"/>
                  </a:solidFill>
                </a:ln>
              </a:rPr>
              <a:t>	God</a:t>
            </a:r>
            <a:endParaRPr lang="en-GB" sz="5400" dirty="0" smtClean="0">
              <a:ln>
                <a:solidFill>
                  <a:srgbClr val="FFFF99"/>
                </a:solidFill>
              </a:ln>
            </a:endParaRPr>
          </a:p>
          <a:p>
            <a:pPr algn="l"/>
            <a:r>
              <a:rPr lang="en-GB" sz="3200" dirty="0" smtClean="0">
                <a:ln>
                  <a:solidFill>
                    <a:srgbClr val="FFFF99"/>
                  </a:solidFill>
                </a:ln>
              </a:rPr>
              <a:t>Jeremiah			Hosea</a:t>
            </a:r>
            <a:endParaRPr lang="en-GB" sz="32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155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. Where did Jonah go instead of going to Nineveh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7380312" cy="1977256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Gaza			Rome</a:t>
            </a:r>
          </a:p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Tarsus			</a:t>
            </a:r>
            <a:r>
              <a:rPr lang="en-GB" sz="4000" dirty="0" err="1" smtClean="0">
                <a:ln>
                  <a:solidFill>
                    <a:srgbClr val="FFFF99"/>
                  </a:solidFill>
                </a:ln>
              </a:rPr>
              <a:t>Tarshish</a:t>
            </a:r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		</a:t>
            </a:r>
            <a:endParaRPr lang="en-GB" sz="40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29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. Where did Jonah go instead of going to Nineveh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7380312" cy="1977256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n>
                  <a:solidFill>
                    <a:srgbClr val="FFFF99"/>
                  </a:solidFill>
                </a:ln>
              </a:rPr>
              <a:t>Gaza			Rome</a:t>
            </a:r>
          </a:p>
          <a:p>
            <a:pPr algn="l"/>
            <a:r>
              <a:rPr lang="en-GB" sz="3200" dirty="0" smtClean="0">
                <a:ln>
                  <a:solidFill>
                    <a:srgbClr val="FFFF99"/>
                  </a:solidFill>
                </a:ln>
              </a:rPr>
              <a:t>Tarsus			</a:t>
            </a:r>
            <a:r>
              <a:rPr lang="en-GB" sz="4400" dirty="0" err="1" smtClean="0">
                <a:ln>
                  <a:solidFill>
                    <a:srgbClr val="FFFF99"/>
                  </a:solidFill>
                </a:ln>
              </a:rPr>
              <a:t>Tarshish</a:t>
            </a:r>
            <a:r>
              <a:rPr lang="en-GB" sz="4400" dirty="0" smtClean="0">
                <a:ln>
                  <a:solidFill>
                    <a:srgbClr val="FFFF99"/>
                  </a:solidFill>
                </a:ln>
              </a:rPr>
              <a:t>	</a:t>
            </a:r>
            <a:r>
              <a:rPr lang="en-GB" sz="3200" dirty="0" smtClean="0">
                <a:ln>
                  <a:solidFill>
                    <a:srgbClr val="FFFF99"/>
                  </a:solidFill>
                </a:ln>
              </a:rPr>
              <a:t>	</a:t>
            </a:r>
            <a:endParaRPr lang="en-GB" sz="32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04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 smtClean="0"/>
              <a:t>3</a:t>
            </a:r>
            <a:r>
              <a:rPr lang="en-GB" dirty="0" smtClean="0"/>
              <a:t>. Which of these cities is not mentioned in the story?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Nineveh		Joppa</a:t>
            </a:r>
          </a:p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Athens			</a:t>
            </a:r>
            <a:r>
              <a:rPr lang="en-GB" sz="4000" dirty="0" err="1" smtClean="0">
                <a:ln>
                  <a:solidFill>
                    <a:srgbClr val="FFFF99"/>
                  </a:solidFill>
                </a:ln>
              </a:rPr>
              <a:t>Tarshish</a:t>
            </a:r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		</a:t>
            </a:r>
            <a:endParaRPr lang="en-GB" sz="40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275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 smtClean="0"/>
              <a:t>3</a:t>
            </a:r>
            <a:r>
              <a:rPr lang="en-GB" dirty="0" smtClean="0"/>
              <a:t>. Which of these cities is not mentioned in the story?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Nineveh			Joppa</a:t>
            </a:r>
          </a:p>
          <a:p>
            <a:pPr algn="l"/>
            <a:r>
              <a:rPr lang="en-GB" sz="4800" dirty="0" smtClean="0">
                <a:ln>
                  <a:solidFill>
                    <a:srgbClr val="FFFF99"/>
                  </a:solidFill>
                </a:ln>
              </a:rPr>
              <a:t>Athens</a:t>
            </a:r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		</a:t>
            </a:r>
            <a:r>
              <a:rPr lang="en-GB" sz="2800" dirty="0" err="1" smtClean="0">
                <a:ln>
                  <a:solidFill>
                    <a:srgbClr val="FFFF99"/>
                  </a:solidFill>
                </a:ln>
              </a:rPr>
              <a:t>Tarshish</a:t>
            </a:r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		</a:t>
            </a:r>
            <a:endParaRPr lang="en-GB" sz="28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593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 smtClean="0"/>
              <a:t>4</a:t>
            </a:r>
            <a:r>
              <a:rPr lang="en-GB" dirty="0" smtClean="0"/>
              <a:t>. How did the sailors decide who was the cause of the storm?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Casting lots	A vision</a:t>
            </a:r>
          </a:p>
          <a:p>
            <a:pPr algn="l"/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A dream		A Prophet</a:t>
            </a:r>
            <a:endParaRPr lang="en-GB" sz="40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929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714"/>
            <a:ext cx="9252520" cy="1780108"/>
          </a:xfrm>
        </p:spPr>
        <p:txBody>
          <a:bodyPr/>
          <a:lstStyle/>
          <a:p>
            <a:r>
              <a:rPr lang="en-GB" dirty="0" smtClean="0"/>
              <a:t>4</a:t>
            </a:r>
            <a:r>
              <a:rPr lang="en-GB" dirty="0" smtClean="0"/>
              <a:t>. How did the sailors decide who was the cause of the storm?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596336" cy="1977256"/>
          </a:xfrm>
        </p:spPr>
        <p:txBody>
          <a:bodyPr>
            <a:normAutofit/>
          </a:bodyPr>
          <a:lstStyle/>
          <a:p>
            <a:pPr algn="l"/>
            <a:r>
              <a:rPr lang="en-GB" sz="4800" dirty="0" smtClean="0">
                <a:ln>
                  <a:solidFill>
                    <a:srgbClr val="FFFF99"/>
                  </a:solidFill>
                </a:ln>
              </a:rPr>
              <a:t>Casting lots</a:t>
            </a:r>
            <a:r>
              <a:rPr lang="en-GB" sz="4000" dirty="0" smtClean="0">
                <a:ln>
                  <a:solidFill>
                    <a:srgbClr val="FFFF99"/>
                  </a:solidFill>
                </a:ln>
              </a:rPr>
              <a:t>	</a:t>
            </a:r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A vision</a:t>
            </a:r>
          </a:p>
          <a:p>
            <a:pPr algn="l"/>
            <a:r>
              <a:rPr lang="en-GB" sz="2800" dirty="0" smtClean="0">
                <a:ln>
                  <a:solidFill>
                    <a:srgbClr val="FFFF99"/>
                  </a:solidFill>
                </a:ln>
              </a:rPr>
              <a:t>A dream			A Prophet</a:t>
            </a:r>
            <a:endParaRPr lang="en-GB" sz="2800" dirty="0">
              <a:ln>
                <a:solidFill>
                  <a:srgbClr val="FFFF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615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2" ma:contentTypeDescription="Create a new document." ma:contentTypeScope="" ma:versionID="e3a80fcddee31f7bdc07cd7947896638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b399310ff7b3ad8a157415961e7b9546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0A1C27-ED1F-40F0-ADFB-77CE923D57C3}"/>
</file>

<file path=customXml/itemProps2.xml><?xml version="1.0" encoding="utf-8"?>
<ds:datastoreItem xmlns:ds="http://schemas.openxmlformats.org/officeDocument/2006/customXml" ds:itemID="{4F048A2D-FE8D-4EF7-A47E-AEBA822940DD}"/>
</file>

<file path=customXml/itemProps3.xml><?xml version="1.0" encoding="utf-8"?>
<ds:datastoreItem xmlns:ds="http://schemas.openxmlformats.org/officeDocument/2006/customXml" ds:itemID="{B1FE5B09-97D3-4F8D-BF37-A0A9926D5ECD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329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Raider Crusader Rotalic</vt:lpstr>
      <vt:lpstr>Symbol</vt:lpstr>
      <vt:lpstr>Candara</vt:lpstr>
      <vt:lpstr>Calibri</vt:lpstr>
      <vt:lpstr>HelveticaNeue</vt:lpstr>
      <vt:lpstr>Waveform</vt:lpstr>
      <vt:lpstr>Splash! Quiz</vt:lpstr>
      <vt:lpstr>1. Who told Jonah to go to Nineveh?</vt:lpstr>
      <vt:lpstr>1. Who told Jonah to go to Nineveh?</vt:lpstr>
      <vt:lpstr>2. Where did Jonah go instead of going to Nineveh?</vt:lpstr>
      <vt:lpstr>2. Where did Jonah go instead of going to Nineveh?</vt:lpstr>
      <vt:lpstr>3. Which of these cities is not mentioned in the story?</vt:lpstr>
      <vt:lpstr>3. Which of these cities is not mentioned in the story?</vt:lpstr>
      <vt:lpstr>4. How did the sailors decide who was the cause of the storm?</vt:lpstr>
      <vt:lpstr>4. How did the sailors decide who was the cause of the storm?</vt:lpstr>
      <vt:lpstr>5. A Tsunami is a great storm – what causes them to happen?</vt:lpstr>
      <vt:lpstr>5. A Tsunami is a great storm – what causes them to happen?</vt:lpstr>
      <vt:lpstr>6. How did the crew react when they found out that Jonah was fleeing from God?</vt:lpstr>
      <vt:lpstr>6. How did the crew react when they found out that Jonah was fleeing from God?</vt:lpstr>
      <vt:lpstr>7. What happened when the sailors threw Jonah overboard?</vt:lpstr>
      <vt:lpstr>7. What happened when the sailors threw Jonah overboard?</vt:lpstr>
      <vt:lpstr>8. It is thought that the fish that swallowed Jonah – what is the biggest kind of whale?</vt:lpstr>
      <vt:lpstr>8. It is thought that the fish that swallowed Jonah – what is the biggest kind of whale?</vt:lpstr>
      <vt:lpstr>9. How long was Jonah in the belly of the fish?</vt:lpstr>
      <vt:lpstr>9. How long was Jonah in the belly of the fish?</vt:lpstr>
      <vt:lpstr>10. Once Jonah got to Nineveh how long did the Ninevites have to repent?</vt:lpstr>
      <vt:lpstr>10. Once Jonah got to Nineveh how long did the Ninevites have to repent?</vt:lpstr>
      <vt:lpstr>The Scores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Jonah!</dc:title>
  <dc:creator>The Salvation Army</dc:creator>
  <cp:lastModifiedBy>user</cp:lastModifiedBy>
  <cp:revision>22</cp:revision>
  <dcterms:created xsi:type="dcterms:W3CDTF">2019-02-06T12:30:27Z</dcterms:created>
  <dcterms:modified xsi:type="dcterms:W3CDTF">2019-04-10T12:15:04Z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0x0101004BF448C662FB394AAC99D0785FCB9EFE</vt:lpwstr>
  </property>
</Properties>
</file>