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8" r:id="rId4"/>
    <p:sldId id="259" r:id="rId5"/>
    <p:sldId id="260" r:id="rId6"/>
    <p:sldId id="262" r:id="rId7"/>
    <p:sldId id="261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ider Crusader Rotalic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867FA-DE92-4F9F-8D6A-7CC2032F5194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D332-88F4-4D15-AC17-6BCA8A3943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Pre-show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7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</a:t>
            </a:r>
            <a:r>
              <a:rPr lang="en-GB" baseline="0" dirty="0" smtClean="0"/>
              <a:t> 1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</a:t>
            </a:r>
            <a:r>
              <a:rPr lang="en-GB" baseline="0" dirty="0" smtClean="0"/>
              <a:t> 2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4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Storm</a:t>
            </a:r>
            <a:r>
              <a:rPr lang="en-GB" baseline="0" dirty="0" smtClean="0"/>
              <a:t>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32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Great Big Fish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3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</a:t>
            </a:r>
            <a:r>
              <a:rPr lang="en-GB" baseline="0" dirty="0" smtClean="0"/>
              <a:t> 4 Slide (Streets of Nineveh)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55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 4 Slide (King’s Palace)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9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show slide – include details of your family service/upcoming 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D332-88F4-4D15-AC17-6BCA8A3943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4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7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7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7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6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EAA5-AF1B-4864-A765-71846E66F51C}" type="datetimeFigureOut">
              <a:rPr lang="en-GB" smtClean="0"/>
              <a:t>10/04/2019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3129-8887-44A7-AD47-166E096BF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938285">
            <a:off x="131293" y="371815"/>
            <a:ext cx="58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Splash!</a:t>
            </a:r>
            <a:endParaRPr lang="en-GB" sz="12000" i="1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FFFF66"/>
              </a:solidFill>
              <a:latin typeface="Raider Crusader Rotal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48193">
            <a:off x="251769" y="1860263"/>
            <a:ext cx="586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Jonah’s Amazing Journey</a:t>
            </a:r>
            <a:endParaRPr lang="en-GB" sz="3600" i="1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FFFF66"/>
              </a:solidFill>
              <a:latin typeface="Raider Crusader Ro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" y="1"/>
            <a:ext cx="9259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2048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5340"/>
            <a:ext cx="9433048" cy="7074740"/>
          </a:xfrm>
        </p:spPr>
      </p:pic>
    </p:spTree>
    <p:extLst>
      <p:ext uri="{BB962C8B-B14F-4D97-AF65-F5344CB8AC3E}">
        <p14:creationId xmlns:p14="http://schemas.microsoft.com/office/powerpoint/2010/main" val="9813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0"/>
            <a:ext cx="9251807" cy="6858000"/>
          </a:xfrm>
        </p:spPr>
      </p:pic>
    </p:spTree>
    <p:extLst>
      <p:ext uri="{BB962C8B-B14F-4D97-AF65-F5344CB8AC3E}">
        <p14:creationId xmlns:p14="http://schemas.microsoft.com/office/powerpoint/2010/main" val="22455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" y="1"/>
            <a:ext cx="9259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8758" cy="6858000"/>
          </a:xfrm>
        </p:spPr>
      </p:pic>
    </p:spTree>
    <p:extLst>
      <p:ext uri="{BB962C8B-B14F-4D97-AF65-F5344CB8AC3E}">
        <p14:creationId xmlns:p14="http://schemas.microsoft.com/office/powerpoint/2010/main" val="27516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43304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938285">
            <a:off x="131293" y="371815"/>
            <a:ext cx="58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i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Splash!</a:t>
            </a:r>
            <a:endParaRPr lang="en-GB" sz="12000" i="1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FFFF66"/>
              </a:solidFill>
              <a:latin typeface="Raider Crusader Rotal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48193">
            <a:off x="251769" y="1860263"/>
            <a:ext cx="586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>
                <a:ln w="1905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latin typeface="Raider Crusader Rotalic" pitchFamily="2" charset="0"/>
              </a:rPr>
              <a:t>Jonah’s Amazing Journey</a:t>
            </a:r>
            <a:endParaRPr lang="en-GB" sz="3600" i="1" dirty="0">
              <a:ln w="19050">
                <a:solidFill>
                  <a:schemeClr val="tx2">
                    <a:lumMod val="50000"/>
                  </a:schemeClr>
                </a:solidFill>
              </a:ln>
              <a:solidFill>
                <a:srgbClr val="FFFF66"/>
              </a:solidFill>
              <a:latin typeface="Raider Crusader Ro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2" ma:contentTypeDescription="Create a new document." ma:contentTypeScope="" ma:versionID="e3a80fcddee31f7bdc07cd7947896638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b399310ff7b3ad8a157415961e7b9546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D8F491-5665-4F28-863A-6794179035E8}"/>
</file>

<file path=customXml/itemProps2.xml><?xml version="1.0" encoding="utf-8"?>
<ds:datastoreItem xmlns:ds="http://schemas.openxmlformats.org/officeDocument/2006/customXml" ds:itemID="{AB3DC064-D45C-4F76-B753-B74E8C74709C}"/>
</file>

<file path=customXml/itemProps3.xml><?xml version="1.0" encoding="utf-8"?>
<ds:datastoreItem xmlns:ds="http://schemas.openxmlformats.org/officeDocument/2006/customXml" ds:itemID="{BC2D9677-8ED8-4A4B-B751-47C8E3225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58</Words>
  <Application>Microsoft Office PowerPoint</Application>
  <PresentationFormat>On-screen Show (4:3)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Raider Crusader Rotalic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2019-04-10T13:34:56Z</dcterms:created>
  <dcterms:modified xsi:type="dcterms:W3CDTF">2019-04-10T14:19:59Z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</Properties>
</file>