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8" r:id="rId3"/>
    <p:sldId id="262" r:id="rId4"/>
    <p:sldId id="260" r:id="rId5"/>
    <p:sldId id="261" r:id="rId6"/>
    <p:sldId id="263" r:id="rId7"/>
    <p:sldId id="259" r:id="rId8"/>
    <p:sldId id="264" r:id="rId9"/>
    <p:sldId id="274" r:id="rId10"/>
    <p:sldId id="265" r:id="rId11"/>
    <p:sldId id="278" r:id="rId12"/>
    <p:sldId id="273" r:id="rId13"/>
    <p:sldId id="277" r:id="rId14"/>
    <p:sldId id="25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A54"/>
    <a:srgbClr val="4A2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6" autoAdjust="0"/>
    <p:restoredTop sz="94660"/>
  </p:normalViewPr>
  <p:slideViewPr>
    <p:cSldViewPr>
      <p:cViewPr>
        <p:scale>
          <a:sx n="90" d="100"/>
          <a:sy n="90" d="100"/>
        </p:scale>
        <p:origin x="-282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91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10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6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43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65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85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1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63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22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29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40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D3C4D-B27A-4408-94AA-EDF55B15145E}" type="datetimeFigureOut">
              <a:rPr lang="en-GB" smtClean="0"/>
              <a:t>10/02/2017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D6226-02A4-4E17-9752-1A9211FD03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198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gif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A524E"/>
              </a:clrFrom>
              <a:clrTo>
                <a:srgbClr val="EA524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6" t="7885" r="1833" b="25426"/>
          <a:stretch/>
        </p:blipFill>
        <p:spPr>
          <a:xfrm>
            <a:off x="918941" y="2451550"/>
            <a:ext cx="4002172" cy="4001786"/>
          </a:xfrm>
          <a:prstGeom prst="ellipse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45" y="312887"/>
            <a:ext cx="8114722" cy="923330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Women’s History Month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68187" y="6356580"/>
            <a:ext cx="3952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Trebuchet MS" pitchFamily="34" charset="0"/>
              </a:rPr>
              <a:t>www.salvationarmy.org.uk/schools</a:t>
            </a:r>
            <a:endParaRPr lang="en-GB" altLang="en-US" sz="1800" dirty="0">
              <a:latin typeface="Trebuchet MS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558603"/>
            <a:ext cx="5735866" cy="923330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Catherine Booth</a:t>
            </a:r>
          </a:p>
        </p:txBody>
      </p:sp>
      <p:sp>
        <p:nvSpPr>
          <p:cNvPr id="9" name="Oval 8"/>
          <p:cNvSpPr/>
          <p:nvPr/>
        </p:nvSpPr>
        <p:spPr>
          <a:xfrm>
            <a:off x="5700959" y="1494852"/>
            <a:ext cx="3206045" cy="42225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84" r="-5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435260" y="188640"/>
            <a:ext cx="8313204" cy="627892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25" y="2889636"/>
            <a:ext cx="2199128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7"/>
          <a:stretch/>
        </p:blipFill>
        <p:spPr bwMode="auto">
          <a:xfrm>
            <a:off x="0" y="-27384"/>
            <a:ext cx="9144000" cy="692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9632" y="3018756"/>
            <a:ext cx="6374856" cy="830997"/>
          </a:xfrm>
          <a:prstGeom prst="rect">
            <a:avLst/>
          </a:prstGeom>
          <a:solidFill>
            <a:srgbClr val="948A54">
              <a:alpha val="9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Things can change!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5358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24218"/>
            <a:ext cx="6588224" cy="830997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Love your neighbour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37" y="1324218"/>
            <a:ext cx="4729843" cy="55337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62" y="2420888"/>
            <a:ext cx="3415910" cy="584775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Matthew 19:19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78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131840" y="188640"/>
            <a:ext cx="6012160" cy="1569660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What can we learn from Catherine?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6" y="4077072"/>
            <a:ext cx="3358709" cy="295875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0" y="0"/>
            <a:ext cx="3082653" cy="29002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25" y="4426337"/>
            <a:ext cx="2989580" cy="2787988"/>
          </a:xfrm>
          <a:prstGeom prst="ellipse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496" y="2204864"/>
            <a:ext cx="2538656" cy="2660668"/>
            <a:chOff x="2339752" y="740732"/>
            <a:chExt cx="5704621" cy="5978795"/>
          </a:xfrm>
        </p:grpSpPr>
        <p:sp>
          <p:nvSpPr>
            <p:cNvPr id="8" name="Oval 7"/>
            <p:cNvSpPr/>
            <p:nvPr/>
          </p:nvSpPr>
          <p:spPr>
            <a:xfrm>
              <a:off x="2339753" y="740732"/>
              <a:ext cx="5704620" cy="5978795"/>
            </a:xfrm>
            <a:prstGeom prst="ellipse">
              <a:avLst/>
            </a:prstGeom>
            <a:blipFill dpi="0"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2536" t="-20798" r="-1522" b="-231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2" t="12735" r="6802" b="2350"/>
            <a:stretch/>
          </p:blipFill>
          <p:spPr>
            <a:xfrm>
              <a:off x="2339752" y="1340767"/>
              <a:ext cx="5704620" cy="5199071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>
            <a:off x="2430136" y="1556792"/>
            <a:ext cx="2952328" cy="3888432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656" t="-3291" r="-656" b="-153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382464" y="1912764"/>
            <a:ext cx="3761536" cy="2308324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What can we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c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hange?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20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A524E"/>
              </a:clrFrom>
              <a:clrTo>
                <a:srgbClr val="EA524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6" t="7885" r="1833" b="25426"/>
          <a:stretch/>
        </p:blipFill>
        <p:spPr>
          <a:xfrm>
            <a:off x="946608" y="1810809"/>
            <a:ext cx="4002172" cy="4001786"/>
          </a:xfrm>
          <a:prstGeom prst="ellipse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68187" y="6356580"/>
            <a:ext cx="3952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latin typeface="Trebuchet MS" pitchFamily="34" charset="0"/>
              </a:rPr>
              <a:t>www.salvationarmy.org.uk/schools</a:t>
            </a:r>
            <a:endParaRPr lang="en-GB" altLang="en-US" sz="1800" dirty="0">
              <a:latin typeface="Trebuchet MS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595834"/>
            <a:ext cx="5735866" cy="923330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Catherine Booth</a:t>
            </a:r>
          </a:p>
        </p:txBody>
      </p:sp>
      <p:sp>
        <p:nvSpPr>
          <p:cNvPr id="9" name="Oval 8"/>
          <p:cNvSpPr/>
          <p:nvPr/>
        </p:nvSpPr>
        <p:spPr>
          <a:xfrm>
            <a:off x="5700959" y="1494852"/>
            <a:ext cx="3206045" cy="42225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84" r="-5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3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5496" y="559883"/>
            <a:ext cx="5697947" cy="576410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01062" y="313200"/>
            <a:ext cx="3379450" cy="3046988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Catherine 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Mumford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was born</a:t>
            </a:r>
          </a:p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i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n 1829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4" y="939381"/>
            <a:ext cx="5468433" cy="56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476487" y="820399"/>
            <a:ext cx="6146655" cy="4642537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 r="-1"/>
          <a:stretch/>
        </p:blipFill>
        <p:spPr>
          <a:xfrm flipH="1">
            <a:off x="-270810" y="1412776"/>
            <a:ext cx="6709710" cy="46085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45220" y="313200"/>
            <a:ext cx="2863284" cy="2308324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Reading!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Reading!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Reading!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/>
          <a:stretch/>
        </p:blipFill>
        <p:spPr>
          <a:xfrm flipH="1">
            <a:off x="-270812" y="1412776"/>
            <a:ext cx="6709712" cy="4608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60" y="2996951"/>
            <a:ext cx="3520670" cy="41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3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2256894" y="4293096"/>
            <a:ext cx="7355666" cy="367240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-8127" y="313200"/>
            <a:ext cx="2779927" cy="2308324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Treating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animals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fairly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5" y="3151173"/>
            <a:ext cx="3605589" cy="3706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A76265"/>
              </a:clrFrom>
              <a:clrTo>
                <a:srgbClr val="A7626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00829"/>
            <a:ext cx="6312074" cy="511869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61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2339753" y="740732"/>
            <a:ext cx="5704620" cy="5978795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536" t="-20798" r="-1522" b="-23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5496" y="313200"/>
            <a:ext cx="2666114" cy="1569660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Helping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others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12735" r="6802" b="2350"/>
          <a:stretch/>
        </p:blipFill>
        <p:spPr>
          <a:xfrm>
            <a:off x="2339752" y="1340767"/>
            <a:ext cx="5704620" cy="519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147228" y="1882860"/>
            <a:ext cx="6146655" cy="4642537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5496" y="313200"/>
            <a:ext cx="2419252" cy="1569660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Sugar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workers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780081"/>
            <a:ext cx="5835122" cy="54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0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32040" y="313200"/>
            <a:ext cx="4214616" cy="1569660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Meeting </a:t>
            </a:r>
          </a:p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William Booth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29050"/>
            <a:ext cx="5980953" cy="619047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08104" y="2132856"/>
            <a:ext cx="3600400" cy="388843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629" t="-137" r="-6279" b="1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31840" y="313200"/>
            <a:ext cx="6014816" cy="830997"/>
          </a:xfrm>
          <a:prstGeom prst="rect">
            <a:avLst/>
          </a:prstGeom>
          <a:solidFill>
            <a:srgbClr val="948A54">
              <a:alpha val="69804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The Salvation Army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-34681" y="116632"/>
            <a:ext cx="3479758" cy="267071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48" t="-15398" r="-49496" b="-39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834076" y="980728"/>
            <a:ext cx="3479758" cy="267071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9186" b="-291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398648" y="2564904"/>
            <a:ext cx="3481200" cy="26712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3762" b="-5082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5662800" y="4076739"/>
            <a:ext cx="3481200" cy="26712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18" b="-20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65272" y="2732429"/>
            <a:ext cx="4140604" cy="384380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96" r="-141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72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8" y="5820331"/>
            <a:ext cx="799380" cy="89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47" y="171857"/>
            <a:ext cx="6561905" cy="6514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86" y="184651"/>
            <a:ext cx="6959226" cy="6667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3519048" cy="31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31" y="3872855"/>
            <a:ext cx="3059832" cy="29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55</Words>
  <Application>Microsoft Office PowerPoint</Application>
  <PresentationFormat>On-screen Show (4:3)</PresentationFormat>
  <Paragraphs>28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Salvation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Johnson</dc:creator>
  <cp:lastModifiedBy>Fiona Johnson</cp:lastModifiedBy>
  <cp:revision>97</cp:revision>
  <dcterms:created xsi:type="dcterms:W3CDTF">2014-02-17T10:38:29Z</dcterms:created>
  <dcterms:modified xsi:type="dcterms:W3CDTF">2017-02-10T12:23:46Z</dcterms:modified>
</cp:coreProperties>
</file>