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6" r:id="rId4"/>
    <p:sldId id="257" r:id="rId5"/>
    <p:sldId id="258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sten Hardwick" userId="4888783e-6423-48b4-8afd-7d6dcf83c5fc" providerId="ADAL" clId="{F218A67C-3A3C-469D-A226-DB61F49F5EBA}"/>
    <pc:docChg chg="custSel addSld modSld">
      <pc:chgData name="Austen Hardwick" userId="4888783e-6423-48b4-8afd-7d6dcf83c5fc" providerId="ADAL" clId="{F218A67C-3A3C-469D-A226-DB61F49F5EBA}" dt="2022-09-09T13:33:29.960" v="20" actId="20577"/>
      <pc:docMkLst>
        <pc:docMk/>
      </pc:docMkLst>
      <pc:sldChg chg="modSp mod">
        <pc:chgData name="Austen Hardwick" userId="4888783e-6423-48b4-8afd-7d6dcf83c5fc" providerId="ADAL" clId="{F218A67C-3A3C-469D-A226-DB61F49F5EBA}" dt="2022-09-09T13:32:51.361" v="11" actId="732"/>
        <pc:sldMkLst>
          <pc:docMk/>
          <pc:sldMk cId="4245925285" sldId="256"/>
        </pc:sldMkLst>
        <pc:picChg chg="mod modCrop">
          <ac:chgData name="Austen Hardwick" userId="4888783e-6423-48b4-8afd-7d6dcf83c5fc" providerId="ADAL" clId="{F218A67C-3A3C-469D-A226-DB61F49F5EBA}" dt="2022-09-09T13:32:51.361" v="11" actId="732"/>
          <ac:picMkLst>
            <pc:docMk/>
            <pc:sldMk cId="4245925285" sldId="256"/>
            <ac:picMk id="4" creationId="{A48883AD-A24B-4E3F-AEEF-CDCA1445C4CE}"/>
          </ac:picMkLst>
        </pc:picChg>
      </pc:sldChg>
      <pc:sldChg chg="addSp modSp new mod modClrScheme chgLayout">
        <pc:chgData name="Austen Hardwick" userId="4888783e-6423-48b4-8afd-7d6dcf83c5fc" providerId="ADAL" clId="{F218A67C-3A3C-469D-A226-DB61F49F5EBA}" dt="2022-09-09T13:33:29.960" v="20" actId="20577"/>
        <pc:sldMkLst>
          <pc:docMk/>
          <pc:sldMk cId="675000449" sldId="261"/>
        </pc:sldMkLst>
        <pc:spChg chg="add mod">
          <ac:chgData name="Austen Hardwick" userId="4888783e-6423-48b4-8afd-7d6dcf83c5fc" providerId="ADAL" clId="{F218A67C-3A3C-469D-A226-DB61F49F5EBA}" dt="2022-09-09T13:33:29.960" v="20" actId="20577"/>
          <ac:spMkLst>
            <pc:docMk/>
            <pc:sldMk cId="675000449" sldId="261"/>
            <ac:spMk id="2" creationId="{CBFDFAFF-5233-4157-9B6C-06944D6B974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75AE2-6BFA-43C7-A444-695FE32C8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5F5CDE-BFCB-44EF-9EEE-CC082CDAD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31943-AED5-4410-B495-6847DCE36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5AB0-7797-4720-A61C-BBB9B6568836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EFA10-D5B0-44AF-9E84-8FEB466D2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7B03F-067F-4A44-BA55-F65D38ED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D9B-A423-41B8-8585-CFE1FAB99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10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42858-88AE-4C4A-8561-DF3271AFC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F3C4E-15DA-4DF7-8F8D-FB3D5E47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09F30-9C6D-476C-88AB-9127D185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5AB0-7797-4720-A61C-BBB9B6568836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4F2FE-A7A1-4F01-AF23-A41A7929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E240A-D441-4295-BC3D-CD3EA2A9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D9B-A423-41B8-8585-CFE1FAB99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52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5BC774-D2AA-432C-8628-2849A1ADBD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1D6C9-AC77-46CD-A05A-2A6668536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A7E36-8150-4009-8DE0-76E7D6F2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5AB0-7797-4720-A61C-BBB9B6568836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FB843-CD41-4505-942C-0B8807F81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AC896-F14D-465E-AC30-BE446E1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D9B-A423-41B8-8585-CFE1FAB99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864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671FB-73E6-4DB9-A0E6-1A4607CC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6101-ECE7-4F1A-B5DA-9484C89AE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C9783-67A1-4196-B451-ABBEC313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5AB0-7797-4720-A61C-BBB9B6568836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A497A-EF53-4CA0-9E2A-26169992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DF088-573F-4DDD-9A04-2CF3DB38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D9B-A423-41B8-8585-CFE1FAB99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87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EC23-C396-4518-940A-978B04B3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EE81D-F3FD-4AF6-A668-1D8939ACF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299D8-B957-49D3-B851-CF7951FB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5AB0-7797-4720-A61C-BBB9B6568836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CC323-F2B2-407E-9F89-E4C8E1BCA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B88ED-66A3-4C8D-8C76-8690B6E63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D9B-A423-41B8-8585-CFE1FAB99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92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1E63-A809-41CB-BCDF-AC01106D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EB66D-E2BC-4AF5-B7C1-4E00936A7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A28AA-91FA-4F88-B516-FD4FBF39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E70AA-F15B-41D1-81D6-43E6A371F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5AB0-7797-4720-A61C-BBB9B6568836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440A70-CC5B-4B4D-A03B-32A76D504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4F2AD-20CC-43E0-9770-6541CD29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D9B-A423-41B8-8585-CFE1FAB99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648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1C8F-C396-42F2-BEB4-AE5DB2A4C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C3305-34D7-4DDD-9B42-FC16527D1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F965A0-2C63-47A9-A1F0-4838075F6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8950F8-AA5D-430B-B0B7-A6186679F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004F7A-3468-4F79-8A2C-2D34299C8D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4778EE-4195-4674-9114-4E9476C4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5AB0-7797-4720-A61C-BBB9B6568836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FA1EB9-6190-4609-9536-F93A11D8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956785-B94F-45CB-A4CE-72734C119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D9B-A423-41B8-8585-CFE1FAB99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508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4CE1-5175-462D-B861-D33F419BB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6153EB-9CC1-4A07-BF9D-0338997C0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5AB0-7797-4720-A61C-BBB9B6568836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5444D-EA22-490E-B7EB-5CF20C1B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2ED69-FC21-49DF-AED8-AB4FBEFB8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D9B-A423-41B8-8585-CFE1FAB99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26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E32B10-DCFD-4720-8BCA-EE1869782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5AB0-7797-4720-A61C-BBB9B6568836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C0D8CF-0D57-4695-8D98-E3B48ABB5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AD905-9F58-47DE-AC9B-81AE0248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D9B-A423-41B8-8585-CFE1FAB99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208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8CAF6-652C-48FE-84FA-05100989F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168BA-86B9-4DC1-BE64-AFB67A85B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9B5B8-BD6D-49BE-8F48-78DDCAB1E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80F32-99FC-4A82-B513-8CCBD2195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5AB0-7797-4720-A61C-BBB9B6568836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7C17A2-AE17-4B7B-A1F2-69753CE2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6B521-E4AA-497F-8B24-43C9D656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D9B-A423-41B8-8585-CFE1FAB99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85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8F49-BDF8-49E7-9F94-D458BEA47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BE1E6-4AE3-4D22-AAF7-DABE17076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E27E2-770E-4275-86B5-D827CB6BA3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55C9D-9897-4F07-8860-3F788F2D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5AB0-7797-4720-A61C-BBB9B6568836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29585-25B9-4EC8-8FB4-4B366BAA8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9B618-C70C-436C-92A9-85DFC674C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D9B-A423-41B8-8585-CFE1FAB99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4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E879B1-7475-4650-A43D-FEE0A0345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23322-8602-41DF-BC96-7416A74A1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74E2F-F844-443D-8651-CDB24501E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55AB0-7797-4720-A61C-BBB9B6568836}" type="datetimeFigureOut">
              <a:rPr lang="en-GB" smtClean="0"/>
              <a:t>09/09/2022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7D255-CFE2-441A-9CDE-744EDE10A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D6C0-F8FE-4E2F-9E1F-FF633C7D1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D9B-A423-41B8-8585-CFE1FAB99F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41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large building with a statue in front of it&#10;&#10;Description automatically generated with medium confidence">
            <a:extLst>
              <a:ext uri="{FF2B5EF4-FFF2-40B4-BE49-F238E27FC236}">
                <a16:creationId xmlns:a16="http://schemas.microsoft.com/office/drawing/2014/main" id="{135C8C14-77DF-478F-882F-F3FA24A45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6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CAC725E-9B50-4BFA-AABC-75CC068E7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5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8883AD-A24B-4E3F-AEEF-CDCA1445C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33" b="3926"/>
          <a:stretch/>
        </p:blipFill>
        <p:spPr>
          <a:xfrm>
            <a:off x="2192494" y="-1"/>
            <a:ext cx="780701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25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4515761-0C29-4925-BABE-4C08C1E82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90" y="0"/>
            <a:ext cx="6877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0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B7DF868-4B7D-43C8-B5A6-A113487A0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14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DFAFF-5233-4157-9B6C-06944D6B9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920" y="264096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My Father’s house has many rooms; if that were not so, would I have told you that I am going there to prepare a place for you?</a:t>
            </a:r>
            <a:b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b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And if I go and prepare a place for you, I will come back and take you to be with me that you also may be where I am.</a:t>
            </a:r>
            <a:b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b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(John 14:2-3)</a:t>
            </a:r>
          </a:p>
        </p:txBody>
      </p:sp>
    </p:spTree>
    <p:extLst>
      <p:ext uri="{BB962C8B-B14F-4D97-AF65-F5344CB8AC3E}">
        <p14:creationId xmlns:p14="http://schemas.microsoft.com/office/powerpoint/2010/main" val="675000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69</Words>
  <Application>Microsoft Office PowerPoint</Application>
  <PresentationFormat>Widescreen</PresentationFormat>
  <Paragraphs>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Father’s house has many rooms; if that were not so, would I have told you that I am going there to prepare a place for you?  And if I go and prepare a place for you, I will come back and take you to be with me that you also may be where I am.  (John 14:2-3)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Austen Hardwick</dc:creator>
  <cp:lastModifiedBy>Fiona Johnson</cp:lastModifiedBy>
  <cp:revision>2</cp:revision>
  <dcterms:created xsi:type="dcterms:W3CDTF">2022-09-09T13:24:40Z</dcterms:created>
  <dcterms:modified xsi:type="dcterms:W3CDTF">2022-09-09T13:48:28Z</dcterms:modified>
</cp:coreProperties>
</file>