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9D4463-CB08-46EB-8EF5-CB0154834FBB}" v="6" dt="2022-10-10T10:35:24.7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e Andres" userId="cadd0e6c-995b-4f18-a75e-e749edc57ce5" providerId="ADAL" clId="{AD9D4463-CB08-46EB-8EF5-CB0154834FBB}"/>
    <pc:docChg chg="custSel addSld modSld">
      <pc:chgData name="Christine Andres" userId="cadd0e6c-995b-4f18-a75e-e749edc57ce5" providerId="ADAL" clId="{AD9D4463-CB08-46EB-8EF5-CB0154834FBB}" dt="2022-10-10T10:35:24.755" v="25"/>
      <pc:docMkLst>
        <pc:docMk/>
      </pc:docMkLst>
      <pc:sldChg chg="addSp modSp mod">
        <pc:chgData name="Christine Andres" userId="cadd0e6c-995b-4f18-a75e-e749edc57ce5" providerId="ADAL" clId="{AD9D4463-CB08-46EB-8EF5-CB0154834FBB}" dt="2022-10-10T10:31:36.660" v="7" actId="1076"/>
        <pc:sldMkLst>
          <pc:docMk/>
          <pc:sldMk cId="950460009" sldId="256"/>
        </pc:sldMkLst>
        <pc:spChg chg="add mod">
          <ac:chgData name="Christine Andres" userId="cadd0e6c-995b-4f18-a75e-e749edc57ce5" providerId="ADAL" clId="{AD9D4463-CB08-46EB-8EF5-CB0154834FBB}" dt="2022-10-10T10:31:36.660" v="7" actId="1076"/>
          <ac:spMkLst>
            <pc:docMk/>
            <pc:sldMk cId="950460009" sldId="256"/>
            <ac:spMk id="13" creationId="{29F22033-D6EE-4ABC-85CC-75079EC60D04}"/>
          </ac:spMkLst>
        </pc:spChg>
        <pc:picChg chg="add mod">
          <ac:chgData name="Christine Andres" userId="cadd0e6c-995b-4f18-a75e-e749edc57ce5" providerId="ADAL" clId="{AD9D4463-CB08-46EB-8EF5-CB0154834FBB}" dt="2022-10-10T10:31:32.313" v="6" actId="1076"/>
          <ac:picMkLst>
            <pc:docMk/>
            <pc:sldMk cId="950460009" sldId="256"/>
            <ac:picMk id="12" creationId="{57331F5D-A095-45FA-8958-1D2E0078BE1E}"/>
          </ac:picMkLst>
        </pc:picChg>
      </pc:sldChg>
      <pc:sldChg chg="addSp delSp modSp add mod">
        <pc:chgData name="Christine Andres" userId="cadd0e6c-995b-4f18-a75e-e749edc57ce5" providerId="ADAL" clId="{AD9D4463-CB08-46EB-8EF5-CB0154834FBB}" dt="2022-10-10T10:35:17.610" v="24" actId="1076"/>
        <pc:sldMkLst>
          <pc:docMk/>
          <pc:sldMk cId="1238190848" sldId="257"/>
        </pc:sldMkLst>
        <pc:spChg chg="add mod">
          <ac:chgData name="Christine Andres" userId="cadd0e6c-995b-4f18-a75e-e749edc57ce5" providerId="ADAL" clId="{AD9D4463-CB08-46EB-8EF5-CB0154834FBB}" dt="2022-10-10T10:35:11.630" v="23" actId="14100"/>
          <ac:spMkLst>
            <pc:docMk/>
            <pc:sldMk cId="1238190848" sldId="257"/>
            <ac:spMk id="5" creationId="{84F1EDA0-D061-4E7E-86AF-B1029B8BBEC0}"/>
          </ac:spMkLst>
        </pc:spChg>
        <pc:spChg chg="add mod">
          <ac:chgData name="Christine Andres" userId="cadd0e6c-995b-4f18-a75e-e749edc57ce5" providerId="ADAL" clId="{AD9D4463-CB08-46EB-8EF5-CB0154834FBB}" dt="2022-10-10T10:35:17.610" v="24" actId="1076"/>
          <ac:spMkLst>
            <pc:docMk/>
            <pc:sldMk cId="1238190848" sldId="257"/>
            <ac:spMk id="8" creationId="{3F554215-72E3-4438-B17E-B1F57603F1F1}"/>
          </ac:spMkLst>
        </pc:spChg>
        <pc:spChg chg="del">
          <ac:chgData name="Christine Andres" userId="cadd0e6c-995b-4f18-a75e-e749edc57ce5" providerId="ADAL" clId="{AD9D4463-CB08-46EB-8EF5-CB0154834FBB}" dt="2022-10-10T10:31:44.603" v="10" actId="478"/>
          <ac:spMkLst>
            <pc:docMk/>
            <pc:sldMk cId="1238190848" sldId="257"/>
            <ac:spMk id="13" creationId="{29F22033-D6EE-4ABC-85CC-75079EC60D04}"/>
          </ac:spMkLst>
        </pc:spChg>
        <pc:picChg chg="add mod ord">
          <ac:chgData name="Christine Andres" userId="cadd0e6c-995b-4f18-a75e-e749edc57ce5" providerId="ADAL" clId="{AD9D4463-CB08-46EB-8EF5-CB0154834FBB}" dt="2022-10-10T10:34:45.997" v="19" actId="962"/>
          <ac:picMkLst>
            <pc:docMk/>
            <pc:sldMk cId="1238190848" sldId="257"/>
            <ac:picMk id="3" creationId="{C92AC8DE-1E51-4A11-BBF8-D052D903E76A}"/>
          </ac:picMkLst>
        </pc:picChg>
        <pc:picChg chg="del">
          <ac:chgData name="Christine Andres" userId="cadd0e6c-995b-4f18-a75e-e749edc57ce5" providerId="ADAL" clId="{AD9D4463-CB08-46EB-8EF5-CB0154834FBB}" dt="2022-10-10T10:34:32.176" v="14" actId="478"/>
          <ac:picMkLst>
            <pc:docMk/>
            <pc:sldMk cId="1238190848" sldId="257"/>
            <ac:picMk id="11" creationId="{68025F5F-DAE9-41FB-871E-14CE65D9F74D}"/>
          </ac:picMkLst>
        </pc:picChg>
        <pc:picChg chg="del">
          <ac:chgData name="Christine Andres" userId="cadd0e6c-995b-4f18-a75e-e749edc57ce5" providerId="ADAL" clId="{AD9D4463-CB08-46EB-8EF5-CB0154834FBB}" dt="2022-10-10T10:31:41.182" v="9" actId="478"/>
          <ac:picMkLst>
            <pc:docMk/>
            <pc:sldMk cId="1238190848" sldId="257"/>
            <ac:picMk id="12" creationId="{57331F5D-A095-45FA-8958-1D2E0078BE1E}"/>
          </ac:picMkLst>
        </pc:picChg>
      </pc:sldChg>
      <pc:sldChg chg="add">
        <pc:chgData name="Christine Andres" userId="cadd0e6c-995b-4f18-a75e-e749edc57ce5" providerId="ADAL" clId="{AD9D4463-CB08-46EB-8EF5-CB0154834FBB}" dt="2022-10-10T10:35:24.755" v="25"/>
        <pc:sldMkLst>
          <pc:docMk/>
          <pc:sldMk cId="4175788330" sldId="258"/>
        </pc:sldMkLst>
      </pc:sldChg>
    </pc:docChg>
  </pc:docChgLst>
  <pc:docChgLst>
    <pc:chgData name="Stephanie Chagas-Bijl" userId="ad29c413-7ce2-40ab-9739-4fc0ddca22cd" providerId="ADAL" clId="{8294FBC1-7FDC-4C9E-93CA-329840C331F5}"/>
    <pc:docChg chg="delSld modSld">
      <pc:chgData name="Stephanie Chagas-Bijl" userId="ad29c413-7ce2-40ab-9739-4fc0ddca22cd" providerId="ADAL" clId="{8294FBC1-7FDC-4C9E-93CA-329840C331F5}" dt="2022-10-10T10:37:35.209" v="23" actId="47"/>
      <pc:docMkLst>
        <pc:docMk/>
      </pc:docMkLst>
      <pc:sldChg chg="modSp mod">
        <pc:chgData name="Stephanie Chagas-Bijl" userId="ad29c413-7ce2-40ab-9739-4fc0ddca22cd" providerId="ADAL" clId="{8294FBC1-7FDC-4C9E-93CA-329840C331F5}" dt="2022-10-10T10:37:30.024" v="22" actId="20577"/>
        <pc:sldMkLst>
          <pc:docMk/>
          <pc:sldMk cId="950460009" sldId="256"/>
        </pc:sldMkLst>
        <pc:spChg chg="mod">
          <ac:chgData name="Stephanie Chagas-Bijl" userId="ad29c413-7ce2-40ab-9739-4fc0ddca22cd" providerId="ADAL" clId="{8294FBC1-7FDC-4C9E-93CA-329840C331F5}" dt="2022-10-10T10:37:30.024" v="22" actId="20577"/>
          <ac:spMkLst>
            <pc:docMk/>
            <pc:sldMk cId="950460009" sldId="256"/>
            <ac:spMk id="13" creationId="{29F22033-D6EE-4ABC-85CC-75079EC60D04}"/>
          </ac:spMkLst>
        </pc:spChg>
      </pc:sldChg>
      <pc:sldChg chg="del">
        <pc:chgData name="Stephanie Chagas-Bijl" userId="ad29c413-7ce2-40ab-9739-4fc0ddca22cd" providerId="ADAL" clId="{8294FBC1-7FDC-4C9E-93CA-329840C331F5}" dt="2022-10-10T10:37:35.209" v="23" actId="47"/>
        <pc:sldMkLst>
          <pc:docMk/>
          <pc:sldMk cId="4175788330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6DE3A-697A-48FD-9F95-1BB712E94185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B3C8-A7EE-42F8-AB96-A177E2A360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7357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6DE3A-697A-48FD-9F95-1BB712E94185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B3C8-A7EE-42F8-AB96-A177E2A360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7704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6DE3A-697A-48FD-9F95-1BB712E94185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B3C8-A7EE-42F8-AB96-A177E2A360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23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6DE3A-697A-48FD-9F95-1BB712E94185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B3C8-A7EE-42F8-AB96-A177E2A360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6189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6DE3A-697A-48FD-9F95-1BB712E94185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B3C8-A7EE-42F8-AB96-A177E2A360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735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6DE3A-697A-48FD-9F95-1BB712E94185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B3C8-A7EE-42F8-AB96-A177E2A360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6511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6DE3A-697A-48FD-9F95-1BB712E94185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B3C8-A7EE-42F8-AB96-A177E2A360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03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6DE3A-697A-48FD-9F95-1BB712E94185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B3C8-A7EE-42F8-AB96-A177E2A360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970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6DE3A-697A-48FD-9F95-1BB712E94185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B3C8-A7EE-42F8-AB96-A177E2A360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668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6DE3A-697A-48FD-9F95-1BB712E94185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B3C8-A7EE-42F8-AB96-A177E2A360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0361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6DE3A-697A-48FD-9F95-1BB712E94185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B3C8-A7EE-42F8-AB96-A177E2A360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951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6DE3A-697A-48FD-9F95-1BB712E94185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2B3C8-A7EE-42F8-AB96-A177E2A360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26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68025F5F-DAE9-41FB-871E-14CE65D9F7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7331F5D-A095-45FA-8958-1D2E0078BE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63" b="7626"/>
          <a:stretch/>
        </p:blipFill>
        <p:spPr>
          <a:xfrm>
            <a:off x="1421498" y="702129"/>
            <a:ext cx="6194530" cy="348377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29F22033-D6EE-4ABC-85CC-75079EC60D04}"/>
              </a:ext>
            </a:extLst>
          </p:cNvPr>
          <p:cNvSpPr txBox="1"/>
          <p:nvPr/>
        </p:nvSpPr>
        <p:spPr>
          <a:xfrm>
            <a:off x="781875" y="4534092"/>
            <a:ext cx="74737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solidFill>
                  <a:schemeClr val="accent4">
                    <a:lumMod val="50000"/>
                  </a:schemeClr>
                </a:solidFill>
                <a:latin typeface="Bahnschrift" panose="020B0502040204020203" pitchFamily="34" charset="0"/>
              </a:rPr>
              <a:t>Advent Series</a:t>
            </a:r>
          </a:p>
        </p:txBody>
      </p:sp>
    </p:spTree>
    <p:extLst>
      <p:ext uri="{BB962C8B-B14F-4D97-AF65-F5344CB8AC3E}">
        <p14:creationId xmlns:p14="http://schemas.microsoft.com/office/powerpoint/2010/main" val="950460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92AC8DE-1E51-4A11-BBF8-D052D903E7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4F1EDA0-D061-4E7E-86AF-B1029B8BBEC0}"/>
              </a:ext>
            </a:extLst>
          </p:cNvPr>
          <p:cNvSpPr txBox="1"/>
          <p:nvPr/>
        </p:nvSpPr>
        <p:spPr>
          <a:xfrm>
            <a:off x="795129" y="1029140"/>
            <a:ext cx="7156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Bahnschrift" panose="020B0502040204020203" pitchFamily="34" charset="0"/>
              </a:rPr>
              <a:t>TITLE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F554215-72E3-4438-B17E-B1F57603F1F1}"/>
              </a:ext>
            </a:extLst>
          </p:cNvPr>
          <p:cNvSpPr txBox="1"/>
          <p:nvPr/>
        </p:nvSpPr>
        <p:spPr>
          <a:xfrm>
            <a:off x="795129" y="1964087"/>
            <a:ext cx="71561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Bahnschrift" panose="020B0502040204020203" pitchFamily="34" charset="0"/>
              </a:rPr>
              <a:t>Text to go here</a:t>
            </a:r>
          </a:p>
        </p:txBody>
      </p:sp>
    </p:spTree>
    <p:extLst>
      <p:ext uri="{BB962C8B-B14F-4D97-AF65-F5344CB8AC3E}">
        <p14:creationId xmlns:p14="http://schemas.microsoft.com/office/powerpoint/2010/main" val="1238190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F448C662FB394AAC99D0785FCB9EFE" ma:contentTypeVersion="15" ma:contentTypeDescription="Create a new document." ma:contentTypeScope="" ma:versionID="f78155a3091d6726535d503ac3d578d5">
  <xsd:schema xmlns:xsd="http://www.w3.org/2001/XMLSchema" xmlns:xs="http://www.w3.org/2001/XMLSchema" xmlns:p="http://schemas.microsoft.com/office/2006/metadata/properties" xmlns:ns2="466f9437-edad-4b70-8c1e-678e90a28dbe" xmlns:ns3="13a34a21-b267-41f8-862e-9a79bb07b7ec" targetNamespace="http://schemas.microsoft.com/office/2006/metadata/properties" ma:root="true" ma:fieldsID="c2f06bca687788cb9f43138d9a0e9fdc" ns2:_="" ns3:_="">
    <xsd:import namespace="466f9437-edad-4b70-8c1e-678e90a28dbe"/>
    <xsd:import namespace="13a34a21-b267-41f8-862e-9a79bb07b7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6f9437-edad-4b70-8c1e-678e90a28d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e0a80d65-cb42-4a96-a38d-e87d92f5402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a34a21-b267-41f8-862e-9a79bb07b7e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5034dcc-61d9-44f2-a14b-d11fb091c143}" ma:internalName="TaxCatchAll" ma:showField="CatchAllData" ma:web="13a34a21-b267-41f8-862e-9a79bb07b7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66f9437-edad-4b70-8c1e-678e90a28dbe">
      <Terms xmlns="http://schemas.microsoft.com/office/infopath/2007/PartnerControls"/>
    </lcf76f155ced4ddcb4097134ff3c332f>
    <TaxCatchAll xmlns="13a34a21-b267-41f8-862e-9a79bb07b7ec" xsi:nil="true"/>
  </documentManagement>
</p:properties>
</file>

<file path=customXml/itemProps1.xml><?xml version="1.0" encoding="utf-8"?>
<ds:datastoreItem xmlns:ds="http://schemas.openxmlformats.org/officeDocument/2006/customXml" ds:itemID="{452D9527-E5C4-4499-A0DD-F61C8E2EFB2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A20D435-00A5-4880-B553-56E602282B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6f9437-edad-4b70-8c1e-678e90a28dbe"/>
    <ds:schemaRef ds:uri="13a34a21-b267-41f8-862e-9a79bb07b7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38FEBD3-FFCB-48F5-BEDA-221C315AB381}">
  <ds:schemaRefs>
    <ds:schemaRef ds:uri="http://schemas.microsoft.com/office/2006/metadata/properties"/>
    <ds:schemaRef ds:uri="http://schemas.microsoft.com/office/infopath/2007/PartnerControls"/>
    <ds:schemaRef ds:uri="466f9437-edad-4b70-8c1e-678e90a28dbe"/>
    <ds:schemaRef ds:uri="13a34a21-b267-41f8-862e-9a79bb07b7e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7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Bahnschrift</vt:lpstr>
      <vt:lpstr>Calibri</vt:lpstr>
      <vt:lpstr>Calibri Light</vt:lpstr>
      <vt:lpstr>Office Theme</vt:lpstr>
      <vt:lpstr>PowerPoint Presentation</vt:lpstr>
      <vt:lpstr>PowerPoint Presentation</vt:lpstr>
    </vt:vector>
  </TitlesOfParts>
  <Company>The Salvation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Christine Andres</dc:creator>
  <cp:lastModifiedBy>Stephanie Chagas-Bijl</cp:lastModifiedBy>
  <cp:revision>1</cp:revision>
  <dcterms:created xsi:type="dcterms:W3CDTF">2022-10-10T10:27:52Z</dcterms:created>
  <dcterms:modified xsi:type="dcterms:W3CDTF">2022-10-10T10:37:35Z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0x0101004BF448C662FB394AAC99D0785FCB9EFE</vt:lpwstr>
  </property>
  <property fmtid="{D5CDD505-2E9C-101B-9397-08002B2CF9AE}" pid="3" name="MediaServiceImageTags">
    <vt:lpwstr/>
  </property>
</Properties>
</file>