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9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891632-2CEC-417A-A848-E87ECACB7D3F}" v="8" dt="2022-10-10T10:30:34.518"/>
    <p1510:client id="{D6B512F6-CA78-46AD-823B-0F6D8DB6AFCF}" v="1" vWet="5" dt="2022-10-10T10:30:17.0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anie Chagas-Bijl" userId="ad29c413-7ce2-40ab-9739-4fc0ddca22cd" providerId="ADAL" clId="{9BFB80E9-772F-46DF-B065-125A9DDC092F}"/>
    <pc:docChg chg="undo custSel delSld modSld">
      <pc:chgData name="Stephanie Chagas-Bijl" userId="ad29c413-7ce2-40ab-9739-4fc0ddca22cd" providerId="ADAL" clId="{9BFB80E9-772F-46DF-B065-125A9DDC092F}" dt="2022-10-10T10:37:04.731" v="17" actId="47"/>
      <pc:docMkLst>
        <pc:docMk/>
      </pc:docMkLst>
      <pc:sldChg chg="modSp mod">
        <pc:chgData name="Stephanie Chagas-Bijl" userId="ad29c413-7ce2-40ab-9739-4fc0ddca22cd" providerId="ADAL" clId="{9BFB80E9-772F-46DF-B065-125A9DDC092F}" dt="2022-10-10T10:37:01.267" v="15" actId="1076"/>
        <pc:sldMkLst>
          <pc:docMk/>
          <pc:sldMk cId="341591043" sldId="256"/>
        </pc:sldMkLst>
        <pc:spChg chg="mod">
          <ac:chgData name="Stephanie Chagas-Bijl" userId="ad29c413-7ce2-40ab-9739-4fc0ddca22cd" providerId="ADAL" clId="{9BFB80E9-772F-46DF-B065-125A9DDC092F}" dt="2022-10-10T10:37:01.267" v="15" actId="1076"/>
          <ac:spMkLst>
            <pc:docMk/>
            <pc:sldMk cId="341591043" sldId="256"/>
            <ac:spMk id="4" creationId="{E254B186-FDD0-409B-AF84-284745113292}"/>
          </ac:spMkLst>
        </pc:spChg>
        <pc:picChg chg="mod">
          <ac:chgData name="Stephanie Chagas-Bijl" userId="ad29c413-7ce2-40ab-9739-4fc0ddca22cd" providerId="ADAL" clId="{9BFB80E9-772F-46DF-B065-125A9DDC092F}" dt="2022-10-10T10:36:55.284" v="14" actId="1076"/>
          <ac:picMkLst>
            <pc:docMk/>
            <pc:sldMk cId="341591043" sldId="256"/>
            <ac:picMk id="5" creationId="{2FEBD05A-BF90-4DE2-973B-0AA61908A533}"/>
          </ac:picMkLst>
        </pc:picChg>
      </pc:sldChg>
      <pc:sldChg chg="del">
        <pc:chgData name="Stephanie Chagas-Bijl" userId="ad29c413-7ce2-40ab-9739-4fc0ddca22cd" providerId="ADAL" clId="{9BFB80E9-772F-46DF-B065-125A9DDC092F}" dt="2022-10-10T10:37:03.254" v="16" actId="47"/>
        <pc:sldMkLst>
          <pc:docMk/>
          <pc:sldMk cId="1951085016" sldId="257"/>
        </pc:sldMkLst>
      </pc:sldChg>
      <pc:sldChg chg="del">
        <pc:chgData name="Stephanie Chagas-Bijl" userId="ad29c413-7ce2-40ab-9739-4fc0ddca22cd" providerId="ADAL" clId="{9BFB80E9-772F-46DF-B065-125A9DDC092F}" dt="2022-10-10T10:37:04.731" v="17" actId="47"/>
        <pc:sldMkLst>
          <pc:docMk/>
          <pc:sldMk cId="1098673341" sldId="258"/>
        </pc:sldMkLst>
      </pc:sldChg>
      <pc:sldChg chg="modSp mod">
        <pc:chgData name="Stephanie Chagas-Bijl" userId="ad29c413-7ce2-40ab-9739-4fc0ddca22cd" providerId="ADAL" clId="{9BFB80E9-772F-46DF-B065-125A9DDC092F}" dt="2022-10-10T10:36:46.853" v="12" actId="20577"/>
        <pc:sldMkLst>
          <pc:docMk/>
          <pc:sldMk cId="362331941" sldId="259"/>
        </pc:sldMkLst>
        <pc:spChg chg="mod">
          <ac:chgData name="Stephanie Chagas-Bijl" userId="ad29c413-7ce2-40ab-9739-4fc0ddca22cd" providerId="ADAL" clId="{9BFB80E9-772F-46DF-B065-125A9DDC092F}" dt="2022-10-10T10:36:46.853" v="12" actId="20577"/>
          <ac:spMkLst>
            <pc:docMk/>
            <pc:sldMk cId="362331941" sldId="259"/>
            <ac:spMk id="11" creationId="{013EA9F8-CB6C-4AF0-8A27-A5B8839A3EA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DF50D-86CE-40B2-BBEF-63920443EE7C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2C9CFA-EF13-41FC-B747-B80F271A6A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8538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DFFC37-3071-4CA7-961D-5C2D00E7B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AB5B07-2F2B-46AC-9CA7-2DC3B98F9B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13F86A-CEAC-40B0-8421-DD5133B07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92A35F-5E92-4DD0-AEAA-5E9EE5CD2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5D06C5-92D5-4061-95E8-BE686A388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492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E4EC-9DD5-482F-8F1C-5870D3E756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9FAAD-7B35-438A-8982-EC281D43FC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6074F-88C8-42EF-B9B8-CEBC2A6BD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B44272-C117-455A-A921-997B2B63B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9EA34F-C0B5-431C-9E89-F668250A1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460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D587A-4033-46BD-9E46-E929833F77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465057-8ED4-4DA2-A42C-A2C53BEC6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1C1158-2302-4081-A57C-E8ADD64AB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F1F544-5C21-49F1-829E-D8F3369EB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6506D-3977-4868-B124-CFF26163A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955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CFDF1-FBC6-4239-BA56-5D18027F2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D47F93-0195-4895-A4BD-AF5268E72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76BC5-EE25-42A6-B979-66016FBA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0F52B-9A8C-4A1D-A5BC-90D31D90E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96E7B-4EC2-474F-91A5-3A14BFCCB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4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D02F8E-F19D-4F8C-9F1B-6E94207817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5D45F-DCB9-4586-8DC4-A14C1E141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AC319-E51A-4B30-B29E-D62C41BE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A541BF-E1CF-4149-B602-04E16B5DC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E5883-C96E-4509-B9CA-740C8F82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156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8569C7-0345-4C74-B4DE-1CBF0D8D9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C3D0F-D200-4D39-8F34-2F0FA9F9BD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C01640-F0DB-49AF-8721-B53AC8FA01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84B000-44CA-45D1-A0FC-B3B25772F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49CFD3-ECA6-428F-853A-FEF6C4AA2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0F195-4DA7-4BCD-918E-BDD7C462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345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01550-0375-439D-80B2-8555383E8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C539C2-1936-4B24-AE63-E9BA42032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58B5AA-0998-4413-B50D-96421D0487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167415-C956-4968-B601-4357AB7A03F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589631-8A93-4B5C-B58D-8819B913078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6AE855D-06A5-468B-AD5E-22B092F4A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3C22311-42B9-48C8-B5DE-A036D6CF6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4B09907-B0CE-4745-B17E-F0EB6D64A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531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F5625-C978-45F9-A293-680B33FD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158CA-BE33-4537-9DE5-B4E76563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0DD092-03F2-45E0-B1CA-D448D220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5AA0C9-FF7A-43FE-8D7B-538A2F556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621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F2DD94-752C-49FA-A2DF-F4C9DED56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E1AC3A5-0424-4D41-AABB-EB416FDD1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694648-2CAB-438B-BEEF-66FEB3063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098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52747-E6A2-443E-A2E5-F977968727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CBA1D5-C6D3-4231-A5AF-314107052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A3C0C0-892E-4EC0-8A1F-DC97C77508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CBA81-AA26-49C1-945C-D8603B898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DF0F8-F369-4E79-A9EF-8E7C550A7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CCDDB9-CE4F-47A4-9905-B41016AEE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00014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4D0C4-41FB-4EBD-AD50-393883BD11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1FED76-A6EB-4F41-8FAF-A725F40A6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23D51B-EA83-4813-9E7D-36F3C7298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CDD80-D14B-46C0-8CBA-3964EADDE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12D494-8A51-4337-A053-7D76BF645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330EA8-6C75-4E08-8D28-A10155BDB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748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34786DF-95EB-4B04-B6A8-1E157E54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562037-5CD8-44C1-8C51-3CB704090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C72D9F-B5AD-4546-B98C-4F39C6B2EB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1D199-CD3B-4BD9-B7AF-9D115A02D2A0}" type="datetimeFigureOut">
              <a:rPr lang="en-GB" smtClean="0"/>
              <a:t>10/10/2022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77F70-AB99-47B9-B210-B7E7C5504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37EB0-3035-4936-B865-8F13816C46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1DFFD4-B1F1-478B-88B8-9A8755BBD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5798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picture containing text, yellow&#10;&#10;Description automatically generated">
            <a:extLst>
              <a:ext uri="{FF2B5EF4-FFF2-40B4-BE49-F238E27FC236}">
                <a16:creationId xmlns:a16="http://schemas.microsoft.com/office/drawing/2014/main" id="{48AFB17E-E74F-48C7-BB63-EC811968F6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DF9D0C-F45A-4493-9190-776007D65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163" b="7626"/>
          <a:stretch/>
        </p:blipFill>
        <p:spPr>
          <a:xfrm>
            <a:off x="2273610" y="1132221"/>
            <a:ext cx="7644775" cy="4299389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013EA9F8-CB6C-4AF0-8A27-A5B8839A3EA3}"/>
              </a:ext>
            </a:extLst>
          </p:cNvPr>
          <p:cNvSpPr txBox="1"/>
          <p:nvPr/>
        </p:nvSpPr>
        <p:spPr>
          <a:xfrm>
            <a:off x="1484242" y="5431610"/>
            <a:ext cx="9223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>
                <a:solidFill>
                  <a:schemeClr val="accent4">
                    <a:lumMod val="50000"/>
                  </a:schemeClr>
                </a:solidFill>
                <a:latin typeface="Bahnschrift" panose="020B0502040204020203" pitchFamily="34" charset="0"/>
              </a:rPr>
              <a:t>Advent Series</a:t>
            </a:r>
          </a:p>
        </p:txBody>
      </p:sp>
    </p:spTree>
    <p:extLst>
      <p:ext uri="{BB962C8B-B14F-4D97-AF65-F5344CB8AC3E}">
        <p14:creationId xmlns:p14="http://schemas.microsoft.com/office/powerpoint/2010/main" val="36233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FEBD05A-BF90-4DE2-973B-0AA61908A5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6ED1E4-4A5C-4943-AA63-40D77B1F7B45}"/>
              </a:ext>
            </a:extLst>
          </p:cNvPr>
          <p:cNvSpPr txBox="1"/>
          <p:nvPr/>
        </p:nvSpPr>
        <p:spPr>
          <a:xfrm>
            <a:off x="1285459" y="1029140"/>
            <a:ext cx="92235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Bahnschrift" panose="020B0502040204020203" pitchFamily="34" charset="0"/>
              </a:rPr>
              <a:t>TITLE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54B186-FDD0-409B-AF84-284745113292}"/>
              </a:ext>
            </a:extLst>
          </p:cNvPr>
          <p:cNvSpPr txBox="1"/>
          <p:nvPr/>
        </p:nvSpPr>
        <p:spPr>
          <a:xfrm>
            <a:off x="1285459" y="1935151"/>
            <a:ext cx="9223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Bahnschrift" panose="020B0502040204020203" pitchFamily="34" charset="0"/>
              </a:rPr>
              <a:t>Text to go here</a:t>
            </a:r>
          </a:p>
        </p:txBody>
      </p:sp>
    </p:spTree>
    <p:extLst>
      <p:ext uri="{BB962C8B-B14F-4D97-AF65-F5344CB8AC3E}">
        <p14:creationId xmlns:p14="http://schemas.microsoft.com/office/powerpoint/2010/main" val="341591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F448C662FB394AAC99D0785FCB9EFE" ma:contentTypeVersion="15" ma:contentTypeDescription="Create a new document." ma:contentTypeScope="" ma:versionID="f78155a3091d6726535d503ac3d578d5">
  <xsd:schema xmlns:xsd="http://www.w3.org/2001/XMLSchema" xmlns:xs="http://www.w3.org/2001/XMLSchema" xmlns:p="http://schemas.microsoft.com/office/2006/metadata/properties" xmlns:ns2="466f9437-edad-4b70-8c1e-678e90a28dbe" xmlns:ns3="13a34a21-b267-41f8-862e-9a79bb07b7ec" targetNamespace="http://schemas.microsoft.com/office/2006/metadata/properties" ma:root="true" ma:fieldsID="c2f06bca687788cb9f43138d9a0e9fdc" ns2:_="" ns3:_="">
    <xsd:import namespace="466f9437-edad-4b70-8c1e-678e90a28dbe"/>
    <xsd:import namespace="13a34a21-b267-41f8-862e-9a79bb07b7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f9437-edad-4b70-8c1e-678e90a28db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0a80d65-cb42-4a96-a38d-e87d92f5402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a34a21-b267-41f8-862e-9a79bb07b7e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5034dcc-61d9-44f2-a14b-d11fb091c143}" ma:internalName="TaxCatchAll" ma:showField="CatchAllData" ma:web="13a34a21-b267-41f8-862e-9a79bb07b7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66f9437-edad-4b70-8c1e-678e90a28dbe">
      <Terms xmlns="http://schemas.microsoft.com/office/infopath/2007/PartnerControls"/>
    </lcf76f155ced4ddcb4097134ff3c332f>
    <TaxCatchAll xmlns="13a34a21-b267-41f8-862e-9a79bb07b7ec" xsi:nil="true"/>
    <SharedWithUsers xmlns="13a34a21-b267-41f8-862e-9a79bb07b7ec">
      <UserInfo>
        <DisplayName>Stephanie Chagas-Bijl</DisplayName>
        <AccountId>16</AccountId>
        <AccountType/>
      </UserInfo>
      <UserInfo>
        <DisplayName>Christine Andres</DisplayName>
        <AccountId>13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383BC1A-AAE2-4A34-B9DB-449D48ED3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CD42657-24B8-4AA7-85C7-9C03418BE7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f9437-edad-4b70-8c1e-678e90a28dbe"/>
    <ds:schemaRef ds:uri="13a34a21-b267-41f8-862e-9a79bb07b7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3C42E7F-41E8-408C-9C3A-D35B58CB0D09}">
  <ds:schemaRefs>
    <ds:schemaRef ds:uri="http://schemas.microsoft.com/office/2006/metadata/properties"/>
    <ds:schemaRef ds:uri="http://schemas.microsoft.com/office/infopath/2007/PartnerControls"/>
    <ds:schemaRef ds:uri="466f9437-edad-4b70-8c1e-678e90a28dbe"/>
    <ds:schemaRef ds:uri="13a34a21-b267-41f8-862e-9a79bb07b7e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Office Theme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Andres</dc:creator>
  <cp:lastModifiedBy>Stephanie Chagas-Bijl</cp:lastModifiedBy>
  <cp:revision>2</cp:revision>
  <dcterms:created xsi:type="dcterms:W3CDTF">2022-10-10T10:02:07Z</dcterms:created>
  <dcterms:modified xsi:type="dcterms:W3CDTF">2022-10-10T10:37:08Z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0x0101004BF448C662FB394AAC99D0785FCB9EFE</vt:lpwstr>
  </property>
  <property fmtid="{D5CDD505-2E9C-101B-9397-08002B2CF9AE}" pid="3" name="MediaServiceImageTags">
    <vt:lpwstr/>
  </property>
</Properties>
</file>