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8" r:id="rId5"/>
    <p:sldId id="259" r:id="rId6"/>
    <p:sldId id="263" r:id="rId7"/>
    <p:sldId id="264" r:id="rId8"/>
    <p:sldId id="265" r:id="rId9"/>
    <p:sldId id="280" r:id="rId10"/>
    <p:sldId id="268" r:id="rId11"/>
    <p:sldId id="270" r:id="rId12"/>
    <p:sldId id="272" r:id="rId13"/>
    <p:sldId id="271" r:id="rId14"/>
    <p:sldId id="274" r:id="rId15"/>
    <p:sldId id="277" r:id="rId16"/>
    <p:sldId id="266" r:id="rId17"/>
    <p:sldId id="279" r:id="rId18"/>
    <p:sldId id="26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CC66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6E2F91-EF7E-4657-9BE8-55B87D40A8CF}" v="1" dt="2022-09-27T11:03:11.7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10EB7-1882-40FE-8FE7-455D8D7D916E}" type="datetimeFigureOut">
              <a:rPr lang="en-GB" smtClean="0"/>
              <a:t>25/10/2022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0B858-D8B4-4F79-83A7-C5F6FD785C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20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10EB7-1882-40FE-8FE7-455D8D7D916E}" type="datetimeFigureOut">
              <a:rPr lang="en-GB" smtClean="0"/>
              <a:t>25/10/2022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0B858-D8B4-4F79-83A7-C5F6FD785C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064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10EB7-1882-40FE-8FE7-455D8D7D916E}" type="datetimeFigureOut">
              <a:rPr lang="en-GB" smtClean="0"/>
              <a:t>25/10/2022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0B858-D8B4-4F79-83A7-C5F6FD785C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226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10EB7-1882-40FE-8FE7-455D8D7D916E}" type="datetimeFigureOut">
              <a:rPr lang="en-GB" smtClean="0"/>
              <a:t>25/10/2022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0B858-D8B4-4F79-83A7-C5F6FD785C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229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10EB7-1882-40FE-8FE7-455D8D7D916E}" type="datetimeFigureOut">
              <a:rPr lang="en-GB" smtClean="0"/>
              <a:t>25/10/2022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0B858-D8B4-4F79-83A7-C5F6FD785C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427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10EB7-1882-40FE-8FE7-455D8D7D916E}" type="datetimeFigureOut">
              <a:rPr lang="en-GB" smtClean="0"/>
              <a:t>25/10/2022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0B858-D8B4-4F79-83A7-C5F6FD785C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388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10EB7-1882-40FE-8FE7-455D8D7D916E}" type="datetimeFigureOut">
              <a:rPr lang="en-GB" smtClean="0"/>
              <a:t>25/10/2022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0B858-D8B4-4F79-83A7-C5F6FD785C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574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10EB7-1882-40FE-8FE7-455D8D7D916E}" type="datetimeFigureOut">
              <a:rPr lang="en-GB" smtClean="0"/>
              <a:t>25/10/2022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0B858-D8B4-4F79-83A7-C5F6FD785C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112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10EB7-1882-40FE-8FE7-455D8D7D916E}" type="datetimeFigureOut">
              <a:rPr lang="en-GB" smtClean="0"/>
              <a:t>25/10/2022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0B858-D8B4-4F79-83A7-C5F6FD785C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186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10EB7-1882-40FE-8FE7-455D8D7D916E}" type="datetimeFigureOut">
              <a:rPr lang="en-GB" smtClean="0"/>
              <a:t>25/10/2022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0B858-D8B4-4F79-83A7-C5F6FD785C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426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10EB7-1882-40FE-8FE7-455D8D7D916E}" type="datetimeFigureOut">
              <a:rPr lang="en-GB" smtClean="0"/>
              <a:t>25/10/2022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0B858-D8B4-4F79-83A7-C5F6FD785C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367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10EB7-1882-40FE-8FE7-455D8D7D916E}" type="datetimeFigureOut">
              <a:rPr lang="en-GB" smtClean="0"/>
              <a:t>25/10/2022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0B858-D8B4-4F79-83A7-C5F6FD785C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40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2.gif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D891C5-09AA-4388-9355-A61CF18966B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9119" y="5994023"/>
            <a:ext cx="671120" cy="75492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A8711F9-DA16-4281-AFE7-AB814CBDEFD9}"/>
              </a:ext>
            </a:extLst>
          </p:cNvPr>
          <p:cNvSpPr txBox="1"/>
          <p:nvPr/>
        </p:nvSpPr>
        <p:spPr>
          <a:xfrm>
            <a:off x="1656375" y="132376"/>
            <a:ext cx="3201806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  <a:latin typeface="Komika Title" panose="02000506000000020004" pitchFamily="2" charset="0"/>
                <a:cs typeface="Levenim MT" pitchFamily="2" charset="-79"/>
              </a:rPr>
              <a:t>Who…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A1C0F1-48C0-4F72-92F7-D41703A11854}"/>
              </a:ext>
            </a:extLst>
          </p:cNvPr>
          <p:cNvSpPr txBox="1"/>
          <p:nvPr/>
        </p:nvSpPr>
        <p:spPr>
          <a:xfrm>
            <a:off x="4495097" y="2921169"/>
            <a:ext cx="3201806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  <a:latin typeface="Komika Title" panose="02000506000000020004" pitchFamily="2" charset="0"/>
                <a:cs typeface="Levenim MT" pitchFamily="2" charset="-79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80460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60E4825-04F6-4321-AA87-91CE261BEB2E}"/>
              </a:ext>
            </a:extLst>
          </p:cNvPr>
          <p:cNvSpPr/>
          <p:nvPr/>
        </p:nvSpPr>
        <p:spPr>
          <a:xfrm>
            <a:off x="1968617" y="262205"/>
            <a:ext cx="8254767" cy="6182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6D06A0A-FFDF-44D1-AFC4-D375E818DCB1}"/>
              </a:ext>
            </a:extLst>
          </p:cNvPr>
          <p:cNvSpPr/>
          <p:nvPr/>
        </p:nvSpPr>
        <p:spPr>
          <a:xfrm>
            <a:off x="3726970" y="5319867"/>
            <a:ext cx="4323666" cy="1076783"/>
          </a:xfrm>
          <a:prstGeom prst="ellipse">
            <a:avLst/>
          </a:prstGeom>
          <a:solidFill>
            <a:schemeClr val="bg1">
              <a:lumMod val="65000"/>
              <a:alpha val="7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close-up of some measuring tape&#10;&#10;Description automatically generated with low confidence">
            <a:extLst>
              <a:ext uri="{FF2B5EF4-FFF2-40B4-BE49-F238E27FC236}">
                <a16:creationId xmlns:a16="http://schemas.microsoft.com/office/drawing/2014/main" id="{476CB69D-1461-4A6B-AC07-832AB16042E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094229">
            <a:off x="3643017" y="2192419"/>
            <a:ext cx="4848814" cy="4204231"/>
          </a:xfrm>
          <a:prstGeom prst="rect">
            <a:avLst/>
          </a:prstGeom>
        </p:spPr>
      </p:pic>
      <p:pic>
        <p:nvPicPr>
          <p:cNvPr id="8" name="Picture 7" descr="A city at night&#10;&#10;Description automatically generated with low confidence">
            <a:extLst>
              <a:ext uri="{FF2B5EF4-FFF2-40B4-BE49-F238E27FC236}">
                <a16:creationId xmlns:a16="http://schemas.microsoft.com/office/drawing/2014/main" id="{7BF88978-1785-4D7D-8888-C332C9D8C4C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776001" y="2181972"/>
            <a:ext cx="3110824" cy="221903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7BAA9E-185A-4E5E-BBF9-E1E85395C489}"/>
              </a:ext>
            </a:extLst>
          </p:cNvPr>
          <p:cNvSpPr txBox="1"/>
          <p:nvPr/>
        </p:nvSpPr>
        <p:spPr>
          <a:xfrm>
            <a:off x="1977006" y="273779"/>
            <a:ext cx="3141484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002060"/>
                </a:solidFill>
                <a:latin typeface="Ruluko" panose="02000000000000000000" pitchFamily="2" charset="0"/>
                <a:cs typeface="Levenim MT" pitchFamily="2" charset="-79"/>
              </a:rPr>
              <a:t>A place to stay?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855305-D452-42C9-9BA5-83A9DE49B23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9119" y="5994023"/>
            <a:ext cx="671120" cy="75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40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60E4825-04F6-4321-AA87-91CE261BEB2E}"/>
              </a:ext>
            </a:extLst>
          </p:cNvPr>
          <p:cNvSpPr/>
          <p:nvPr/>
        </p:nvSpPr>
        <p:spPr>
          <a:xfrm>
            <a:off x="1977007" y="213963"/>
            <a:ext cx="8254767" cy="6182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Parallelogram 20">
            <a:extLst>
              <a:ext uri="{FF2B5EF4-FFF2-40B4-BE49-F238E27FC236}">
                <a16:creationId xmlns:a16="http://schemas.microsoft.com/office/drawing/2014/main" id="{DE529A42-F898-4CCE-8440-7B62EC9E84B8}"/>
              </a:ext>
            </a:extLst>
          </p:cNvPr>
          <p:cNvSpPr/>
          <p:nvPr/>
        </p:nvSpPr>
        <p:spPr>
          <a:xfrm flipH="1">
            <a:off x="6574027" y="3285617"/>
            <a:ext cx="1444616" cy="1864187"/>
          </a:xfrm>
          <a:custGeom>
            <a:avLst/>
            <a:gdLst>
              <a:gd name="connsiteX0" fmla="*/ 0 w 788565"/>
              <a:gd name="connsiteY0" fmla="*/ 2215741 h 2215741"/>
              <a:gd name="connsiteX1" fmla="*/ 197141 w 788565"/>
              <a:gd name="connsiteY1" fmla="*/ 0 h 2215741"/>
              <a:gd name="connsiteX2" fmla="*/ 788565 w 788565"/>
              <a:gd name="connsiteY2" fmla="*/ 0 h 2215741"/>
              <a:gd name="connsiteX3" fmla="*/ 591424 w 788565"/>
              <a:gd name="connsiteY3" fmla="*/ 2215741 h 2215741"/>
              <a:gd name="connsiteX4" fmla="*/ 0 w 788565"/>
              <a:gd name="connsiteY4" fmla="*/ 2215741 h 2215741"/>
              <a:gd name="connsiteX0" fmla="*/ 0 w 788565"/>
              <a:gd name="connsiteY0" fmla="*/ 2215741 h 2256753"/>
              <a:gd name="connsiteX1" fmla="*/ 197141 w 788565"/>
              <a:gd name="connsiteY1" fmla="*/ 0 h 2256753"/>
              <a:gd name="connsiteX2" fmla="*/ 788565 w 788565"/>
              <a:gd name="connsiteY2" fmla="*/ 0 h 2256753"/>
              <a:gd name="connsiteX3" fmla="*/ 591424 w 788565"/>
              <a:gd name="connsiteY3" fmla="*/ 2215741 h 2256753"/>
              <a:gd name="connsiteX4" fmla="*/ 0 w 788565"/>
              <a:gd name="connsiteY4" fmla="*/ 2215741 h 2256753"/>
              <a:gd name="connsiteX0" fmla="*/ 0 w 788565"/>
              <a:gd name="connsiteY0" fmla="*/ 2215741 h 2282853"/>
              <a:gd name="connsiteX1" fmla="*/ 197141 w 788565"/>
              <a:gd name="connsiteY1" fmla="*/ 0 h 2282853"/>
              <a:gd name="connsiteX2" fmla="*/ 788565 w 788565"/>
              <a:gd name="connsiteY2" fmla="*/ 0 h 2282853"/>
              <a:gd name="connsiteX3" fmla="*/ 591424 w 788565"/>
              <a:gd name="connsiteY3" fmla="*/ 2215741 h 2282853"/>
              <a:gd name="connsiteX4" fmla="*/ 0 w 788565"/>
              <a:gd name="connsiteY4" fmla="*/ 2215741 h 2282853"/>
              <a:gd name="connsiteX0" fmla="*/ 0 w 788565"/>
              <a:gd name="connsiteY0" fmla="*/ 2215741 h 2490369"/>
              <a:gd name="connsiteX1" fmla="*/ 197141 w 788565"/>
              <a:gd name="connsiteY1" fmla="*/ 0 h 2490369"/>
              <a:gd name="connsiteX2" fmla="*/ 788565 w 788565"/>
              <a:gd name="connsiteY2" fmla="*/ 0 h 2490369"/>
              <a:gd name="connsiteX3" fmla="*/ 591424 w 788565"/>
              <a:gd name="connsiteY3" fmla="*/ 2215741 h 2490369"/>
              <a:gd name="connsiteX4" fmla="*/ 332839 w 788565"/>
              <a:gd name="connsiteY4" fmla="*/ 2474068 h 2490369"/>
              <a:gd name="connsiteX5" fmla="*/ 0 w 788565"/>
              <a:gd name="connsiteY5" fmla="*/ 2215741 h 2490369"/>
              <a:gd name="connsiteX0" fmla="*/ 0 w 788565"/>
              <a:gd name="connsiteY0" fmla="*/ 2215741 h 2479397"/>
              <a:gd name="connsiteX1" fmla="*/ 197141 w 788565"/>
              <a:gd name="connsiteY1" fmla="*/ 0 h 2479397"/>
              <a:gd name="connsiteX2" fmla="*/ 788565 w 788565"/>
              <a:gd name="connsiteY2" fmla="*/ 0 h 2479397"/>
              <a:gd name="connsiteX3" fmla="*/ 591424 w 788565"/>
              <a:gd name="connsiteY3" fmla="*/ 2215741 h 2479397"/>
              <a:gd name="connsiteX4" fmla="*/ 290894 w 788565"/>
              <a:gd name="connsiteY4" fmla="*/ 2457290 h 2479397"/>
              <a:gd name="connsiteX5" fmla="*/ 0 w 788565"/>
              <a:gd name="connsiteY5" fmla="*/ 2215741 h 2479397"/>
              <a:gd name="connsiteX0" fmla="*/ 0 w 788565"/>
              <a:gd name="connsiteY0" fmla="*/ 2215741 h 2501128"/>
              <a:gd name="connsiteX1" fmla="*/ 197141 w 788565"/>
              <a:gd name="connsiteY1" fmla="*/ 0 h 2501128"/>
              <a:gd name="connsiteX2" fmla="*/ 788565 w 788565"/>
              <a:gd name="connsiteY2" fmla="*/ 0 h 2501128"/>
              <a:gd name="connsiteX3" fmla="*/ 591424 w 788565"/>
              <a:gd name="connsiteY3" fmla="*/ 2215741 h 2501128"/>
              <a:gd name="connsiteX4" fmla="*/ 290894 w 788565"/>
              <a:gd name="connsiteY4" fmla="*/ 2457290 h 2501128"/>
              <a:gd name="connsiteX5" fmla="*/ 0 w 788565"/>
              <a:gd name="connsiteY5" fmla="*/ 2215741 h 2501128"/>
              <a:gd name="connsiteX0" fmla="*/ 0 w 788565"/>
              <a:gd name="connsiteY0" fmla="*/ 2215741 h 2501128"/>
              <a:gd name="connsiteX1" fmla="*/ 197141 w 788565"/>
              <a:gd name="connsiteY1" fmla="*/ 0 h 2501128"/>
              <a:gd name="connsiteX2" fmla="*/ 788565 w 788565"/>
              <a:gd name="connsiteY2" fmla="*/ 0 h 2501128"/>
              <a:gd name="connsiteX3" fmla="*/ 591424 w 788565"/>
              <a:gd name="connsiteY3" fmla="*/ 2215741 h 2501128"/>
              <a:gd name="connsiteX4" fmla="*/ 290894 w 788565"/>
              <a:gd name="connsiteY4" fmla="*/ 2457290 h 2501128"/>
              <a:gd name="connsiteX5" fmla="*/ 0 w 788565"/>
              <a:gd name="connsiteY5" fmla="*/ 2215741 h 2501128"/>
              <a:gd name="connsiteX0" fmla="*/ 0 w 788565"/>
              <a:gd name="connsiteY0" fmla="*/ 2215741 h 2550260"/>
              <a:gd name="connsiteX1" fmla="*/ 197141 w 788565"/>
              <a:gd name="connsiteY1" fmla="*/ 0 h 2550260"/>
              <a:gd name="connsiteX2" fmla="*/ 788565 w 788565"/>
              <a:gd name="connsiteY2" fmla="*/ 0 h 2550260"/>
              <a:gd name="connsiteX3" fmla="*/ 591424 w 788565"/>
              <a:gd name="connsiteY3" fmla="*/ 2215741 h 2550260"/>
              <a:gd name="connsiteX4" fmla="*/ 56002 w 788565"/>
              <a:gd name="connsiteY4" fmla="*/ 2524402 h 2550260"/>
              <a:gd name="connsiteX5" fmla="*/ 0 w 788565"/>
              <a:gd name="connsiteY5" fmla="*/ 2215741 h 2550260"/>
              <a:gd name="connsiteX0" fmla="*/ 36277 w 824842"/>
              <a:gd name="connsiteY0" fmla="*/ 2215741 h 2585262"/>
              <a:gd name="connsiteX1" fmla="*/ 233418 w 824842"/>
              <a:gd name="connsiteY1" fmla="*/ 0 h 2585262"/>
              <a:gd name="connsiteX2" fmla="*/ 824842 w 824842"/>
              <a:gd name="connsiteY2" fmla="*/ 0 h 2585262"/>
              <a:gd name="connsiteX3" fmla="*/ 627701 w 824842"/>
              <a:gd name="connsiteY3" fmla="*/ 2215741 h 2585262"/>
              <a:gd name="connsiteX4" fmla="*/ 0 w 824842"/>
              <a:gd name="connsiteY4" fmla="*/ 2566347 h 2585262"/>
              <a:gd name="connsiteX5" fmla="*/ 36277 w 824842"/>
              <a:gd name="connsiteY5" fmla="*/ 2215741 h 2585262"/>
              <a:gd name="connsiteX0" fmla="*/ 2721 w 791286"/>
              <a:gd name="connsiteY0" fmla="*/ 2215741 h 2645833"/>
              <a:gd name="connsiteX1" fmla="*/ 199862 w 791286"/>
              <a:gd name="connsiteY1" fmla="*/ 0 h 2645833"/>
              <a:gd name="connsiteX2" fmla="*/ 791286 w 791286"/>
              <a:gd name="connsiteY2" fmla="*/ 0 h 2645833"/>
              <a:gd name="connsiteX3" fmla="*/ 594145 w 791286"/>
              <a:gd name="connsiteY3" fmla="*/ 2215741 h 2645833"/>
              <a:gd name="connsiteX4" fmla="*/ 0 w 791286"/>
              <a:gd name="connsiteY4" fmla="*/ 2633459 h 2645833"/>
              <a:gd name="connsiteX5" fmla="*/ 2721 w 791286"/>
              <a:gd name="connsiteY5" fmla="*/ 2215741 h 2645833"/>
              <a:gd name="connsiteX0" fmla="*/ 86611 w 875176"/>
              <a:gd name="connsiteY0" fmla="*/ 2215741 h 2622627"/>
              <a:gd name="connsiteX1" fmla="*/ 283752 w 875176"/>
              <a:gd name="connsiteY1" fmla="*/ 0 h 2622627"/>
              <a:gd name="connsiteX2" fmla="*/ 875176 w 875176"/>
              <a:gd name="connsiteY2" fmla="*/ 0 h 2622627"/>
              <a:gd name="connsiteX3" fmla="*/ 678035 w 875176"/>
              <a:gd name="connsiteY3" fmla="*/ 2215741 h 2622627"/>
              <a:gd name="connsiteX4" fmla="*/ 0 w 875176"/>
              <a:gd name="connsiteY4" fmla="*/ 2608292 h 2622627"/>
              <a:gd name="connsiteX5" fmla="*/ 86611 w 875176"/>
              <a:gd name="connsiteY5" fmla="*/ 2215741 h 2622627"/>
              <a:gd name="connsiteX0" fmla="*/ 86611 w 875176"/>
              <a:gd name="connsiteY0" fmla="*/ 2215741 h 2619608"/>
              <a:gd name="connsiteX1" fmla="*/ 283752 w 875176"/>
              <a:gd name="connsiteY1" fmla="*/ 0 h 2619608"/>
              <a:gd name="connsiteX2" fmla="*/ 875176 w 875176"/>
              <a:gd name="connsiteY2" fmla="*/ 0 h 2619608"/>
              <a:gd name="connsiteX3" fmla="*/ 678035 w 875176"/>
              <a:gd name="connsiteY3" fmla="*/ 2215741 h 2619608"/>
              <a:gd name="connsiteX4" fmla="*/ 0 w 875176"/>
              <a:gd name="connsiteY4" fmla="*/ 2608292 h 2619608"/>
              <a:gd name="connsiteX5" fmla="*/ 86611 w 875176"/>
              <a:gd name="connsiteY5" fmla="*/ 2215741 h 2619608"/>
              <a:gd name="connsiteX0" fmla="*/ 17121 w 805686"/>
              <a:gd name="connsiteY0" fmla="*/ 2215741 h 2611907"/>
              <a:gd name="connsiteX1" fmla="*/ 214262 w 805686"/>
              <a:gd name="connsiteY1" fmla="*/ 0 h 2611907"/>
              <a:gd name="connsiteX2" fmla="*/ 805686 w 805686"/>
              <a:gd name="connsiteY2" fmla="*/ 0 h 2611907"/>
              <a:gd name="connsiteX3" fmla="*/ 608545 w 805686"/>
              <a:gd name="connsiteY3" fmla="*/ 2215741 h 2611907"/>
              <a:gd name="connsiteX4" fmla="*/ 106679 w 805686"/>
              <a:gd name="connsiteY4" fmla="*/ 2599903 h 2611907"/>
              <a:gd name="connsiteX5" fmla="*/ 17121 w 805686"/>
              <a:gd name="connsiteY5" fmla="*/ 2215741 h 2611907"/>
              <a:gd name="connsiteX0" fmla="*/ 17121 w 1007022"/>
              <a:gd name="connsiteY0" fmla="*/ 2215741 h 2611907"/>
              <a:gd name="connsiteX1" fmla="*/ 214262 w 1007022"/>
              <a:gd name="connsiteY1" fmla="*/ 0 h 2611907"/>
              <a:gd name="connsiteX2" fmla="*/ 1007022 w 1007022"/>
              <a:gd name="connsiteY2" fmla="*/ 0 h 2611907"/>
              <a:gd name="connsiteX3" fmla="*/ 608545 w 1007022"/>
              <a:gd name="connsiteY3" fmla="*/ 2215741 h 2611907"/>
              <a:gd name="connsiteX4" fmla="*/ 106679 w 1007022"/>
              <a:gd name="connsiteY4" fmla="*/ 2599903 h 2611907"/>
              <a:gd name="connsiteX5" fmla="*/ 17121 w 1007022"/>
              <a:gd name="connsiteY5" fmla="*/ 2215741 h 2611907"/>
              <a:gd name="connsiteX0" fmla="*/ 17121 w 1007022"/>
              <a:gd name="connsiteY0" fmla="*/ 2215741 h 2611907"/>
              <a:gd name="connsiteX1" fmla="*/ 298152 w 1007022"/>
              <a:gd name="connsiteY1" fmla="*/ 0 h 2611907"/>
              <a:gd name="connsiteX2" fmla="*/ 1007022 w 1007022"/>
              <a:gd name="connsiteY2" fmla="*/ 0 h 2611907"/>
              <a:gd name="connsiteX3" fmla="*/ 608545 w 1007022"/>
              <a:gd name="connsiteY3" fmla="*/ 2215741 h 2611907"/>
              <a:gd name="connsiteX4" fmla="*/ 106679 w 1007022"/>
              <a:gd name="connsiteY4" fmla="*/ 2599903 h 2611907"/>
              <a:gd name="connsiteX5" fmla="*/ 17121 w 1007022"/>
              <a:gd name="connsiteY5" fmla="*/ 2215741 h 2611907"/>
              <a:gd name="connsiteX0" fmla="*/ 17121 w 1501973"/>
              <a:gd name="connsiteY0" fmla="*/ 2215741 h 2611907"/>
              <a:gd name="connsiteX1" fmla="*/ 298152 w 1501973"/>
              <a:gd name="connsiteY1" fmla="*/ 0 h 2611907"/>
              <a:gd name="connsiteX2" fmla="*/ 1501973 w 1501973"/>
              <a:gd name="connsiteY2" fmla="*/ 0 h 2611907"/>
              <a:gd name="connsiteX3" fmla="*/ 608545 w 1501973"/>
              <a:gd name="connsiteY3" fmla="*/ 2215741 h 2611907"/>
              <a:gd name="connsiteX4" fmla="*/ 106679 w 1501973"/>
              <a:gd name="connsiteY4" fmla="*/ 2599903 h 2611907"/>
              <a:gd name="connsiteX5" fmla="*/ 17121 w 1501973"/>
              <a:gd name="connsiteY5" fmla="*/ 2215741 h 2611907"/>
              <a:gd name="connsiteX0" fmla="*/ 17121 w 1501973"/>
              <a:gd name="connsiteY0" fmla="*/ 2215741 h 2611907"/>
              <a:gd name="connsiteX1" fmla="*/ 868603 w 1501973"/>
              <a:gd name="connsiteY1" fmla="*/ 33556 h 2611907"/>
              <a:gd name="connsiteX2" fmla="*/ 1501973 w 1501973"/>
              <a:gd name="connsiteY2" fmla="*/ 0 h 2611907"/>
              <a:gd name="connsiteX3" fmla="*/ 608545 w 1501973"/>
              <a:gd name="connsiteY3" fmla="*/ 2215741 h 2611907"/>
              <a:gd name="connsiteX4" fmla="*/ 106679 w 1501973"/>
              <a:gd name="connsiteY4" fmla="*/ 2599903 h 2611907"/>
              <a:gd name="connsiteX5" fmla="*/ 17121 w 1501973"/>
              <a:gd name="connsiteY5" fmla="*/ 2215741 h 2611907"/>
              <a:gd name="connsiteX0" fmla="*/ 17121 w 1501973"/>
              <a:gd name="connsiteY0" fmla="*/ 2215741 h 2611907"/>
              <a:gd name="connsiteX1" fmla="*/ 776324 w 1501973"/>
              <a:gd name="connsiteY1" fmla="*/ 25167 h 2611907"/>
              <a:gd name="connsiteX2" fmla="*/ 1501973 w 1501973"/>
              <a:gd name="connsiteY2" fmla="*/ 0 h 2611907"/>
              <a:gd name="connsiteX3" fmla="*/ 608545 w 1501973"/>
              <a:gd name="connsiteY3" fmla="*/ 2215741 h 2611907"/>
              <a:gd name="connsiteX4" fmla="*/ 106679 w 1501973"/>
              <a:gd name="connsiteY4" fmla="*/ 2599903 h 2611907"/>
              <a:gd name="connsiteX5" fmla="*/ 17121 w 1501973"/>
              <a:gd name="connsiteY5" fmla="*/ 2215741 h 2611907"/>
              <a:gd name="connsiteX0" fmla="*/ 17121 w 1820754"/>
              <a:gd name="connsiteY0" fmla="*/ 2190574 h 2586740"/>
              <a:gd name="connsiteX1" fmla="*/ 776324 w 1820754"/>
              <a:gd name="connsiteY1" fmla="*/ 0 h 2586740"/>
              <a:gd name="connsiteX2" fmla="*/ 1820754 w 1820754"/>
              <a:gd name="connsiteY2" fmla="*/ 33556 h 2586740"/>
              <a:gd name="connsiteX3" fmla="*/ 608545 w 1820754"/>
              <a:gd name="connsiteY3" fmla="*/ 2190574 h 2586740"/>
              <a:gd name="connsiteX4" fmla="*/ 106679 w 1820754"/>
              <a:gd name="connsiteY4" fmla="*/ 2574736 h 2586740"/>
              <a:gd name="connsiteX5" fmla="*/ 17121 w 1820754"/>
              <a:gd name="connsiteY5" fmla="*/ 2190574 h 2586740"/>
              <a:gd name="connsiteX0" fmla="*/ 17121 w 1820754"/>
              <a:gd name="connsiteY0" fmla="*/ 2157018 h 2553184"/>
              <a:gd name="connsiteX1" fmla="*/ 944104 w 1820754"/>
              <a:gd name="connsiteY1" fmla="*/ 16778 h 2553184"/>
              <a:gd name="connsiteX2" fmla="*/ 1820754 w 1820754"/>
              <a:gd name="connsiteY2" fmla="*/ 0 h 2553184"/>
              <a:gd name="connsiteX3" fmla="*/ 608545 w 1820754"/>
              <a:gd name="connsiteY3" fmla="*/ 2157018 h 2553184"/>
              <a:gd name="connsiteX4" fmla="*/ 106679 w 1820754"/>
              <a:gd name="connsiteY4" fmla="*/ 2541180 h 2553184"/>
              <a:gd name="connsiteX5" fmla="*/ 17121 w 1820754"/>
              <a:gd name="connsiteY5" fmla="*/ 2157018 h 2553184"/>
              <a:gd name="connsiteX0" fmla="*/ 44666 w 1848299"/>
              <a:gd name="connsiteY0" fmla="*/ 2157018 h 2523134"/>
              <a:gd name="connsiteX1" fmla="*/ 971649 w 1848299"/>
              <a:gd name="connsiteY1" fmla="*/ 16778 h 2523134"/>
              <a:gd name="connsiteX2" fmla="*/ 1848299 w 1848299"/>
              <a:gd name="connsiteY2" fmla="*/ 0 h 2523134"/>
              <a:gd name="connsiteX3" fmla="*/ 636090 w 1848299"/>
              <a:gd name="connsiteY3" fmla="*/ 2157018 h 2523134"/>
              <a:gd name="connsiteX4" fmla="*/ 0 w 1848299"/>
              <a:gd name="connsiteY4" fmla="*/ 2507624 h 2523134"/>
              <a:gd name="connsiteX5" fmla="*/ 44666 w 1848299"/>
              <a:gd name="connsiteY5" fmla="*/ 2157018 h 2523134"/>
              <a:gd name="connsiteX0" fmla="*/ 19938 w 1924239"/>
              <a:gd name="connsiteY0" fmla="*/ 2173796 h 2523134"/>
              <a:gd name="connsiteX1" fmla="*/ 1047589 w 1924239"/>
              <a:gd name="connsiteY1" fmla="*/ 16778 h 2523134"/>
              <a:gd name="connsiteX2" fmla="*/ 1924239 w 1924239"/>
              <a:gd name="connsiteY2" fmla="*/ 0 h 2523134"/>
              <a:gd name="connsiteX3" fmla="*/ 712030 w 1924239"/>
              <a:gd name="connsiteY3" fmla="*/ 2157018 h 2523134"/>
              <a:gd name="connsiteX4" fmla="*/ 75940 w 1924239"/>
              <a:gd name="connsiteY4" fmla="*/ 2507624 h 2523134"/>
              <a:gd name="connsiteX5" fmla="*/ 19938 w 1924239"/>
              <a:gd name="connsiteY5" fmla="*/ 2173796 h 2523134"/>
              <a:gd name="connsiteX0" fmla="*/ 25128 w 1929429"/>
              <a:gd name="connsiteY0" fmla="*/ 2173796 h 2462078"/>
              <a:gd name="connsiteX1" fmla="*/ 1052779 w 1929429"/>
              <a:gd name="connsiteY1" fmla="*/ 16778 h 2462078"/>
              <a:gd name="connsiteX2" fmla="*/ 1929429 w 1929429"/>
              <a:gd name="connsiteY2" fmla="*/ 0 h 2462078"/>
              <a:gd name="connsiteX3" fmla="*/ 717220 w 1929429"/>
              <a:gd name="connsiteY3" fmla="*/ 2157018 h 2462078"/>
              <a:gd name="connsiteX4" fmla="*/ 39185 w 1929429"/>
              <a:gd name="connsiteY4" fmla="*/ 2432123 h 2462078"/>
              <a:gd name="connsiteX5" fmla="*/ 25128 w 1929429"/>
              <a:gd name="connsiteY5" fmla="*/ 2173796 h 2462078"/>
              <a:gd name="connsiteX0" fmla="*/ 25128 w 1929429"/>
              <a:gd name="connsiteY0" fmla="*/ 2173796 h 2453521"/>
              <a:gd name="connsiteX1" fmla="*/ 1052779 w 1929429"/>
              <a:gd name="connsiteY1" fmla="*/ 16778 h 2453521"/>
              <a:gd name="connsiteX2" fmla="*/ 1929429 w 1929429"/>
              <a:gd name="connsiteY2" fmla="*/ 0 h 2453521"/>
              <a:gd name="connsiteX3" fmla="*/ 717220 w 1929429"/>
              <a:gd name="connsiteY3" fmla="*/ 2157018 h 2453521"/>
              <a:gd name="connsiteX4" fmla="*/ 39185 w 1929429"/>
              <a:gd name="connsiteY4" fmla="*/ 2432123 h 2453521"/>
              <a:gd name="connsiteX5" fmla="*/ 25128 w 1929429"/>
              <a:gd name="connsiteY5" fmla="*/ 2173796 h 2453521"/>
              <a:gd name="connsiteX0" fmla="*/ 33691 w 1937992"/>
              <a:gd name="connsiteY0" fmla="*/ 2173796 h 2446453"/>
              <a:gd name="connsiteX1" fmla="*/ 1061342 w 1937992"/>
              <a:gd name="connsiteY1" fmla="*/ 16778 h 2446453"/>
              <a:gd name="connsiteX2" fmla="*/ 1937992 w 1937992"/>
              <a:gd name="connsiteY2" fmla="*/ 0 h 2446453"/>
              <a:gd name="connsiteX3" fmla="*/ 725783 w 1937992"/>
              <a:gd name="connsiteY3" fmla="*/ 2157018 h 2446453"/>
              <a:gd name="connsiteX4" fmla="*/ 47748 w 1937992"/>
              <a:gd name="connsiteY4" fmla="*/ 2432123 h 2446453"/>
              <a:gd name="connsiteX5" fmla="*/ 33691 w 1937992"/>
              <a:gd name="connsiteY5" fmla="*/ 2173796 h 2446453"/>
              <a:gd name="connsiteX0" fmla="*/ 144195 w 2048496"/>
              <a:gd name="connsiteY0" fmla="*/ 2173796 h 2446453"/>
              <a:gd name="connsiteX1" fmla="*/ 1171846 w 2048496"/>
              <a:gd name="connsiteY1" fmla="*/ 16778 h 2446453"/>
              <a:gd name="connsiteX2" fmla="*/ 2048496 w 2048496"/>
              <a:gd name="connsiteY2" fmla="*/ 0 h 2446453"/>
              <a:gd name="connsiteX3" fmla="*/ 836287 w 2048496"/>
              <a:gd name="connsiteY3" fmla="*/ 2157018 h 2446453"/>
              <a:gd name="connsiteX4" fmla="*/ 158252 w 2048496"/>
              <a:gd name="connsiteY4" fmla="*/ 2432123 h 2446453"/>
              <a:gd name="connsiteX5" fmla="*/ 144195 w 2048496"/>
              <a:gd name="connsiteY5" fmla="*/ 2173796 h 2446453"/>
              <a:gd name="connsiteX0" fmla="*/ 16774 w 1921075"/>
              <a:gd name="connsiteY0" fmla="*/ 2173796 h 2446453"/>
              <a:gd name="connsiteX1" fmla="*/ 1044425 w 1921075"/>
              <a:gd name="connsiteY1" fmla="*/ 16778 h 2446453"/>
              <a:gd name="connsiteX2" fmla="*/ 1921075 w 1921075"/>
              <a:gd name="connsiteY2" fmla="*/ 0 h 2446453"/>
              <a:gd name="connsiteX3" fmla="*/ 708866 w 1921075"/>
              <a:gd name="connsiteY3" fmla="*/ 2157018 h 2446453"/>
              <a:gd name="connsiteX4" fmla="*/ 30831 w 1921075"/>
              <a:gd name="connsiteY4" fmla="*/ 2432123 h 2446453"/>
              <a:gd name="connsiteX5" fmla="*/ 16774 w 1921075"/>
              <a:gd name="connsiteY5" fmla="*/ 2173796 h 2446453"/>
              <a:gd name="connsiteX0" fmla="*/ 16774 w 1921075"/>
              <a:gd name="connsiteY0" fmla="*/ 2173796 h 2471652"/>
              <a:gd name="connsiteX1" fmla="*/ 1044425 w 1921075"/>
              <a:gd name="connsiteY1" fmla="*/ 16778 h 2471652"/>
              <a:gd name="connsiteX2" fmla="*/ 1921075 w 1921075"/>
              <a:gd name="connsiteY2" fmla="*/ 0 h 2471652"/>
              <a:gd name="connsiteX3" fmla="*/ 708866 w 1921075"/>
              <a:gd name="connsiteY3" fmla="*/ 2157018 h 2471652"/>
              <a:gd name="connsiteX4" fmla="*/ 30831 w 1921075"/>
              <a:gd name="connsiteY4" fmla="*/ 2432123 h 2471652"/>
              <a:gd name="connsiteX5" fmla="*/ 16774 w 1921075"/>
              <a:gd name="connsiteY5" fmla="*/ 2173796 h 2471652"/>
              <a:gd name="connsiteX0" fmla="*/ 38801 w 1943102"/>
              <a:gd name="connsiteY0" fmla="*/ 2173796 h 2471652"/>
              <a:gd name="connsiteX1" fmla="*/ 1066452 w 1943102"/>
              <a:gd name="connsiteY1" fmla="*/ 16778 h 2471652"/>
              <a:gd name="connsiteX2" fmla="*/ 1943102 w 1943102"/>
              <a:gd name="connsiteY2" fmla="*/ 0 h 2471652"/>
              <a:gd name="connsiteX3" fmla="*/ 730893 w 1943102"/>
              <a:gd name="connsiteY3" fmla="*/ 2157018 h 2471652"/>
              <a:gd name="connsiteX4" fmla="*/ 52858 w 1943102"/>
              <a:gd name="connsiteY4" fmla="*/ 2432123 h 2471652"/>
              <a:gd name="connsiteX5" fmla="*/ 38801 w 1943102"/>
              <a:gd name="connsiteY5" fmla="*/ 2173796 h 2471652"/>
              <a:gd name="connsiteX0" fmla="*/ 37415 w 1941716"/>
              <a:gd name="connsiteY0" fmla="*/ 2173796 h 2471652"/>
              <a:gd name="connsiteX1" fmla="*/ 1065066 w 1941716"/>
              <a:gd name="connsiteY1" fmla="*/ 16778 h 2471652"/>
              <a:gd name="connsiteX2" fmla="*/ 1941716 w 1941716"/>
              <a:gd name="connsiteY2" fmla="*/ 0 h 2471652"/>
              <a:gd name="connsiteX3" fmla="*/ 729507 w 1941716"/>
              <a:gd name="connsiteY3" fmla="*/ 2157018 h 2471652"/>
              <a:gd name="connsiteX4" fmla="*/ 51472 w 1941716"/>
              <a:gd name="connsiteY4" fmla="*/ 2432123 h 2471652"/>
              <a:gd name="connsiteX5" fmla="*/ 37415 w 1941716"/>
              <a:gd name="connsiteY5" fmla="*/ 2173796 h 2471652"/>
              <a:gd name="connsiteX0" fmla="*/ 31429 w 1935730"/>
              <a:gd name="connsiteY0" fmla="*/ 2173796 h 2471652"/>
              <a:gd name="connsiteX1" fmla="*/ 1059080 w 1935730"/>
              <a:gd name="connsiteY1" fmla="*/ 16778 h 2471652"/>
              <a:gd name="connsiteX2" fmla="*/ 1935730 w 1935730"/>
              <a:gd name="connsiteY2" fmla="*/ 0 h 2471652"/>
              <a:gd name="connsiteX3" fmla="*/ 723521 w 1935730"/>
              <a:gd name="connsiteY3" fmla="*/ 2157018 h 2471652"/>
              <a:gd name="connsiteX4" fmla="*/ 45486 w 1935730"/>
              <a:gd name="connsiteY4" fmla="*/ 2432123 h 2471652"/>
              <a:gd name="connsiteX5" fmla="*/ 31429 w 1935730"/>
              <a:gd name="connsiteY5" fmla="*/ 2173796 h 2471652"/>
              <a:gd name="connsiteX0" fmla="*/ 36049 w 1940350"/>
              <a:gd name="connsiteY0" fmla="*/ 2173796 h 2489015"/>
              <a:gd name="connsiteX1" fmla="*/ 1063700 w 1940350"/>
              <a:gd name="connsiteY1" fmla="*/ 16778 h 2489015"/>
              <a:gd name="connsiteX2" fmla="*/ 1940350 w 1940350"/>
              <a:gd name="connsiteY2" fmla="*/ 0 h 2489015"/>
              <a:gd name="connsiteX3" fmla="*/ 728141 w 1940350"/>
              <a:gd name="connsiteY3" fmla="*/ 2157018 h 2489015"/>
              <a:gd name="connsiteX4" fmla="*/ 39514 w 1940350"/>
              <a:gd name="connsiteY4" fmla="*/ 2460367 h 2489015"/>
              <a:gd name="connsiteX5" fmla="*/ 36049 w 1940350"/>
              <a:gd name="connsiteY5" fmla="*/ 2173796 h 2489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0350" h="2489015">
                <a:moveTo>
                  <a:pt x="36049" y="2173796"/>
                </a:moveTo>
                <a:lnTo>
                  <a:pt x="1063700" y="16778"/>
                </a:lnTo>
                <a:lnTo>
                  <a:pt x="1940350" y="0"/>
                </a:lnTo>
                <a:lnTo>
                  <a:pt x="728141" y="2157018"/>
                </a:lnTo>
                <a:cubicBezTo>
                  <a:pt x="464859" y="2617078"/>
                  <a:pt x="20732" y="2467143"/>
                  <a:pt x="39514" y="2460367"/>
                </a:cubicBezTo>
                <a:cubicBezTo>
                  <a:pt x="-10894" y="2485988"/>
                  <a:pt x="-14181" y="2250553"/>
                  <a:pt x="36049" y="2173796"/>
                </a:cubicBezTo>
                <a:close/>
              </a:path>
            </a:pathLst>
          </a:custGeom>
          <a:solidFill>
            <a:srgbClr val="CC66FF"/>
          </a:solidFill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E8CFE9-0418-49A5-BFFE-5D55368C06BA}"/>
              </a:ext>
            </a:extLst>
          </p:cNvPr>
          <p:cNvSpPr txBox="1"/>
          <p:nvPr/>
        </p:nvSpPr>
        <p:spPr>
          <a:xfrm rot="3872621">
            <a:off x="6575954" y="4435515"/>
            <a:ext cx="2132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Ruluko" panose="02000000000000000000" pitchFamily="2" charset="0"/>
                <a:cs typeface="Levenim MT" pitchFamily="2" charset="-79"/>
              </a:rPr>
              <a:t>home</a:t>
            </a:r>
          </a:p>
        </p:txBody>
      </p:sp>
      <p:sp>
        <p:nvSpPr>
          <p:cNvPr id="18" name="Parallelogram 20">
            <a:extLst>
              <a:ext uri="{FF2B5EF4-FFF2-40B4-BE49-F238E27FC236}">
                <a16:creationId xmlns:a16="http://schemas.microsoft.com/office/drawing/2014/main" id="{0AF7AF12-FC2C-44A8-BBA3-CF9E7ECBC9CF}"/>
              </a:ext>
            </a:extLst>
          </p:cNvPr>
          <p:cNvSpPr/>
          <p:nvPr/>
        </p:nvSpPr>
        <p:spPr>
          <a:xfrm>
            <a:off x="4110280" y="3368119"/>
            <a:ext cx="1639445" cy="1781684"/>
          </a:xfrm>
          <a:custGeom>
            <a:avLst/>
            <a:gdLst>
              <a:gd name="connsiteX0" fmla="*/ 0 w 788565"/>
              <a:gd name="connsiteY0" fmla="*/ 2215741 h 2215741"/>
              <a:gd name="connsiteX1" fmla="*/ 197141 w 788565"/>
              <a:gd name="connsiteY1" fmla="*/ 0 h 2215741"/>
              <a:gd name="connsiteX2" fmla="*/ 788565 w 788565"/>
              <a:gd name="connsiteY2" fmla="*/ 0 h 2215741"/>
              <a:gd name="connsiteX3" fmla="*/ 591424 w 788565"/>
              <a:gd name="connsiteY3" fmla="*/ 2215741 h 2215741"/>
              <a:gd name="connsiteX4" fmla="*/ 0 w 788565"/>
              <a:gd name="connsiteY4" fmla="*/ 2215741 h 2215741"/>
              <a:gd name="connsiteX0" fmla="*/ 0 w 788565"/>
              <a:gd name="connsiteY0" fmla="*/ 2215741 h 2256753"/>
              <a:gd name="connsiteX1" fmla="*/ 197141 w 788565"/>
              <a:gd name="connsiteY1" fmla="*/ 0 h 2256753"/>
              <a:gd name="connsiteX2" fmla="*/ 788565 w 788565"/>
              <a:gd name="connsiteY2" fmla="*/ 0 h 2256753"/>
              <a:gd name="connsiteX3" fmla="*/ 591424 w 788565"/>
              <a:gd name="connsiteY3" fmla="*/ 2215741 h 2256753"/>
              <a:gd name="connsiteX4" fmla="*/ 0 w 788565"/>
              <a:gd name="connsiteY4" fmla="*/ 2215741 h 2256753"/>
              <a:gd name="connsiteX0" fmla="*/ 0 w 788565"/>
              <a:gd name="connsiteY0" fmla="*/ 2215741 h 2282853"/>
              <a:gd name="connsiteX1" fmla="*/ 197141 w 788565"/>
              <a:gd name="connsiteY1" fmla="*/ 0 h 2282853"/>
              <a:gd name="connsiteX2" fmla="*/ 788565 w 788565"/>
              <a:gd name="connsiteY2" fmla="*/ 0 h 2282853"/>
              <a:gd name="connsiteX3" fmla="*/ 591424 w 788565"/>
              <a:gd name="connsiteY3" fmla="*/ 2215741 h 2282853"/>
              <a:gd name="connsiteX4" fmla="*/ 0 w 788565"/>
              <a:gd name="connsiteY4" fmla="*/ 2215741 h 2282853"/>
              <a:gd name="connsiteX0" fmla="*/ 0 w 788565"/>
              <a:gd name="connsiteY0" fmla="*/ 2215741 h 2490369"/>
              <a:gd name="connsiteX1" fmla="*/ 197141 w 788565"/>
              <a:gd name="connsiteY1" fmla="*/ 0 h 2490369"/>
              <a:gd name="connsiteX2" fmla="*/ 788565 w 788565"/>
              <a:gd name="connsiteY2" fmla="*/ 0 h 2490369"/>
              <a:gd name="connsiteX3" fmla="*/ 591424 w 788565"/>
              <a:gd name="connsiteY3" fmla="*/ 2215741 h 2490369"/>
              <a:gd name="connsiteX4" fmla="*/ 332839 w 788565"/>
              <a:gd name="connsiteY4" fmla="*/ 2474068 h 2490369"/>
              <a:gd name="connsiteX5" fmla="*/ 0 w 788565"/>
              <a:gd name="connsiteY5" fmla="*/ 2215741 h 2490369"/>
              <a:gd name="connsiteX0" fmla="*/ 0 w 788565"/>
              <a:gd name="connsiteY0" fmla="*/ 2215741 h 2479397"/>
              <a:gd name="connsiteX1" fmla="*/ 197141 w 788565"/>
              <a:gd name="connsiteY1" fmla="*/ 0 h 2479397"/>
              <a:gd name="connsiteX2" fmla="*/ 788565 w 788565"/>
              <a:gd name="connsiteY2" fmla="*/ 0 h 2479397"/>
              <a:gd name="connsiteX3" fmla="*/ 591424 w 788565"/>
              <a:gd name="connsiteY3" fmla="*/ 2215741 h 2479397"/>
              <a:gd name="connsiteX4" fmla="*/ 290894 w 788565"/>
              <a:gd name="connsiteY4" fmla="*/ 2457290 h 2479397"/>
              <a:gd name="connsiteX5" fmla="*/ 0 w 788565"/>
              <a:gd name="connsiteY5" fmla="*/ 2215741 h 2479397"/>
              <a:gd name="connsiteX0" fmla="*/ 0 w 788565"/>
              <a:gd name="connsiteY0" fmla="*/ 2215741 h 2501128"/>
              <a:gd name="connsiteX1" fmla="*/ 197141 w 788565"/>
              <a:gd name="connsiteY1" fmla="*/ 0 h 2501128"/>
              <a:gd name="connsiteX2" fmla="*/ 788565 w 788565"/>
              <a:gd name="connsiteY2" fmla="*/ 0 h 2501128"/>
              <a:gd name="connsiteX3" fmla="*/ 591424 w 788565"/>
              <a:gd name="connsiteY3" fmla="*/ 2215741 h 2501128"/>
              <a:gd name="connsiteX4" fmla="*/ 290894 w 788565"/>
              <a:gd name="connsiteY4" fmla="*/ 2457290 h 2501128"/>
              <a:gd name="connsiteX5" fmla="*/ 0 w 788565"/>
              <a:gd name="connsiteY5" fmla="*/ 2215741 h 2501128"/>
              <a:gd name="connsiteX0" fmla="*/ 0 w 788565"/>
              <a:gd name="connsiteY0" fmla="*/ 2215741 h 2501128"/>
              <a:gd name="connsiteX1" fmla="*/ 197141 w 788565"/>
              <a:gd name="connsiteY1" fmla="*/ 0 h 2501128"/>
              <a:gd name="connsiteX2" fmla="*/ 788565 w 788565"/>
              <a:gd name="connsiteY2" fmla="*/ 0 h 2501128"/>
              <a:gd name="connsiteX3" fmla="*/ 591424 w 788565"/>
              <a:gd name="connsiteY3" fmla="*/ 2215741 h 2501128"/>
              <a:gd name="connsiteX4" fmla="*/ 290894 w 788565"/>
              <a:gd name="connsiteY4" fmla="*/ 2457290 h 2501128"/>
              <a:gd name="connsiteX5" fmla="*/ 0 w 788565"/>
              <a:gd name="connsiteY5" fmla="*/ 2215741 h 2501128"/>
              <a:gd name="connsiteX0" fmla="*/ 0 w 788565"/>
              <a:gd name="connsiteY0" fmla="*/ 2215741 h 2550260"/>
              <a:gd name="connsiteX1" fmla="*/ 197141 w 788565"/>
              <a:gd name="connsiteY1" fmla="*/ 0 h 2550260"/>
              <a:gd name="connsiteX2" fmla="*/ 788565 w 788565"/>
              <a:gd name="connsiteY2" fmla="*/ 0 h 2550260"/>
              <a:gd name="connsiteX3" fmla="*/ 591424 w 788565"/>
              <a:gd name="connsiteY3" fmla="*/ 2215741 h 2550260"/>
              <a:gd name="connsiteX4" fmla="*/ 56002 w 788565"/>
              <a:gd name="connsiteY4" fmla="*/ 2524402 h 2550260"/>
              <a:gd name="connsiteX5" fmla="*/ 0 w 788565"/>
              <a:gd name="connsiteY5" fmla="*/ 2215741 h 2550260"/>
              <a:gd name="connsiteX0" fmla="*/ 36277 w 824842"/>
              <a:gd name="connsiteY0" fmla="*/ 2215741 h 2585262"/>
              <a:gd name="connsiteX1" fmla="*/ 233418 w 824842"/>
              <a:gd name="connsiteY1" fmla="*/ 0 h 2585262"/>
              <a:gd name="connsiteX2" fmla="*/ 824842 w 824842"/>
              <a:gd name="connsiteY2" fmla="*/ 0 h 2585262"/>
              <a:gd name="connsiteX3" fmla="*/ 627701 w 824842"/>
              <a:gd name="connsiteY3" fmla="*/ 2215741 h 2585262"/>
              <a:gd name="connsiteX4" fmla="*/ 0 w 824842"/>
              <a:gd name="connsiteY4" fmla="*/ 2566347 h 2585262"/>
              <a:gd name="connsiteX5" fmla="*/ 36277 w 824842"/>
              <a:gd name="connsiteY5" fmla="*/ 2215741 h 2585262"/>
              <a:gd name="connsiteX0" fmla="*/ 2721 w 791286"/>
              <a:gd name="connsiteY0" fmla="*/ 2215741 h 2645833"/>
              <a:gd name="connsiteX1" fmla="*/ 199862 w 791286"/>
              <a:gd name="connsiteY1" fmla="*/ 0 h 2645833"/>
              <a:gd name="connsiteX2" fmla="*/ 791286 w 791286"/>
              <a:gd name="connsiteY2" fmla="*/ 0 h 2645833"/>
              <a:gd name="connsiteX3" fmla="*/ 594145 w 791286"/>
              <a:gd name="connsiteY3" fmla="*/ 2215741 h 2645833"/>
              <a:gd name="connsiteX4" fmla="*/ 0 w 791286"/>
              <a:gd name="connsiteY4" fmla="*/ 2633459 h 2645833"/>
              <a:gd name="connsiteX5" fmla="*/ 2721 w 791286"/>
              <a:gd name="connsiteY5" fmla="*/ 2215741 h 2645833"/>
              <a:gd name="connsiteX0" fmla="*/ 86611 w 875176"/>
              <a:gd name="connsiteY0" fmla="*/ 2215741 h 2622627"/>
              <a:gd name="connsiteX1" fmla="*/ 283752 w 875176"/>
              <a:gd name="connsiteY1" fmla="*/ 0 h 2622627"/>
              <a:gd name="connsiteX2" fmla="*/ 875176 w 875176"/>
              <a:gd name="connsiteY2" fmla="*/ 0 h 2622627"/>
              <a:gd name="connsiteX3" fmla="*/ 678035 w 875176"/>
              <a:gd name="connsiteY3" fmla="*/ 2215741 h 2622627"/>
              <a:gd name="connsiteX4" fmla="*/ 0 w 875176"/>
              <a:gd name="connsiteY4" fmla="*/ 2608292 h 2622627"/>
              <a:gd name="connsiteX5" fmla="*/ 86611 w 875176"/>
              <a:gd name="connsiteY5" fmla="*/ 2215741 h 2622627"/>
              <a:gd name="connsiteX0" fmla="*/ 86611 w 875176"/>
              <a:gd name="connsiteY0" fmla="*/ 2215741 h 2619608"/>
              <a:gd name="connsiteX1" fmla="*/ 283752 w 875176"/>
              <a:gd name="connsiteY1" fmla="*/ 0 h 2619608"/>
              <a:gd name="connsiteX2" fmla="*/ 875176 w 875176"/>
              <a:gd name="connsiteY2" fmla="*/ 0 h 2619608"/>
              <a:gd name="connsiteX3" fmla="*/ 678035 w 875176"/>
              <a:gd name="connsiteY3" fmla="*/ 2215741 h 2619608"/>
              <a:gd name="connsiteX4" fmla="*/ 0 w 875176"/>
              <a:gd name="connsiteY4" fmla="*/ 2608292 h 2619608"/>
              <a:gd name="connsiteX5" fmla="*/ 86611 w 875176"/>
              <a:gd name="connsiteY5" fmla="*/ 2215741 h 2619608"/>
              <a:gd name="connsiteX0" fmla="*/ 17121 w 805686"/>
              <a:gd name="connsiteY0" fmla="*/ 2215741 h 2611907"/>
              <a:gd name="connsiteX1" fmla="*/ 214262 w 805686"/>
              <a:gd name="connsiteY1" fmla="*/ 0 h 2611907"/>
              <a:gd name="connsiteX2" fmla="*/ 805686 w 805686"/>
              <a:gd name="connsiteY2" fmla="*/ 0 h 2611907"/>
              <a:gd name="connsiteX3" fmla="*/ 608545 w 805686"/>
              <a:gd name="connsiteY3" fmla="*/ 2215741 h 2611907"/>
              <a:gd name="connsiteX4" fmla="*/ 106679 w 805686"/>
              <a:gd name="connsiteY4" fmla="*/ 2599903 h 2611907"/>
              <a:gd name="connsiteX5" fmla="*/ 17121 w 805686"/>
              <a:gd name="connsiteY5" fmla="*/ 2215741 h 2611907"/>
              <a:gd name="connsiteX0" fmla="*/ 17121 w 1007022"/>
              <a:gd name="connsiteY0" fmla="*/ 2215741 h 2611907"/>
              <a:gd name="connsiteX1" fmla="*/ 214262 w 1007022"/>
              <a:gd name="connsiteY1" fmla="*/ 0 h 2611907"/>
              <a:gd name="connsiteX2" fmla="*/ 1007022 w 1007022"/>
              <a:gd name="connsiteY2" fmla="*/ 0 h 2611907"/>
              <a:gd name="connsiteX3" fmla="*/ 608545 w 1007022"/>
              <a:gd name="connsiteY3" fmla="*/ 2215741 h 2611907"/>
              <a:gd name="connsiteX4" fmla="*/ 106679 w 1007022"/>
              <a:gd name="connsiteY4" fmla="*/ 2599903 h 2611907"/>
              <a:gd name="connsiteX5" fmla="*/ 17121 w 1007022"/>
              <a:gd name="connsiteY5" fmla="*/ 2215741 h 2611907"/>
              <a:gd name="connsiteX0" fmla="*/ 17121 w 1007022"/>
              <a:gd name="connsiteY0" fmla="*/ 2215741 h 2611907"/>
              <a:gd name="connsiteX1" fmla="*/ 298152 w 1007022"/>
              <a:gd name="connsiteY1" fmla="*/ 0 h 2611907"/>
              <a:gd name="connsiteX2" fmla="*/ 1007022 w 1007022"/>
              <a:gd name="connsiteY2" fmla="*/ 0 h 2611907"/>
              <a:gd name="connsiteX3" fmla="*/ 608545 w 1007022"/>
              <a:gd name="connsiteY3" fmla="*/ 2215741 h 2611907"/>
              <a:gd name="connsiteX4" fmla="*/ 106679 w 1007022"/>
              <a:gd name="connsiteY4" fmla="*/ 2599903 h 2611907"/>
              <a:gd name="connsiteX5" fmla="*/ 17121 w 1007022"/>
              <a:gd name="connsiteY5" fmla="*/ 2215741 h 2611907"/>
              <a:gd name="connsiteX0" fmla="*/ 17121 w 1501973"/>
              <a:gd name="connsiteY0" fmla="*/ 2215741 h 2611907"/>
              <a:gd name="connsiteX1" fmla="*/ 298152 w 1501973"/>
              <a:gd name="connsiteY1" fmla="*/ 0 h 2611907"/>
              <a:gd name="connsiteX2" fmla="*/ 1501973 w 1501973"/>
              <a:gd name="connsiteY2" fmla="*/ 0 h 2611907"/>
              <a:gd name="connsiteX3" fmla="*/ 608545 w 1501973"/>
              <a:gd name="connsiteY3" fmla="*/ 2215741 h 2611907"/>
              <a:gd name="connsiteX4" fmla="*/ 106679 w 1501973"/>
              <a:gd name="connsiteY4" fmla="*/ 2599903 h 2611907"/>
              <a:gd name="connsiteX5" fmla="*/ 17121 w 1501973"/>
              <a:gd name="connsiteY5" fmla="*/ 2215741 h 2611907"/>
              <a:gd name="connsiteX0" fmla="*/ 17121 w 1501973"/>
              <a:gd name="connsiteY0" fmla="*/ 2215741 h 2611907"/>
              <a:gd name="connsiteX1" fmla="*/ 868603 w 1501973"/>
              <a:gd name="connsiteY1" fmla="*/ 33556 h 2611907"/>
              <a:gd name="connsiteX2" fmla="*/ 1501973 w 1501973"/>
              <a:gd name="connsiteY2" fmla="*/ 0 h 2611907"/>
              <a:gd name="connsiteX3" fmla="*/ 608545 w 1501973"/>
              <a:gd name="connsiteY3" fmla="*/ 2215741 h 2611907"/>
              <a:gd name="connsiteX4" fmla="*/ 106679 w 1501973"/>
              <a:gd name="connsiteY4" fmla="*/ 2599903 h 2611907"/>
              <a:gd name="connsiteX5" fmla="*/ 17121 w 1501973"/>
              <a:gd name="connsiteY5" fmla="*/ 2215741 h 2611907"/>
              <a:gd name="connsiteX0" fmla="*/ 17121 w 1501973"/>
              <a:gd name="connsiteY0" fmla="*/ 2215741 h 2611907"/>
              <a:gd name="connsiteX1" fmla="*/ 776324 w 1501973"/>
              <a:gd name="connsiteY1" fmla="*/ 25167 h 2611907"/>
              <a:gd name="connsiteX2" fmla="*/ 1501973 w 1501973"/>
              <a:gd name="connsiteY2" fmla="*/ 0 h 2611907"/>
              <a:gd name="connsiteX3" fmla="*/ 608545 w 1501973"/>
              <a:gd name="connsiteY3" fmla="*/ 2215741 h 2611907"/>
              <a:gd name="connsiteX4" fmla="*/ 106679 w 1501973"/>
              <a:gd name="connsiteY4" fmla="*/ 2599903 h 2611907"/>
              <a:gd name="connsiteX5" fmla="*/ 17121 w 1501973"/>
              <a:gd name="connsiteY5" fmla="*/ 2215741 h 2611907"/>
              <a:gd name="connsiteX0" fmla="*/ 17121 w 1820754"/>
              <a:gd name="connsiteY0" fmla="*/ 2190574 h 2586740"/>
              <a:gd name="connsiteX1" fmla="*/ 776324 w 1820754"/>
              <a:gd name="connsiteY1" fmla="*/ 0 h 2586740"/>
              <a:gd name="connsiteX2" fmla="*/ 1820754 w 1820754"/>
              <a:gd name="connsiteY2" fmla="*/ 33556 h 2586740"/>
              <a:gd name="connsiteX3" fmla="*/ 608545 w 1820754"/>
              <a:gd name="connsiteY3" fmla="*/ 2190574 h 2586740"/>
              <a:gd name="connsiteX4" fmla="*/ 106679 w 1820754"/>
              <a:gd name="connsiteY4" fmla="*/ 2574736 h 2586740"/>
              <a:gd name="connsiteX5" fmla="*/ 17121 w 1820754"/>
              <a:gd name="connsiteY5" fmla="*/ 2190574 h 2586740"/>
              <a:gd name="connsiteX0" fmla="*/ 17121 w 1820754"/>
              <a:gd name="connsiteY0" fmla="*/ 2157018 h 2553184"/>
              <a:gd name="connsiteX1" fmla="*/ 944104 w 1820754"/>
              <a:gd name="connsiteY1" fmla="*/ 16778 h 2553184"/>
              <a:gd name="connsiteX2" fmla="*/ 1820754 w 1820754"/>
              <a:gd name="connsiteY2" fmla="*/ 0 h 2553184"/>
              <a:gd name="connsiteX3" fmla="*/ 608545 w 1820754"/>
              <a:gd name="connsiteY3" fmla="*/ 2157018 h 2553184"/>
              <a:gd name="connsiteX4" fmla="*/ 106679 w 1820754"/>
              <a:gd name="connsiteY4" fmla="*/ 2541180 h 2553184"/>
              <a:gd name="connsiteX5" fmla="*/ 17121 w 1820754"/>
              <a:gd name="connsiteY5" fmla="*/ 2157018 h 2553184"/>
              <a:gd name="connsiteX0" fmla="*/ 44666 w 1848299"/>
              <a:gd name="connsiteY0" fmla="*/ 2157018 h 2523134"/>
              <a:gd name="connsiteX1" fmla="*/ 971649 w 1848299"/>
              <a:gd name="connsiteY1" fmla="*/ 16778 h 2523134"/>
              <a:gd name="connsiteX2" fmla="*/ 1848299 w 1848299"/>
              <a:gd name="connsiteY2" fmla="*/ 0 h 2523134"/>
              <a:gd name="connsiteX3" fmla="*/ 636090 w 1848299"/>
              <a:gd name="connsiteY3" fmla="*/ 2157018 h 2523134"/>
              <a:gd name="connsiteX4" fmla="*/ 0 w 1848299"/>
              <a:gd name="connsiteY4" fmla="*/ 2507624 h 2523134"/>
              <a:gd name="connsiteX5" fmla="*/ 44666 w 1848299"/>
              <a:gd name="connsiteY5" fmla="*/ 2157018 h 2523134"/>
              <a:gd name="connsiteX0" fmla="*/ 19938 w 1924239"/>
              <a:gd name="connsiteY0" fmla="*/ 2173796 h 2523134"/>
              <a:gd name="connsiteX1" fmla="*/ 1047589 w 1924239"/>
              <a:gd name="connsiteY1" fmla="*/ 16778 h 2523134"/>
              <a:gd name="connsiteX2" fmla="*/ 1924239 w 1924239"/>
              <a:gd name="connsiteY2" fmla="*/ 0 h 2523134"/>
              <a:gd name="connsiteX3" fmla="*/ 712030 w 1924239"/>
              <a:gd name="connsiteY3" fmla="*/ 2157018 h 2523134"/>
              <a:gd name="connsiteX4" fmla="*/ 75940 w 1924239"/>
              <a:gd name="connsiteY4" fmla="*/ 2507624 h 2523134"/>
              <a:gd name="connsiteX5" fmla="*/ 19938 w 1924239"/>
              <a:gd name="connsiteY5" fmla="*/ 2173796 h 2523134"/>
              <a:gd name="connsiteX0" fmla="*/ 25128 w 1929429"/>
              <a:gd name="connsiteY0" fmla="*/ 2173796 h 2462078"/>
              <a:gd name="connsiteX1" fmla="*/ 1052779 w 1929429"/>
              <a:gd name="connsiteY1" fmla="*/ 16778 h 2462078"/>
              <a:gd name="connsiteX2" fmla="*/ 1929429 w 1929429"/>
              <a:gd name="connsiteY2" fmla="*/ 0 h 2462078"/>
              <a:gd name="connsiteX3" fmla="*/ 717220 w 1929429"/>
              <a:gd name="connsiteY3" fmla="*/ 2157018 h 2462078"/>
              <a:gd name="connsiteX4" fmla="*/ 39185 w 1929429"/>
              <a:gd name="connsiteY4" fmla="*/ 2432123 h 2462078"/>
              <a:gd name="connsiteX5" fmla="*/ 25128 w 1929429"/>
              <a:gd name="connsiteY5" fmla="*/ 2173796 h 2462078"/>
              <a:gd name="connsiteX0" fmla="*/ 25128 w 1929429"/>
              <a:gd name="connsiteY0" fmla="*/ 2173796 h 2453521"/>
              <a:gd name="connsiteX1" fmla="*/ 1052779 w 1929429"/>
              <a:gd name="connsiteY1" fmla="*/ 16778 h 2453521"/>
              <a:gd name="connsiteX2" fmla="*/ 1929429 w 1929429"/>
              <a:gd name="connsiteY2" fmla="*/ 0 h 2453521"/>
              <a:gd name="connsiteX3" fmla="*/ 717220 w 1929429"/>
              <a:gd name="connsiteY3" fmla="*/ 2157018 h 2453521"/>
              <a:gd name="connsiteX4" fmla="*/ 39185 w 1929429"/>
              <a:gd name="connsiteY4" fmla="*/ 2432123 h 2453521"/>
              <a:gd name="connsiteX5" fmla="*/ 25128 w 1929429"/>
              <a:gd name="connsiteY5" fmla="*/ 2173796 h 2453521"/>
              <a:gd name="connsiteX0" fmla="*/ 33691 w 1937992"/>
              <a:gd name="connsiteY0" fmla="*/ 2173796 h 2446453"/>
              <a:gd name="connsiteX1" fmla="*/ 1061342 w 1937992"/>
              <a:gd name="connsiteY1" fmla="*/ 16778 h 2446453"/>
              <a:gd name="connsiteX2" fmla="*/ 1937992 w 1937992"/>
              <a:gd name="connsiteY2" fmla="*/ 0 h 2446453"/>
              <a:gd name="connsiteX3" fmla="*/ 725783 w 1937992"/>
              <a:gd name="connsiteY3" fmla="*/ 2157018 h 2446453"/>
              <a:gd name="connsiteX4" fmla="*/ 47748 w 1937992"/>
              <a:gd name="connsiteY4" fmla="*/ 2432123 h 2446453"/>
              <a:gd name="connsiteX5" fmla="*/ 33691 w 1937992"/>
              <a:gd name="connsiteY5" fmla="*/ 2173796 h 2446453"/>
              <a:gd name="connsiteX0" fmla="*/ 144195 w 2048496"/>
              <a:gd name="connsiteY0" fmla="*/ 2173796 h 2446453"/>
              <a:gd name="connsiteX1" fmla="*/ 1171846 w 2048496"/>
              <a:gd name="connsiteY1" fmla="*/ 16778 h 2446453"/>
              <a:gd name="connsiteX2" fmla="*/ 2048496 w 2048496"/>
              <a:gd name="connsiteY2" fmla="*/ 0 h 2446453"/>
              <a:gd name="connsiteX3" fmla="*/ 836287 w 2048496"/>
              <a:gd name="connsiteY3" fmla="*/ 2157018 h 2446453"/>
              <a:gd name="connsiteX4" fmla="*/ 158252 w 2048496"/>
              <a:gd name="connsiteY4" fmla="*/ 2432123 h 2446453"/>
              <a:gd name="connsiteX5" fmla="*/ 144195 w 2048496"/>
              <a:gd name="connsiteY5" fmla="*/ 2173796 h 2446453"/>
              <a:gd name="connsiteX0" fmla="*/ 16774 w 1921075"/>
              <a:gd name="connsiteY0" fmla="*/ 2173796 h 2446453"/>
              <a:gd name="connsiteX1" fmla="*/ 1044425 w 1921075"/>
              <a:gd name="connsiteY1" fmla="*/ 16778 h 2446453"/>
              <a:gd name="connsiteX2" fmla="*/ 1921075 w 1921075"/>
              <a:gd name="connsiteY2" fmla="*/ 0 h 2446453"/>
              <a:gd name="connsiteX3" fmla="*/ 708866 w 1921075"/>
              <a:gd name="connsiteY3" fmla="*/ 2157018 h 2446453"/>
              <a:gd name="connsiteX4" fmla="*/ 30831 w 1921075"/>
              <a:gd name="connsiteY4" fmla="*/ 2432123 h 2446453"/>
              <a:gd name="connsiteX5" fmla="*/ 16774 w 1921075"/>
              <a:gd name="connsiteY5" fmla="*/ 2173796 h 2446453"/>
              <a:gd name="connsiteX0" fmla="*/ 16774 w 1921075"/>
              <a:gd name="connsiteY0" fmla="*/ 2173796 h 2471652"/>
              <a:gd name="connsiteX1" fmla="*/ 1044425 w 1921075"/>
              <a:gd name="connsiteY1" fmla="*/ 16778 h 2471652"/>
              <a:gd name="connsiteX2" fmla="*/ 1921075 w 1921075"/>
              <a:gd name="connsiteY2" fmla="*/ 0 h 2471652"/>
              <a:gd name="connsiteX3" fmla="*/ 708866 w 1921075"/>
              <a:gd name="connsiteY3" fmla="*/ 2157018 h 2471652"/>
              <a:gd name="connsiteX4" fmla="*/ 30831 w 1921075"/>
              <a:gd name="connsiteY4" fmla="*/ 2432123 h 2471652"/>
              <a:gd name="connsiteX5" fmla="*/ 16774 w 1921075"/>
              <a:gd name="connsiteY5" fmla="*/ 2173796 h 2471652"/>
              <a:gd name="connsiteX0" fmla="*/ 38801 w 1943102"/>
              <a:gd name="connsiteY0" fmla="*/ 2173796 h 2471652"/>
              <a:gd name="connsiteX1" fmla="*/ 1066452 w 1943102"/>
              <a:gd name="connsiteY1" fmla="*/ 16778 h 2471652"/>
              <a:gd name="connsiteX2" fmla="*/ 1943102 w 1943102"/>
              <a:gd name="connsiteY2" fmla="*/ 0 h 2471652"/>
              <a:gd name="connsiteX3" fmla="*/ 730893 w 1943102"/>
              <a:gd name="connsiteY3" fmla="*/ 2157018 h 2471652"/>
              <a:gd name="connsiteX4" fmla="*/ 52858 w 1943102"/>
              <a:gd name="connsiteY4" fmla="*/ 2432123 h 2471652"/>
              <a:gd name="connsiteX5" fmla="*/ 38801 w 1943102"/>
              <a:gd name="connsiteY5" fmla="*/ 2173796 h 2471652"/>
              <a:gd name="connsiteX0" fmla="*/ 37415 w 1941716"/>
              <a:gd name="connsiteY0" fmla="*/ 2173796 h 2471652"/>
              <a:gd name="connsiteX1" fmla="*/ 1065066 w 1941716"/>
              <a:gd name="connsiteY1" fmla="*/ 16778 h 2471652"/>
              <a:gd name="connsiteX2" fmla="*/ 1941716 w 1941716"/>
              <a:gd name="connsiteY2" fmla="*/ 0 h 2471652"/>
              <a:gd name="connsiteX3" fmla="*/ 729507 w 1941716"/>
              <a:gd name="connsiteY3" fmla="*/ 2157018 h 2471652"/>
              <a:gd name="connsiteX4" fmla="*/ 51472 w 1941716"/>
              <a:gd name="connsiteY4" fmla="*/ 2432123 h 2471652"/>
              <a:gd name="connsiteX5" fmla="*/ 37415 w 1941716"/>
              <a:gd name="connsiteY5" fmla="*/ 2173796 h 2471652"/>
              <a:gd name="connsiteX0" fmla="*/ 31429 w 1935730"/>
              <a:gd name="connsiteY0" fmla="*/ 2173796 h 2471652"/>
              <a:gd name="connsiteX1" fmla="*/ 1059080 w 1935730"/>
              <a:gd name="connsiteY1" fmla="*/ 16778 h 2471652"/>
              <a:gd name="connsiteX2" fmla="*/ 1935730 w 1935730"/>
              <a:gd name="connsiteY2" fmla="*/ 0 h 2471652"/>
              <a:gd name="connsiteX3" fmla="*/ 723521 w 1935730"/>
              <a:gd name="connsiteY3" fmla="*/ 2157018 h 2471652"/>
              <a:gd name="connsiteX4" fmla="*/ 45486 w 1935730"/>
              <a:gd name="connsiteY4" fmla="*/ 2432123 h 2471652"/>
              <a:gd name="connsiteX5" fmla="*/ 31429 w 1935730"/>
              <a:gd name="connsiteY5" fmla="*/ 2173796 h 2471652"/>
              <a:gd name="connsiteX0" fmla="*/ 36049 w 1940350"/>
              <a:gd name="connsiteY0" fmla="*/ 2173796 h 2489015"/>
              <a:gd name="connsiteX1" fmla="*/ 1063700 w 1940350"/>
              <a:gd name="connsiteY1" fmla="*/ 16778 h 2489015"/>
              <a:gd name="connsiteX2" fmla="*/ 1940350 w 1940350"/>
              <a:gd name="connsiteY2" fmla="*/ 0 h 2489015"/>
              <a:gd name="connsiteX3" fmla="*/ 728141 w 1940350"/>
              <a:gd name="connsiteY3" fmla="*/ 2157018 h 2489015"/>
              <a:gd name="connsiteX4" fmla="*/ 39514 w 1940350"/>
              <a:gd name="connsiteY4" fmla="*/ 2460367 h 2489015"/>
              <a:gd name="connsiteX5" fmla="*/ 36049 w 1940350"/>
              <a:gd name="connsiteY5" fmla="*/ 2173796 h 2489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0350" h="2489015">
                <a:moveTo>
                  <a:pt x="36049" y="2173796"/>
                </a:moveTo>
                <a:lnTo>
                  <a:pt x="1063700" y="16778"/>
                </a:lnTo>
                <a:lnTo>
                  <a:pt x="1940350" y="0"/>
                </a:lnTo>
                <a:lnTo>
                  <a:pt x="728141" y="2157018"/>
                </a:lnTo>
                <a:cubicBezTo>
                  <a:pt x="464859" y="2617078"/>
                  <a:pt x="20732" y="2467143"/>
                  <a:pt x="39514" y="2460367"/>
                </a:cubicBezTo>
                <a:cubicBezTo>
                  <a:pt x="-10894" y="2485988"/>
                  <a:pt x="-14181" y="2250553"/>
                  <a:pt x="36049" y="2173796"/>
                </a:cubicBezTo>
                <a:close/>
              </a:path>
            </a:pathLst>
          </a:custGeom>
          <a:solidFill>
            <a:srgbClr val="3399FF"/>
          </a:solidFill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1E9273-474A-4DB3-A9ED-4E3A0A97E3B1}"/>
              </a:ext>
            </a:extLst>
          </p:cNvPr>
          <p:cNvSpPr txBox="1"/>
          <p:nvPr/>
        </p:nvSpPr>
        <p:spPr>
          <a:xfrm rot="17787529">
            <a:off x="3742856" y="3766501"/>
            <a:ext cx="2133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  <a:latin typeface="Ruluko" panose="02000000000000000000" pitchFamily="2" charset="0"/>
                <a:cs typeface="Levenim MT" pitchFamily="2" charset="-79"/>
              </a:rPr>
              <a:t>money</a:t>
            </a:r>
            <a:endParaRPr lang="en-GB" sz="4400" b="1" dirty="0">
              <a:solidFill>
                <a:srgbClr val="002060"/>
              </a:solidFill>
              <a:latin typeface="Ruluko" panose="02000000000000000000" pitchFamily="2" charset="0"/>
              <a:cs typeface="Levenim MT" pitchFamily="2" charset="-79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18E7CA5-3489-4662-85DE-F86FF4968E71}"/>
              </a:ext>
            </a:extLst>
          </p:cNvPr>
          <p:cNvSpPr/>
          <p:nvPr/>
        </p:nvSpPr>
        <p:spPr>
          <a:xfrm>
            <a:off x="4110280" y="5293159"/>
            <a:ext cx="3908364" cy="1076783"/>
          </a:xfrm>
          <a:prstGeom prst="ellipse">
            <a:avLst/>
          </a:prstGeom>
          <a:solidFill>
            <a:schemeClr val="bg1">
              <a:lumMod val="65000"/>
              <a:alpha val="7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286A013-68C1-4FF0-95AE-A5B48060CB7B}"/>
              </a:ext>
            </a:extLst>
          </p:cNvPr>
          <p:cNvGrpSpPr/>
          <p:nvPr/>
        </p:nvGrpSpPr>
        <p:grpSpPr>
          <a:xfrm>
            <a:off x="4879865" y="2616667"/>
            <a:ext cx="2751589" cy="3697481"/>
            <a:chOff x="3355864" y="2559516"/>
            <a:chExt cx="2751589" cy="369748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8770468-10D7-45C4-BD30-CB1D50D8E708}"/>
                </a:ext>
              </a:extLst>
            </p:cNvPr>
            <p:cNvSpPr/>
            <p:nvPr/>
          </p:nvSpPr>
          <p:spPr>
            <a:xfrm>
              <a:off x="4213394" y="3501530"/>
              <a:ext cx="855365" cy="2755467"/>
            </a:xfrm>
            <a:custGeom>
              <a:avLst/>
              <a:gdLst>
                <a:gd name="connsiteX0" fmla="*/ 0 w 612397"/>
                <a:gd name="connsiteY0" fmla="*/ 0 h 2509008"/>
                <a:gd name="connsiteX1" fmla="*/ 612397 w 612397"/>
                <a:gd name="connsiteY1" fmla="*/ 0 h 2509008"/>
                <a:gd name="connsiteX2" fmla="*/ 612397 w 612397"/>
                <a:gd name="connsiteY2" fmla="*/ 2509008 h 2509008"/>
                <a:gd name="connsiteX3" fmla="*/ 0 w 612397"/>
                <a:gd name="connsiteY3" fmla="*/ 2509008 h 2509008"/>
                <a:gd name="connsiteX4" fmla="*/ 0 w 612397"/>
                <a:gd name="connsiteY4" fmla="*/ 0 h 2509008"/>
                <a:gd name="connsiteX0" fmla="*/ 0 w 612397"/>
                <a:gd name="connsiteY0" fmla="*/ 0 h 2672505"/>
                <a:gd name="connsiteX1" fmla="*/ 612397 w 612397"/>
                <a:gd name="connsiteY1" fmla="*/ 0 h 2672505"/>
                <a:gd name="connsiteX2" fmla="*/ 612397 w 612397"/>
                <a:gd name="connsiteY2" fmla="*/ 2509008 h 2672505"/>
                <a:gd name="connsiteX3" fmla="*/ 290856 w 612397"/>
                <a:gd name="connsiteY3" fmla="*/ 2672505 h 2672505"/>
                <a:gd name="connsiteX4" fmla="*/ 0 w 612397"/>
                <a:gd name="connsiteY4" fmla="*/ 2509008 h 2672505"/>
                <a:gd name="connsiteX5" fmla="*/ 0 w 612397"/>
                <a:gd name="connsiteY5" fmla="*/ 0 h 2672505"/>
                <a:gd name="connsiteX0" fmla="*/ 0 w 612397"/>
                <a:gd name="connsiteY0" fmla="*/ 0 h 2672619"/>
                <a:gd name="connsiteX1" fmla="*/ 612397 w 612397"/>
                <a:gd name="connsiteY1" fmla="*/ 0 h 2672619"/>
                <a:gd name="connsiteX2" fmla="*/ 612397 w 612397"/>
                <a:gd name="connsiteY2" fmla="*/ 2509008 h 2672619"/>
                <a:gd name="connsiteX3" fmla="*/ 290856 w 612397"/>
                <a:gd name="connsiteY3" fmla="*/ 2672505 h 2672619"/>
                <a:gd name="connsiteX4" fmla="*/ 0 w 612397"/>
                <a:gd name="connsiteY4" fmla="*/ 2509008 h 2672619"/>
                <a:gd name="connsiteX5" fmla="*/ 0 w 612397"/>
                <a:gd name="connsiteY5" fmla="*/ 0 h 2672619"/>
                <a:gd name="connsiteX0" fmla="*/ 0 w 612397"/>
                <a:gd name="connsiteY0" fmla="*/ 0 h 2679872"/>
                <a:gd name="connsiteX1" fmla="*/ 612397 w 612397"/>
                <a:gd name="connsiteY1" fmla="*/ 0 h 2679872"/>
                <a:gd name="connsiteX2" fmla="*/ 612397 w 612397"/>
                <a:gd name="connsiteY2" fmla="*/ 2509008 h 2679872"/>
                <a:gd name="connsiteX3" fmla="*/ 290856 w 612397"/>
                <a:gd name="connsiteY3" fmla="*/ 2672505 h 2679872"/>
                <a:gd name="connsiteX4" fmla="*/ 0 w 612397"/>
                <a:gd name="connsiteY4" fmla="*/ 2509008 h 2679872"/>
                <a:gd name="connsiteX5" fmla="*/ 0 w 612397"/>
                <a:gd name="connsiteY5" fmla="*/ 0 h 2679872"/>
                <a:gd name="connsiteX0" fmla="*/ 0 w 612397"/>
                <a:gd name="connsiteY0" fmla="*/ 0 h 2706880"/>
                <a:gd name="connsiteX1" fmla="*/ 612397 w 612397"/>
                <a:gd name="connsiteY1" fmla="*/ 0 h 2706880"/>
                <a:gd name="connsiteX2" fmla="*/ 612397 w 612397"/>
                <a:gd name="connsiteY2" fmla="*/ 2509008 h 2706880"/>
                <a:gd name="connsiteX3" fmla="*/ 290856 w 612397"/>
                <a:gd name="connsiteY3" fmla="*/ 2672505 h 2706880"/>
                <a:gd name="connsiteX4" fmla="*/ 0 w 612397"/>
                <a:gd name="connsiteY4" fmla="*/ 2509008 h 2706880"/>
                <a:gd name="connsiteX5" fmla="*/ 0 w 612397"/>
                <a:gd name="connsiteY5" fmla="*/ 0 h 2706880"/>
                <a:gd name="connsiteX0" fmla="*/ 0 w 612397"/>
                <a:gd name="connsiteY0" fmla="*/ 0 h 2706880"/>
                <a:gd name="connsiteX1" fmla="*/ 612397 w 612397"/>
                <a:gd name="connsiteY1" fmla="*/ 0 h 2706880"/>
                <a:gd name="connsiteX2" fmla="*/ 612397 w 612397"/>
                <a:gd name="connsiteY2" fmla="*/ 2509008 h 2706880"/>
                <a:gd name="connsiteX3" fmla="*/ 290856 w 612397"/>
                <a:gd name="connsiteY3" fmla="*/ 2672505 h 2706880"/>
                <a:gd name="connsiteX4" fmla="*/ 0 w 612397"/>
                <a:gd name="connsiteY4" fmla="*/ 2509008 h 2706880"/>
                <a:gd name="connsiteX5" fmla="*/ 0 w 612397"/>
                <a:gd name="connsiteY5" fmla="*/ 0 h 2706880"/>
                <a:gd name="connsiteX0" fmla="*/ 0 w 612397"/>
                <a:gd name="connsiteY0" fmla="*/ 0 h 2761070"/>
                <a:gd name="connsiteX1" fmla="*/ 612397 w 612397"/>
                <a:gd name="connsiteY1" fmla="*/ 0 h 2761070"/>
                <a:gd name="connsiteX2" fmla="*/ 612397 w 612397"/>
                <a:gd name="connsiteY2" fmla="*/ 2509008 h 2761070"/>
                <a:gd name="connsiteX3" fmla="*/ 299245 w 612397"/>
                <a:gd name="connsiteY3" fmla="*/ 2731228 h 2761070"/>
                <a:gd name="connsiteX4" fmla="*/ 0 w 612397"/>
                <a:gd name="connsiteY4" fmla="*/ 2509008 h 2761070"/>
                <a:gd name="connsiteX5" fmla="*/ 0 w 612397"/>
                <a:gd name="connsiteY5" fmla="*/ 0 h 2761070"/>
                <a:gd name="connsiteX0" fmla="*/ 0 w 612397"/>
                <a:gd name="connsiteY0" fmla="*/ 0 h 2749525"/>
                <a:gd name="connsiteX1" fmla="*/ 612397 w 612397"/>
                <a:gd name="connsiteY1" fmla="*/ 0 h 2749525"/>
                <a:gd name="connsiteX2" fmla="*/ 612397 w 612397"/>
                <a:gd name="connsiteY2" fmla="*/ 2509008 h 2749525"/>
                <a:gd name="connsiteX3" fmla="*/ 299245 w 612397"/>
                <a:gd name="connsiteY3" fmla="*/ 2731228 h 2749525"/>
                <a:gd name="connsiteX4" fmla="*/ 0 w 612397"/>
                <a:gd name="connsiteY4" fmla="*/ 2509008 h 2749525"/>
                <a:gd name="connsiteX5" fmla="*/ 0 w 612397"/>
                <a:gd name="connsiteY5" fmla="*/ 0 h 2749525"/>
                <a:gd name="connsiteX0" fmla="*/ 0 w 612397"/>
                <a:gd name="connsiteY0" fmla="*/ 0 h 2731228"/>
                <a:gd name="connsiteX1" fmla="*/ 612397 w 612397"/>
                <a:gd name="connsiteY1" fmla="*/ 0 h 2731228"/>
                <a:gd name="connsiteX2" fmla="*/ 612397 w 612397"/>
                <a:gd name="connsiteY2" fmla="*/ 2509008 h 2731228"/>
                <a:gd name="connsiteX3" fmla="*/ 299245 w 612397"/>
                <a:gd name="connsiteY3" fmla="*/ 2731228 h 2731228"/>
                <a:gd name="connsiteX4" fmla="*/ 0 w 612397"/>
                <a:gd name="connsiteY4" fmla="*/ 2509008 h 2731228"/>
                <a:gd name="connsiteX5" fmla="*/ 0 w 612397"/>
                <a:gd name="connsiteY5" fmla="*/ 0 h 2731228"/>
                <a:gd name="connsiteX0" fmla="*/ 0 w 612397"/>
                <a:gd name="connsiteY0" fmla="*/ 0 h 2731228"/>
                <a:gd name="connsiteX1" fmla="*/ 612397 w 612397"/>
                <a:gd name="connsiteY1" fmla="*/ 0 h 2731228"/>
                <a:gd name="connsiteX2" fmla="*/ 612397 w 612397"/>
                <a:gd name="connsiteY2" fmla="*/ 2509008 h 2731228"/>
                <a:gd name="connsiteX3" fmla="*/ 299245 w 612397"/>
                <a:gd name="connsiteY3" fmla="*/ 2731228 h 2731228"/>
                <a:gd name="connsiteX4" fmla="*/ 0 w 612397"/>
                <a:gd name="connsiteY4" fmla="*/ 2509008 h 2731228"/>
                <a:gd name="connsiteX5" fmla="*/ 0 w 612397"/>
                <a:gd name="connsiteY5" fmla="*/ 0 h 2731228"/>
                <a:gd name="connsiteX0" fmla="*/ 0 w 612397"/>
                <a:gd name="connsiteY0" fmla="*/ 0 h 2731228"/>
                <a:gd name="connsiteX1" fmla="*/ 612397 w 612397"/>
                <a:gd name="connsiteY1" fmla="*/ 0 h 2731228"/>
                <a:gd name="connsiteX2" fmla="*/ 612397 w 612397"/>
                <a:gd name="connsiteY2" fmla="*/ 2509008 h 2731228"/>
                <a:gd name="connsiteX3" fmla="*/ 299245 w 612397"/>
                <a:gd name="connsiteY3" fmla="*/ 2731228 h 2731228"/>
                <a:gd name="connsiteX4" fmla="*/ 0 w 612397"/>
                <a:gd name="connsiteY4" fmla="*/ 2509008 h 2731228"/>
                <a:gd name="connsiteX5" fmla="*/ 0 w 612397"/>
                <a:gd name="connsiteY5" fmla="*/ 0 h 2731228"/>
                <a:gd name="connsiteX0" fmla="*/ 0 w 612397"/>
                <a:gd name="connsiteY0" fmla="*/ 0 h 2731228"/>
                <a:gd name="connsiteX1" fmla="*/ 612397 w 612397"/>
                <a:gd name="connsiteY1" fmla="*/ 0 h 2731228"/>
                <a:gd name="connsiteX2" fmla="*/ 612397 w 612397"/>
                <a:gd name="connsiteY2" fmla="*/ 2509008 h 2731228"/>
                <a:gd name="connsiteX3" fmla="*/ 299245 w 612397"/>
                <a:gd name="connsiteY3" fmla="*/ 2731228 h 2731228"/>
                <a:gd name="connsiteX4" fmla="*/ 0 w 612397"/>
                <a:gd name="connsiteY4" fmla="*/ 2509008 h 2731228"/>
                <a:gd name="connsiteX5" fmla="*/ 0 w 612397"/>
                <a:gd name="connsiteY5" fmla="*/ 0 h 2731228"/>
                <a:gd name="connsiteX0" fmla="*/ 0 w 612397"/>
                <a:gd name="connsiteY0" fmla="*/ 0 h 2731228"/>
                <a:gd name="connsiteX1" fmla="*/ 612397 w 612397"/>
                <a:gd name="connsiteY1" fmla="*/ 0 h 2731228"/>
                <a:gd name="connsiteX2" fmla="*/ 612397 w 612397"/>
                <a:gd name="connsiteY2" fmla="*/ 2509008 h 2731228"/>
                <a:gd name="connsiteX3" fmla="*/ 299245 w 612397"/>
                <a:gd name="connsiteY3" fmla="*/ 2731228 h 2731228"/>
                <a:gd name="connsiteX4" fmla="*/ 0 w 612397"/>
                <a:gd name="connsiteY4" fmla="*/ 2509008 h 2731228"/>
                <a:gd name="connsiteX5" fmla="*/ 0 w 612397"/>
                <a:gd name="connsiteY5" fmla="*/ 0 h 2731228"/>
                <a:gd name="connsiteX0" fmla="*/ 0 w 612397"/>
                <a:gd name="connsiteY0" fmla="*/ 0 h 2731228"/>
                <a:gd name="connsiteX1" fmla="*/ 612397 w 612397"/>
                <a:gd name="connsiteY1" fmla="*/ 0 h 2731228"/>
                <a:gd name="connsiteX2" fmla="*/ 612397 w 612397"/>
                <a:gd name="connsiteY2" fmla="*/ 2509008 h 2731228"/>
                <a:gd name="connsiteX3" fmla="*/ 299245 w 612397"/>
                <a:gd name="connsiteY3" fmla="*/ 2731228 h 2731228"/>
                <a:gd name="connsiteX4" fmla="*/ 0 w 612397"/>
                <a:gd name="connsiteY4" fmla="*/ 2509008 h 2731228"/>
                <a:gd name="connsiteX5" fmla="*/ 0 w 612397"/>
                <a:gd name="connsiteY5" fmla="*/ 0 h 2731228"/>
                <a:gd name="connsiteX0" fmla="*/ 0 w 612397"/>
                <a:gd name="connsiteY0" fmla="*/ 0 h 2741820"/>
                <a:gd name="connsiteX1" fmla="*/ 612397 w 612397"/>
                <a:gd name="connsiteY1" fmla="*/ 0 h 2741820"/>
                <a:gd name="connsiteX2" fmla="*/ 612397 w 612397"/>
                <a:gd name="connsiteY2" fmla="*/ 2509008 h 2741820"/>
                <a:gd name="connsiteX3" fmla="*/ 299245 w 612397"/>
                <a:gd name="connsiteY3" fmla="*/ 2741820 h 2741820"/>
                <a:gd name="connsiteX4" fmla="*/ 0 w 612397"/>
                <a:gd name="connsiteY4" fmla="*/ 2509008 h 2741820"/>
                <a:gd name="connsiteX5" fmla="*/ 0 w 612397"/>
                <a:gd name="connsiteY5" fmla="*/ 0 h 2741820"/>
                <a:gd name="connsiteX0" fmla="*/ 0 w 612397"/>
                <a:gd name="connsiteY0" fmla="*/ 0 h 2741820"/>
                <a:gd name="connsiteX1" fmla="*/ 612397 w 612397"/>
                <a:gd name="connsiteY1" fmla="*/ 0 h 2741820"/>
                <a:gd name="connsiteX2" fmla="*/ 612397 w 612397"/>
                <a:gd name="connsiteY2" fmla="*/ 2509008 h 2741820"/>
                <a:gd name="connsiteX3" fmla="*/ 299245 w 612397"/>
                <a:gd name="connsiteY3" fmla="*/ 2741820 h 2741820"/>
                <a:gd name="connsiteX4" fmla="*/ 0 w 612397"/>
                <a:gd name="connsiteY4" fmla="*/ 2509008 h 2741820"/>
                <a:gd name="connsiteX5" fmla="*/ 0 w 612397"/>
                <a:gd name="connsiteY5" fmla="*/ 0 h 2741820"/>
                <a:gd name="connsiteX0" fmla="*/ 0 w 612397"/>
                <a:gd name="connsiteY0" fmla="*/ 0 h 2741820"/>
                <a:gd name="connsiteX1" fmla="*/ 612397 w 612397"/>
                <a:gd name="connsiteY1" fmla="*/ 0 h 2741820"/>
                <a:gd name="connsiteX2" fmla="*/ 612397 w 612397"/>
                <a:gd name="connsiteY2" fmla="*/ 2509008 h 2741820"/>
                <a:gd name="connsiteX3" fmla="*/ 299245 w 612397"/>
                <a:gd name="connsiteY3" fmla="*/ 2741820 h 2741820"/>
                <a:gd name="connsiteX4" fmla="*/ 0 w 612397"/>
                <a:gd name="connsiteY4" fmla="*/ 2509008 h 2741820"/>
                <a:gd name="connsiteX5" fmla="*/ 0 w 612397"/>
                <a:gd name="connsiteY5" fmla="*/ 0 h 2741820"/>
                <a:gd name="connsiteX0" fmla="*/ 0 w 612397"/>
                <a:gd name="connsiteY0" fmla="*/ 0 h 2741820"/>
                <a:gd name="connsiteX1" fmla="*/ 612397 w 612397"/>
                <a:gd name="connsiteY1" fmla="*/ 0 h 2741820"/>
                <a:gd name="connsiteX2" fmla="*/ 612397 w 612397"/>
                <a:gd name="connsiteY2" fmla="*/ 2509008 h 2741820"/>
                <a:gd name="connsiteX3" fmla="*/ 299245 w 612397"/>
                <a:gd name="connsiteY3" fmla="*/ 2741820 h 2741820"/>
                <a:gd name="connsiteX4" fmla="*/ 0 w 612397"/>
                <a:gd name="connsiteY4" fmla="*/ 2509008 h 2741820"/>
                <a:gd name="connsiteX5" fmla="*/ 0 w 612397"/>
                <a:gd name="connsiteY5" fmla="*/ 0 h 2741820"/>
                <a:gd name="connsiteX0" fmla="*/ 0 w 612397"/>
                <a:gd name="connsiteY0" fmla="*/ 0 h 2741820"/>
                <a:gd name="connsiteX1" fmla="*/ 612397 w 612397"/>
                <a:gd name="connsiteY1" fmla="*/ 0 h 2741820"/>
                <a:gd name="connsiteX2" fmla="*/ 612397 w 612397"/>
                <a:gd name="connsiteY2" fmla="*/ 2509008 h 2741820"/>
                <a:gd name="connsiteX3" fmla="*/ 299245 w 612397"/>
                <a:gd name="connsiteY3" fmla="*/ 2741820 h 2741820"/>
                <a:gd name="connsiteX4" fmla="*/ 0 w 612397"/>
                <a:gd name="connsiteY4" fmla="*/ 2509008 h 2741820"/>
                <a:gd name="connsiteX5" fmla="*/ 0 w 612397"/>
                <a:gd name="connsiteY5" fmla="*/ 0 h 2741820"/>
                <a:gd name="connsiteX0" fmla="*/ 0 w 712026"/>
                <a:gd name="connsiteY0" fmla="*/ 0 h 2755467"/>
                <a:gd name="connsiteX1" fmla="*/ 712026 w 712026"/>
                <a:gd name="connsiteY1" fmla="*/ 13647 h 2755467"/>
                <a:gd name="connsiteX2" fmla="*/ 712026 w 712026"/>
                <a:gd name="connsiteY2" fmla="*/ 2522655 h 2755467"/>
                <a:gd name="connsiteX3" fmla="*/ 398874 w 712026"/>
                <a:gd name="connsiteY3" fmla="*/ 2755467 h 2755467"/>
                <a:gd name="connsiteX4" fmla="*/ 99629 w 712026"/>
                <a:gd name="connsiteY4" fmla="*/ 2522655 h 2755467"/>
                <a:gd name="connsiteX5" fmla="*/ 0 w 712026"/>
                <a:gd name="connsiteY5" fmla="*/ 0 h 2755467"/>
                <a:gd name="connsiteX0" fmla="*/ 0 w 824109"/>
                <a:gd name="connsiteY0" fmla="*/ 0 h 2755467"/>
                <a:gd name="connsiteX1" fmla="*/ 824109 w 824109"/>
                <a:gd name="connsiteY1" fmla="*/ 6824 h 2755467"/>
                <a:gd name="connsiteX2" fmla="*/ 712026 w 824109"/>
                <a:gd name="connsiteY2" fmla="*/ 2522655 h 2755467"/>
                <a:gd name="connsiteX3" fmla="*/ 398874 w 824109"/>
                <a:gd name="connsiteY3" fmla="*/ 2755467 h 2755467"/>
                <a:gd name="connsiteX4" fmla="*/ 99629 w 824109"/>
                <a:gd name="connsiteY4" fmla="*/ 2522655 h 2755467"/>
                <a:gd name="connsiteX5" fmla="*/ 0 w 824109"/>
                <a:gd name="connsiteY5" fmla="*/ 0 h 2755467"/>
                <a:gd name="connsiteX0" fmla="*/ 0 w 780522"/>
                <a:gd name="connsiteY0" fmla="*/ 0 h 2755467"/>
                <a:gd name="connsiteX1" fmla="*/ 780522 w 780522"/>
                <a:gd name="connsiteY1" fmla="*/ 6824 h 2755467"/>
                <a:gd name="connsiteX2" fmla="*/ 712026 w 780522"/>
                <a:gd name="connsiteY2" fmla="*/ 2522655 h 2755467"/>
                <a:gd name="connsiteX3" fmla="*/ 398874 w 780522"/>
                <a:gd name="connsiteY3" fmla="*/ 2755467 h 2755467"/>
                <a:gd name="connsiteX4" fmla="*/ 99629 w 780522"/>
                <a:gd name="connsiteY4" fmla="*/ 2522655 h 2755467"/>
                <a:gd name="connsiteX5" fmla="*/ 0 w 780522"/>
                <a:gd name="connsiteY5" fmla="*/ 0 h 275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0522" h="2755467">
                  <a:moveTo>
                    <a:pt x="0" y="0"/>
                  </a:moveTo>
                  <a:lnTo>
                    <a:pt x="780522" y="6824"/>
                  </a:lnTo>
                  <a:lnTo>
                    <a:pt x="712026" y="2522655"/>
                  </a:lnTo>
                  <a:cubicBezTo>
                    <a:pt x="681189" y="2658183"/>
                    <a:pt x="678725" y="2724072"/>
                    <a:pt x="398874" y="2755467"/>
                  </a:cubicBezTo>
                  <a:cubicBezTo>
                    <a:pt x="171616" y="2730086"/>
                    <a:pt x="118910" y="2640704"/>
                    <a:pt x="99629" y="252265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6FF66"/>
            </a:solidFill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D66EB03-375C-441D-85B5-DB7E717426C3}"/>
                </a:ext>
              </a:extLst>
            </p:cNvPr>
            <p:cNvGrpSpPr/>
            <p:nvPr/>
          </p:nvGrpSpPr>
          <p:grpSpPr>
            <a:xfrm>
              <a:off x="3355864" y="2559516"/>
              <a:ext cx="2751589" cy="1016467"/>
              <a:chOff x="1702965" y="1468073"/>
              <a:chExt cx="2751589" cy="1016467"/>
            </a:xfrm>
            <a:solidFill>
              <a:schemeClr val="accent2"/>
            </a:solidFill>
            <a:effectLst>
              <a:outerShdw blurRad="190500" dist="114300" dir="78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14F87C51-569A-48B4-A771-94469EF9217E}"/>
                  </a:ext>
                </a:extLst>
              </p:cNvPr>
              <p:cNvSpPr/>
              <p:nvPr/>
            </p:nvSpPr>
            <p:spPr>
              <a:xfrm>
                <a:off x="1702965" y="1687585"/>
                <a:ext cx="2751589" cy="796955"/>
              </a:xfrm>
              <a:prstGeom prst="ellipse">
                <a:avLst/>
              </a:prstGeom>
              <a:grpFill/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30C6CBB-154E-467B-AB32-EF4528B3DD6B}"/>
                  </a:ext>
                </a:extLst>
              </p:cNvPr>
              <p:cNvSpPr/>
              <p:nvPr/>
            </p:nvSpPr>
            <p:spPr>
              <a:xfrm>
                <a:off x="1702965" y="1468073"/>
                <a:ext cx="2751589" cy="796955"/>
              </a:xfrm>
              <a:prstGeom prst="ellipse">
                <a:avLst/>
              </a:prstGeom>
              <a:grpFill/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76F5F79-E2CA-464D-B7F9-BB5F3C2460F5}"/>
                </a:ext>
              </a:extLst>
            </p:cNvPr>
            <p:cNvSpPr txBox="1"/>
            <p:nvPr/>
          </p:nvSpPr>
          <p:spPr>
            <a:xfrm rot="16200000">
              <a:off x="3366140" y="4484585"/>
              <a:ext cx="25498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rgbClr val="002060"/>
                  </a:solidFill>
                  <a:latin typeface="Ruluko" panose="02000000000000000000" pitchFamily="2" charset="0"/>
                  <a:cs typeface="Levenim MT" pitchFamily="2" charset="-79"/>
                </a:rPr>
                <a:t>relationships</a:t>
              </a:r>
              <a:endParaRPr lang="en-GB" sz="2800" b="1" dirty="0">
                <a:solidFill>
                  <a:srgbClr val="002060"/>
                </a:solidFill>
                <a:latin typeface="Ruluko" panose="02000000000000000000" pitchFamily="2" charset="0"/>
                <a:cs typeface="Levenim MT" pitchFamily="2" charset="-79"/>
              </a:endParaRPr>
            </a:p>
          </p:txBody>
        </p:sp>
      </p:grpSp>
      <p:pic>
        <p:nvPicPr>
          <p:cNvPr id="4" name="Picture 3" descr="A picture containing silhouette, night sky&#10;&#10;Description automatically generated">
            <a:extLst>
              <a:ext uri="{FF2B5EF4-FFF2-40B4-BE49-F238E27FC236}">
                <a16:creationId xmlns:a16="http://schemas.microsoft.com/office/drawing/2014/main" id="{2D5FF9CB-D58B-498C-8390-024322C13E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2747" y="353879"/>
            <a:ext cx="2246753" cy="282734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C062FAA-8370-4EA6-8937-B7CB29E4580C}"/>
              </a:ext>
            </a:extLst>
          </p:cNvPr>
          <p:cNvSpPr txBox="1"/>
          <p:nvPr/>
        </p:nvSpPr>
        <p:spPr>
          <a:xfrm>
            <a:off x="1977006" y="215056"/>
            <a:ext cx="37727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002060"/>
                </a:solidFill>
                <a:latin typeface="Ruluko" panose="02000000000000000000" pitchFamily="2" charset="0"/>
                <a:cs typeface="Levenim MT" pitchFamily="2" charset="-79"/>
              </a:rPr>
              <a:t>Which one is…?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0AD4692-DF4E-4391-93F9-1D57B78144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9119" y="5994023"/>
            <a:ext cx="671120" cy="75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9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F1741F57-68ED-47EE-B8C4-0753146134D3}"/>
              </a:ext>
            </a:extLst>
          </p:cNvPr>
          <p:cNvSpPr txBox="1"/>
          <p:nvPr/>
        </p:nvSpPr>
        <p:spPr>
          <a:xfrm>
            <a:off x="2426494" y="587625"/>
            <a:ext cx="7339012" cy="59400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002060"/>
                </a:solidFill>
                <a:latin typeface="Fundamental  Brigade" panose="020B0603050302020204" pitchFamily="34" charset="0"/>
                <a:cs typeface="Levenim MT" pitchFamily="2" charset="-79"/>
              </a:rPr>
              <a:t> </a:t>
            </a:r>
            <a:r>
              <a:rPr lang="en-GB" sz="3200" b="1" dirty="0">
                <a:solidFill>
                  <a:srgbClr val="002060"/>
                </a:solidFill>
                <a:latin typeface="Komika Title" panose="02000506000000020004" pitchFamily="2" charset="0"/>
                <a:cs typeface="Levenim MT" pitchFamily="2" charset="-79"/>
              </a:rPr>
              <a:t>Learning objectives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2060"/>
                </a:solidFill>
                <a:latin typeface="Ruluko" panose="02000000000000000000" pitchFamily="2" charset="0"/>
                <a:ea typeface="Meiryo" panose="020B0400000000000000" pitchFamily="34" charset="-128"/>
                <a:cs typeface="Levenim MT" pitchFamily="2" charset="-79"/>
              </a:rPr>
              <a:t>To find out who can be </a:t>
            </a:r>
          </a:p>
          <a:p>
            <a:pPr lvl="1"/>
            <a:r>
              <a:rPr lang="en-GB" sz="3200" b="1" dirty="0">
                <a:solidFill>
                  <a:srgbClr val="002060"/>
                </a:solidFill>
                <a:latin typeface="Ruluko" panose="02000000000000000000" pitchFamily="2" charset="0"/>
                <a:ea typeface="Meiryo" panose="020B0400000000000000" pitchFamily="34" charset="-128"/>
                <a:cs typeface="Levenim MT" pitchFamily="2" charset="-79"/>
              </a:rPr>
              <a:t>     affected by homelessness</a:t>
            </a:r>
          </a:p>
          <a:p>
            <a:pPr lvl="1"/>
            <a:endParaRPr lang="en-GB" sz="3200" b="1" dirty="0">
              <a:solidFill>
                <a:srgbClr val="002060"/>
              </a:solidFill>
              <a:latin typeface="Ruluko" panose="02000000000000000000" pitchFamily="2" charset="0"/>
              <a:ea typeface="Meiryo" panose="020B0400000000000000" pitchFamily="34" charset="-128"/>
              <a:cs typeface="Levenim MT" pitchFamily="2" charset="-79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  <a:latin typeface="Ruluko" panose="02000000000000000000" pitchFamily="2" charset="0"/>
                <a:cs typeface="Levenim MT" pitchFamily="2" charset="-79"/>
              </a:rPr>
              <a:t>To be aware that there are different types of homelessness</a:t>
            </a:r>
          </a:p>
          <a:p>
            <a:pPr lvl="1"/>
            <a:r>
              <a:rPr lang="en-US" sz="3200" b="1" dirty="0">
                <a:solidFill>
                  <a:srgbClr val="002060"/>
                </a:solidFill>
                <a:latin typeface="Ruluko" panose="02000000000000000000" pitchFamily="2" charset="0"/>
                <a:cs typeface="Levenim MT" pitchFamily="2" charset="-79"/>
              </a:rPr>
              <a:t> </a:t>
            </a:r>
            <a:endParaRPr lang="en-GB" sz="3200" b="1" dirty="0">
              <a:solidFill>
                <a:srgbClr val="002060"/>
              </a:solidFill>
              <a:latin typeface="Ruluko" panose="02000000000000000000" pitchFamily="2" charset="0"/>
              <a:cs typeface="Levenim MT" pitchFamily="2" charset="-79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2060"/>
                </a:solidFill>
                <a:latin typeface="Ruluko" panose="02000000000000000000" pitchFamily="2" charset="0"/>
                <a:cs typeface="Levenim MT" pitchFamily="2" charset="-79"/>
              </a:rPr>
              <a:t>To identify some of the reasons people experience homelessness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3200" b="1" dirty="0">
              <a:solidFill>
                <a:srgbClr val="002060"/>
              </a:solidFill>
              <a:latin typeface="Ruluko" panose="02000000000000000000" pitchFamily="2" charset="0"/>
              <a:cs typeface="Levenim MT" pitchFamily="2" charset="-79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3200" b="1" dirty="0">
              <a:solidFill>
                <a:srgbClr val="002060"/>
              </a:solidFill>
              <a:latin typeface="Ruluko" panose="02000000000000000000" pitchFamily="2" charset="0"/>
              <a:cs typeface="Levenim MT" pitchFamily="2" charset="-79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9F7058-63C0-4D1A-93AF-5733B34A70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9119" y="5994023"/>
            <a:ext cx="671120" cy="75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577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80797A2-15D4-47A2-BF22-B3E6143C7ECE}"/>
              </a:ext>
            </a:extLst>
          </p:cNvPr>
          <p:cNvSpPr txBox="1"/>
          <p:nvPr/>
        </p:nvSpPr>
        <p:spPr>
          <a:xfrm>
            <a:off x="1703999" y="180001"/>
            <a:ext cx="6153689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002060"/>
                </a:solidFill>
                <a:latin typeface="Ruluko" panose="02000000000000000000" pitchFamily="2" charset="0"/>
                <a:cs typeface="Levenim MT" pitchFamily="2" charset="-79"/>
              </a:rPr>
              <a:t> Can you guess the word?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B82677-33C5-4907-9547-E6592912B95E}"/>
              </a:ext>
            </a:extLst>
          </p:cNvPr>
          <p:cNvSpPr txBox="1"/>
          <p:nvPr/>
        </p:nvSpPr>
        <p:spPr>
          <a:xfrm>
            <a:off x="1703999" y="5918085"/>
            <a:ext cx="5077802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002060"/>
                </a:solidFill>
                <a:latin typeface="Ruluko" panose="02000000000000000000" pitchFamily="2" charset="0"/>
                <a:cs typeface="Levenim MT" pitchFamily="2" charset="-79"/>
              </a:rPr>
              <a:t>Time is running out!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EA3193C0-EB3B-4351-8A4F-C24D383EFE7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9731" y="1261133"/>
            <a:ext cx="2586788" cy="43452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F2E4FD-4FEB-4980-9648-5F8910FE939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9119" y="5994023"/>
            <a:ext cx="671120" cy="75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048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B51D2D-B97F-45E1-AE73-8E44E3FB39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825343" y="723900"/>
            <a:ext cx="6137683" cy="61376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44959C-9E18-4F96-AC58-912BE78262EE}"/>
              </a:ext>
            </a:extLst>
          </p:cNvPr>
          <p:cNvSpPr txBox="1"/>
          <p:nvPr/>
        </p:nvSpPr>
        <p:spPr>
          <a:xfrm>
            <a:off x="2995348" y="1516789"/>
            <a:ext cx="16996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Ruluko" panose="02000000000000000000" pitchFamily="2" charset="0"/>
                <a:cs typeface="Levenim MT" pitchFamily="2" charset="-79"/>
              </a:rPr>
              <a:t>A question I have is…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E21B9A-F2D5-485E-8A7A-E2F98C265A03}"/>
              </a:ext>
            </a:extLst>
          </p:cNvPr>
          <p:cNvSpPr txBox="1"/>
          <p:nvPr/>
        </p:nvSpPr>
        <p:spPr>
          <a:xfrm>
            <a:off x="5139174" y="3026113"/>
            <a:ext cx="15100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Ruluko" panose="02000000000000000000" pitchFamily="2" charset="0"/>
                <a:cs typeface="Levenim MT" pitchFamily="2" charset="-79"/>
              </a:rPr>
              <a:t>A fact I want to share is…</a:t>
            </a:r>
            <a:endParaRPr lang="en-GB" sz="2400" b="1" dirty="0">
              <a:solidFill>
                <a:srgbClr val="002060"/>
              </a:solidFill>
              <a:latin typeface="Ruluko" panose="02000000000000000000" pitchFamily="2" charset="0"/>
              <a:cs typeface="Levenim MT" pitchFamily="2" charset="-79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CEC424-DA54-44E9-B905-C9AD83E0DE51}"/>
              </a:ext>
            </a:extLst>
          </p:cNvPr>
          <p:cNvSpPr txBox="1"/>
          <p:nvPr/>
        </p:nvSpPr>
        <p:spPr>
          <a:xfrm>
            <a:off x="6800639" y="5303105"/>
            <a:ext cx="1772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Ruluko" panose="02000000000000000000" pitchFamily="2" charset="0"/>
                <a:cs typeface="Levenim MT" pitchFamily="2" charset="-79"/>
              </a:rPr>
              <a:t>I want to know more out…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9E30B8-7D7E-44AE-8E8B-0C55B386CC78}"/>
              </a:ext>
            </a:extLst>
          </p:cNvPr>
          <p:cNvSpPr txBox="1"/>
          <p:nvPr/>
        </p:nvSpPr>
        <p:spPr>
          <a:xfrm>
            <a:off x="1630967" y="69022"/>
            <a:ext cx="4655534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002060"/>
                </a:solidFill>
                <a:latin typeface="Ruluko" panose="02000000000000000000" pitchFamily="2" charset="0"/>
                <a:cs typeface="Levenim MT" pitchFamily="2" charset="-79"/>
              </a:rPr>
              <a:t> Building a picture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C743A0-EF06-4578-9483-AA4B8383C46B}"/>
              </a:ext>
            </a:extLst>
          </p:cNvPr>
          <p:cNvSpPr txBox="1"/>
          <p:nvPr/>
        </p:nvSpPr>
        <p:spPr>
          <a:xfrm>
            <a:off x="7097755" y="916624"/>
            <a:ext cx="18046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Ruluko" panose="02000000000000000000" pitchFamily="2" charset="0"/>
                <a:cs typeface="Levenim MT" pitchFamily="2" charset="-79"/>
              </a:rPr>
              <a:t> I was surprised    </a:t>
            </a:r>
          </a:p>
          <a:p>
            <a:r>
              <a:rPr lang="en-US" sz="2400" b="1" dirty="0">
                <a:solidFill>
                  <a:srgbClr val="002060"/>
                </a:solidFill>
                <a:latin typeface="Ruluko" panose="02000000000000000000" pitchFamily="2" charset="0"/>
                <a:cs typeface="Levenim MT" pitchFamily="2" charset="-79"/>
              </a:rPr>
              <a:t>   that…</a:t>
            </a:r>
            <a:endParaRPr lang="en-GB" sz="2400" b="1" dirty="0">
              <a:solidFill>
                <a:srgbClr val="002060"/>
              </a:solidFill>
              <a:latin typeface="Ruluko" panose="02000000000000000000" pitchFamily="2" charset="0"/>
              <a:cs typeface="Levenim MT" pitchFamily="2" charset="-79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18714D-3FC8-4D46-91AD-D8DB2827BECD}"/>
              </a:ext>
            </a:extLst>
          </p:cNvPr>
          <p:cNvSpPr txBox="1"/>
          <p:nvPr/>
        </p:nvSpPr>
        <p:spPr>
          <a:xfrm>
            <a:off x="2942854" y="5301008"/>
            <a:ext cx="1804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Ruluko" panose="02000000000000000000" pitchFamily="2" charset="0"/>
                <a:cs typeface="Levenim MT" pitchFamily="2" charset="-79"/>
              </a:rPr>
              <a:t>A word I learned is…</a:t>
            </a:r>
            <a:endParaRPr lang="en-GB" sz="2400" b="1" dirty="0">
              <a:solidFill>
                <a:srgbClr val="002060"/>
              </a:solidFill>
              <a:latin typeface="Ruluko" panose="02000000000000000000" pitchFamily="2" charset="0"/>
              <a:cs typeface="Levenim MT" pitchFamily="2" charset="-79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BADB85-E596-4652-908B-9D70CF72AD9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9119" y="5994023"/>
            <a:ext cx="671120" cy="75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37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  <p:bldP spid="8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D891C5-09AA-4388-9355-A61CF18966B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8645" y="3037864"/>
            <a:ext cx="1154710" cy="129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144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3E3EF99-D8E0-49D4-A983-794083B9DB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02834" y="3053552"/>
            <a:ext cx="1937288" cy="1766099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EE2AAAC-582C-48BF-8BA1-DD05A5F30D0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6507" y="2224056"/>
            <a:ext cx="1337952" cy="2205106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16231C9-DD41-4B92-AAC9-9A19870F6B5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1373" y="4613285"/>
            <a:ext cx="1430282" cy="2035266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9DB012F-103C-46A4-A0B8-3226E862B8A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5"/>
          <a:stretch/>
        </p:blipFill>
        <p:spPr>
          <a:xfrm>
            <a:off x="4219984" y="195508"/>
            <a:ext cx="1773923" cy="1846061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DDEF369-DCDA-4B4B-B86E-53AFABA8C13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8218" y="222606"/>
            <a:ext cx="1970975" cy="1818962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839507F-FD53-4FBF-82B7-E052E892967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653503" y="209788"/>
            <a:ext cx="1676649" cy="2270399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0703A6C-0639-45F6-A93D-81E24BAA1C9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6609" y="2514338"/>
            <a:ext cx="2108078" cy="1624542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B1A3C58-768A-4D45-9DE6-3D54B25A817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368092" y="2224057"/>
            <a:ext cx="1429372" cy="2056103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EEFD505-2C7C-4517-97A6-EAFAF7C14C5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39982" y="4547961"/>
            <a:ext cx="1726367" cy="1991021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06CE5986-FF81-40D1-AD70-3AF32FE83A3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9983" y="4547961"/>
            <a:ext cx="1682374" cy="2114533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1741F57-68ED-47EE-B8C4-0753146134D3}"/>
              </a:ext>
            </a:extLst>
          </p:cNvPr>
          <p:cNvSpPr txBox="1"/>
          <p:nvPr/>
        </p:nvSpPr>
        <p:spPr>
          <a:xfrm>
            <a:off x="1704000" y="180000"/>
            <a:ext cx="210233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002060"/>
                </a:solidFill>
                <a:cs typeface="Levenim MT" pitchFamily="2" charset="-79"/>
              </a:rPr>
              <a:t> </a:t>
            </a:r>
            <a:r>
              <a:rPr lang="en-GB" sz="6000" b="1" dirty="0">
                <a:solidFill>
                  <a:srgbClr val="002060"/>
                </a:solidFill>
                <a:latin typeface="Komika Title" panose="02000506000000020004" pitchFamily="2" charset="0"/>
                <a:ea typeface="Gadugi" panose="020B0502040204020203" pitchFamily="34" charset="0"/>
                <a:cs typeface="Levenim MT" pitchFamily="2" charset="-79"/>
              </a:rPr>
              <a:t>Tell  </a:t>
            </a:r>
          </a:p>
          <a:p>
            <a:r>
              <a:rPr lang="en-GB" sz="6000" b="1" dirty="0">
                <a:solidFill>
                  <a:srgbClr val="002060"/>
                </a:solidFill>
                <a:latin typeface="Komika Title" panose="02000506000000020004" pitchFamily="2" charset="0"/>
                <a:ea typeface="Gadugi" panose="020B0502040204020203" pitchFamily="34" charset="0"/>
                <a:cs typeface="Levenim MT" pitchFamily="2" charset="-79"/>
              </a:rPr>
              <a:t> me…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5CA910F-EF6D-4105-95FE-6B18B20B500A}"/>
              </a:ext>
            </a:extLst>
          </p:cNvPr>
          <p:cNvGrpSpPr/>
          <p:nvPr/>
        </p:nvGrpSpPr>
        <p:grpSpPr>
          <a:xfrm>
            <a:off x="4091918" y="4487"/>
            <a:ext cx="589107" cy="672918"/>
            <a:chOff x="2567917" y="12876"/>
            <a:chExt cx="589107" cy="672918"/>
          </a:xfrm>
        </p:grpSpPr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2E86542C-FEE7-44CD-80CF-348C0FB0AA74}"/>
                </a:ext>
              </a:extLst>
            </p:cNvPr>
            <p:cNvSpPr/>
            <p:nvPr/>
          </p:nvSpPr>
          <p:spPr>
            <a:xfrm rot="5400000">
              <a:off x="2617024" y="145794"/>
              <a:ext cx="540000" cy="540000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9C580C0-4B72-428D-87F8-B0779D52DDFB}"/>
                </a:ext>
              </a:extLst>
            </p:cNvPr>
            <p:cNvSpPr txBox="1"/>
            <p:nvPr/>
          </p:nvSpPr>
          <p:spPr>
            <a:xfrm>
              <a:off x="2567917" y="12876"/>
              <a:ext cx="5679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rgbClr val="002060"/>
                  </a:solidFill>
                  <a:latin typeface="Komika Title" panose="02000506000000020004" pitchFamily="2" charset="0"/>
                  <a:cs typeface="Levenim MT" pitchFamily="2" charset="-79"/>
                </a:rPr>
                <a:t>1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262CCE5-EE86-468D-8762-D92AE8A19B0C}"/>
              </a:ext>
            </a:extLst>
          </p:cNvPr>
          <p:cNvGrpSpPr/>
          <p:nvPr/>
        </p:nvGrpSpPr>
        <p:grpSpPr>
          <a:xfrm>
            <a:off x="6249891" y="26600"/>
            <a:ext cx="573556" cy="659195"/>
            <a:chOff x="4573491" y="-125801"/>
            <a:chExt cx="573556" cy="659195"/>
          </a:xfrm>
        </p:grpSpPr>
        <p:sp>
          <p:nvSpPr>
            <p:cNvPr id="19" name="Right Triangle 18">
              <a:extLst>
                <a:ext uri="{FF2B5EF4-FFF2-40B4-BE49-F238E27FC236}">
                  <a16:creationId xmlns:a16="http://schemas.microsoft.com/office/drawing/2014/main" id="{935E4E9B-B7FD-456E-8232-20E7F66FA46D}"/>
                </a:ext>
              </a:extLst>
            </p:cNvPr>
            <p:cNvSpPr/>
            <p:nvPr/>
          </p:nvSpPr>
          <p:spPr>
            <a:xfrm rot="5400000">
              <a:off x="4607047" y="-6606"/>
              <a:ext cx="540000" cy="540000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15C7E29-9152-4F9D-A026-2ABE76494256}"/>
                </a:ext>
              </a:extLst>
            </p:cNvPr>
            <p:cNvSpPr txBox="1"/>
            <p:nvPr/>
          </p:nvSpPr>
          <p:spPr>
            <a:xfrm>
              <a:off x="4573491" y="-125801"/>
              <a:ext cx="5679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rgbClr val="002060"/>
                  </a:solidFill>
                  <a:latin typeface="Komika Title" panose="02000506000000020004" pitchFamily="2" charset="0"/>
                  <a:cs typeface="Levenim MT" pitchFamily="2" charset="-79"/>
                </a:rPr>
                <a:t>2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74A9266-C78F-4924-AB7D-C88C85DAE7AD}"/>
              </a:ext>
            </a:extLst>
          </p:cNvPr>
          <p:cNvGrpSpPr/>
          <p:nvPr/>
        </p:nvGrpSpPr>
        <p:grpSpPr>
          <a:xfrm>
            <a:off x="8528840" y="11882"/>
            <a:ext cx="572329" cy="656140"/>
            <a:chOff x="2584695" y="29654"/>
            <a:chExt cx="572329" cy="656140"/>
          </a:xfrm>
        </p:grpSpPr>
        <p:sp>
          <p:nvSpPr>
            <p:cNvPr id="23" name="Right Triangle 22">
              <a:extLst>
                <a:ext uri="{FF2B5EF4-FFF2-40B4-BE49-F238E27FC236}">
                  <a16:creationId xmlns:a16="http://schemas.microsoft.com/office/drawing/2014/main" id="{19D62361-FE0D-4A4C-9A00-0D00638ED7CB}"/>
                </a:ext>
              </a:extLst>
            </p:cNvPr>
            <p:cNvSpPr/>
            <p:nvPr/>
          </p:nvSpPr>
          <p:spPr>
            <a:xfrm rot="5400000">
              <a:off x="2617024" y="145794"/>
              <a:ext cx="540000" cy="540000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4F041B5-2BBB-41EE-B6ED-0F94B96945F7}"/>
                </a:ext>
              </a:extLst>
            </p:cNvPr>
            <p:cNvSpPr txBox="1"/>
            <p:nvPr/>
          </p:nvSpPr>
          <p:spPr>
            <a:xfrm>
              <a:off x="2584695" y="29654"/>
              <a:ext cx="5679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rgbClr val="002060"/>
                  </a:solidFill>
                  <a:latin typeface="Komika Title" panose="02000506000000020004" pitchFamily="2" charset="0"/>
                  <a:cs typeface="Levenim MT" pitchFamily="2" charset="-79"/>
                </a:rPr>
                <a:t>3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5384936-FF9F-4F77-8F5E-C979E49A2C3C}"/>
              </a:ext>
            </a:extLst>
          </p:cNvPr>
          <p:cNvGrpSpPr/>
          <p:nvPr/>
        </p:nvGrpSpPr>
        <p:grpSpPr>
          <a:xfrm>
            <a:off x="1646504" y="2304469"/>
            <a:ext cx="597496" cy="664529"/>
            <a:chOff x="2559528" y="21265"/>
            <a:chExt cx="597496" cy="664529"/>
          </a:xfrm>
        </p:grpSpPr>
        <p:sp>
          <p:nvSpPr>
            <p:cNvPr id="26" name="Right Triangle 25">
              <a:extLst>
                <a:ext uri="{FF2B5EF4-FFF2-40B4-BE49-F238E27FC236}">
                  <a16:creationId xmlns:a16="http://schemas.microsoft.com/office/drawing/2014/main" id="{396ECF95-33BA-4BAC-A5DC-B94911BE6647}"/>
                </a:ext>
              </a:extLst>
            </p:cNvPr>
            <p:cNvSpPr/>
            <p:nvPr/>
          </p:nvSpPr>
          <p:spPr>
            <a:xfrm rot="5400000">
              <a:off x="2617024" y="145794"/>
              <a:ext cx="540000" cy="540000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1171A11-FCFF-4190-BC7F-3626B4487DA3}"/>
                </a:ext>
              </a:extLst>
            </p:cNvPr>
            <p:cNvSpPr txBox="1"/>
            <p:nvPr/>
          </p:nvSpPr>
          <p:spPr>
            <a:xfrm>
              <a:off x="2559528" y="21265"/>
              <a:ext cx="5679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rgbClr val="002060"/>
                  </a:solidFill>
                  <a:latin typeface="Komika Title" panose="02000506000000020004" pitchFamily="2" charset="0"/>
                  <a:cs typeface="Levenim MT" pitchFamily="2" charset="-79"/>
                </a:rPr>
                <a:t>4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691B0B1-D292-488E-9C5C-514D9E8EF4EE}"/>
              </a:ext>
            </a:extLst>
          </p:cNvPr>
          <p:cNvGrpSpPr/>
          <p:nvPr/>
        </p:nvGrpSpPr>
        <p:grpSpPr>
          <a:xfrm>
            <a:off x="4231330" y="2034469"/>
            <a:ext cx="580718" cy="664529"/>
            <a:chOff x="2576306" y="21265"/>
            <a:chExt cx="580718" cy="664529"/>
          </a:xfrm>
        </p:grpSpPr>
        <p:sp>
          <p:nvSpPr>
            <p:cNvPr id="31" name="Right Triangle 30">
              <a:extLst>
                <a:ext uri="{FF2B5EF4-FFF2-40B4-BE49-F238E27FC236}">
                  <a16:creationId xmlns:a16="http://schemas.microsoft.com/office/drawing/2014/main" id="{8FC8A487-A9CD-4173-A94C-A5A4DBD60541}"/>
                </a:ext>
              </a:extLst>
            </p:cNvPr>
            <p:cNvSpPr/>
            <p:nvPr/>
          </p:nvSpPr>
          <p:spPr>
            <a:xfrm rot="5400000">
              <a:off x="2617024" y="145794"/>
              <a:ext cx="540000" cy="540000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9C38A4B-01F1-43C2-B0CD-FAAB04005E1F}"/>
                </a:ext>
              </a:extLst>
            </p:cNvPr>
            <p:cNvSpPr txBox="1"/>
            <p:nvPr/>
          </p:nvSpPr>
          <p:spPr>
            <a:xfrm>
              <a:off x="2576306" y="21265"/>
              <a:ext cx="5679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rgbClr val="002060"/>
                  </a:solidFill>
                  <a:latin typeface="Komika Title" panose="02000506000000020004" pitchFamily="2" charset="0"/>
                  <a:cs typeface="Levenim MT" pitchFamily="2" charset="-79"/>
                </a:rPr>
                <a:t>5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62A6D8C-F002-4A3D-B3F0-0FDEBCB652B0}"/>
              </a:ext>
            </a:extLst>
          </p:cNvPr>
          <p:cNvGrpSpPr/>
          <p:nvPr/>
        </p:nvGrpSpPr>
        <p:grpSpPr>
          <a:xfrm>
            <a:off x="6398102" y="2042857"/>
            <a:ext cx="605885" cy="656140"/>
            <a:chOff x="2551139" y="29654"/>
            <a:chExt cx="605885" cy="656140"/>
          </a:xfrm>
        </p:grpSpPr>
        <p:sp>
          <p:nvSpPr>
            <p:cNvPr id="37" name="Right Triangle 36">
              <a:extLst>
                <a:ext uri="{FF2B5EF4-FFF2-40B4-BE49-F238E27FC236}">
                  <a16:creationId xmlns:a16="http://schemas.microsoft.com/office/drawing/2014/main" id="{95F278EF-819D-491A-AC21-F7C3C4E7CC31}"/>
                </a:ext>
              </a:extLst>
            </p:cNvPr>
            <p:cNvSpPr/>
            <p:nvPr/>
          </p:nvSpPr>
          <p:spPr>
            <a:xfrm rot="5400000">
              <a:off x="2617024" y="145794"/>
              <a:ext cx="540000" cy="540000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A087269-C7B7-4A6F-8B88-69604AFB002D}"/>
                </a:ext>
              </a:extLst>
            </p:cNvPr>
            <p:cNvSpPr txBox="1"/>
            <p:nvPr/>
          </p:nvSpPr>
          <p:spPr>
            <a:xfrm>
              <a:off x="2551139" y="29654"/>
              <a:ext cx="5679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rgbClr val="002060"/>
                  </a:solidFill>
                  <a:latin typeface="Komika Title" panose="02000506000000020004" pitchFamily="2" charset="0"/>
                  <a:cs typeface="Levenim MT" pitchFamily="2" charset="-79"/>
                </a:rPr>
                <a:t>6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52DD0D4-5806-4B76-B5E8-AD6279543CAE}"/>
              </a:ext>
            </a:extLst>
          </p:cNvPr>
          <p:cNvGrpSpPr/>
          <p:nvPr/>
        </p:nvGrpSpPr>
        <p:grpSpPr>
          <a:xfrm>
            <a:off x="8393896" y="2880855"/>
            <a:ext cx="567936" cy="647751"/>
            <a:chOff x="2593084" y="38043"/>
            <a:chExt cx="567936" cy="647751"/>
          </a:xfrm>
        </p:grpSpPr>
        <p:sp>
          <p:nvSpPr>
            <p:cNvPr id="44" name="Right Triangle 43">
              <a:extLst>
                <a:ext uri="{FF2B5EF4-FFF2-40B4-BE49-F238E27FC236}">
                  <a16:creationId xmlns:a16="http://schemas.microsoft.com/office/drawing/2014/main" id="{137D548F-CE10-47E7-B9F1-34067BD2128D}"/>
                </a:ext>
              </a:extLst>
            </p:cNvPr>
            <p:cNvSpPr/>
            <p:nvPr/>
          </p:nvSpPr>
          <p:spPr>
            <a:xfrm rot="5400000">
              <a:off x="2617024" y="145794"/>
              <a:ext cx="540000" cy="540000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35A1D41-2B2B-4D35-B988-DC4DB7FF89F5}"/>
                </a:ext>
              </a:extLst>
            </p:cNvPr>
            <p:cNvSpPr txBox="1"/>
            <p:nvPr/>
          </p:nvSpPr>
          <p:spPr>
            <a:xfrm>
              <a:off x="2593084" y="38043"/>
              <a:ext cx="5679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rgbClr val="002060"/>
                  </a:solidFill>
                  <a:latin typeface="Komika Title" panose="02000506000000020004" pitchFamily="2" charset="0"/>
                  <a:cs typeface="Levenim MT" pitchFamily="2" charset="-79"/>
                </a:rPr>
                <a:t>7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41D1BC5-8842-4C30-B1B8-51DA3651399A}"/>
              </a:ext>
            </a:extLst>
          </p:cNvPr>
          <p:cNvGrpSpPr/>
          <p:nvPr/>
        </p:nvGrpSpPr>
        <p:grpSpPr>
          <a:xfrm>
            <a:off x="1623741" y="4340362"/>
            <a:ext cx="597496" cy="664529"/>
            <a:chOff x="2559528" y="21265"/>
            <a:chExt cx="597496" cy="664529"/>
          </a:xfrm>
        </p:grpSpPr>
        <p:sp>
          <p:nvSpPr>
            <p:cNvPr id="47" name="Right Triangle 46">
              <a:extLst>
                <a:ext uri="{FF2B5EF4-FFF2-40B4-BE49-F238E27FC236}">
                  <a16:creationId xmlns:a16="http://schemas.microsoft.com/office/drawing/2014/main" id="{BBD7F943-8ED0-46CA-9523-FB5C36A231CD}"/>
                </a:ext>
              </a:extLst>
            </p:cNvPr>
            <p:cNvSpPr/>
            <p:nvPr/>
          </p:nvSpPr>
          <p:spPr>
            <a:xfrm rot="5400000">
              <a:off x="2617024" y="145794"/>
              <a:ext cx="540000" cy="540000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213A1DC-464F-4F23-AB58-7ABE252395B6}"/>
                </a:ext>
              </a:extLst>
            </p:cNvPr>
            <p:cNvSpPr txBox="1"/>
            <p:nvPr/>
          </p:nvSpPr>
          <p:spPr>
            <a:xfrm>
              <a:off x="2559528" y="21265"/>
              <a:ext cx="5679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rgbClr val="002060"/>
                  </a:solidFill>
                  <a:latin typeface="Komika Title" panose="02000506000000020004" pitchFamily="2" charset="0"/>
                  <a:cs typeface="Levenim MT" pitchFamily="2" charset="-79"/>
                </a:rPr>
                <a:t>8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3F1FD26-D0AB-4D2A-BACA-EDFC9379CB19}"/>
              </a:ext>
            </a:extLst>
          </p:cNvPr>
          <p:cNvGrpSpPr/>
          <p:nvPr/>
        </p:nvGrpSpPr>
        <p:grpSpPr>
          <a:xfrm>
            <a:off x="4084383" y="4343543"/>
            <a:ext cx="580718" cy="664529"/>
            <a:chOff x="2576306" y="21265"/>
            <a:chExt cx="580718" cy="664529"/>
          </a:xfrm>
        </p:grpSpPr>
        <p:sp>
          <p:nvSpPr>
            <p:cNvPr id="50" name="Right Triangle 49">
              <a:extLst>
                <a:ext uri="{FF2B5EF4-FFF2-40B4-BE49-F238E27FC236}">
                  <a16:creationId xmlns:a16="http://schemas.microsoft.com/office/drawing/2014/main" id="{89A1867C-6E11-46A7-B90C-44265A9DE5DB}"/>
                </a:ext>
              </a:extLst>
            </p:cNvPr>
            <p:cNvSpPr/>
            <p:nvPr/>
          </p:nvSpPr>
          <p:spPr>
            <a:xfrm rot="5400000">
              <a:off x="2617024" y="145794"/>
              <a:ext cx="540000" cy="540000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5582D47-93BD-449D-8E5F-86EFD4C78EFC}"/>
                </a:ext>
              </a:extLst>
            </p:cNvPr>
            <p:cNvSpPr txBox="1"/>
            <p:nvPr/>
          </p:nvSpPr>
          <p:spPr>
            <a:xfrm>
              <a:off x="2576306" y="21265"/>
              <a:ext cx="5679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rgbClr val="002060"/>
                  </a:solidFill>
                  <a:latin typeface="Komika Title" panose="02000506000000020004" pitchFamily="2" charset="0"/>
                  <a:cs typeface="Levenim MT" pitchFamily="2" charset="-79"/>
                </a:rPr>
                <a:t>9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A1A9ED9-64F6-416E-A284-F15F4FB32FAC}"/>
              </a:ext>
            </a:extLst>
          </p:cNvPr>
          <p:cNvGrpSpPr/>
          <p:nvPr/>
        </p:nvGrpSpPr>
        <p:grpSpPr>
          <a:xfrm>
            <a:off x="6303398" y="4470281"/>
            <a:ext cx="861178" cy="619796"/>
            <a:chOff x="2514320" y="65998"/>
            <a:chExt cx="696385" cy="619796"/>
          </a:xfrm>
        </p:grpSpPr>
        <p:sp>
          <p:nvSpPr>
            <p:cNvPr id="53" name="Right Triangle 52">
              <a:extLst>
                <a:ext uri="{FF2B5EF4-FFF2-40B4-BE49-F238E27FC236}">
                  <a16:creationId xmlns:a16="http://schemas.microsoft.com/office/drawing/2014/main" id="{2DA1006A-05DA-4559-815D-1DC15C1FF0F0}"/>
                </a:ext>
              </a:extLst>
            </p:cNvPr>
            <p:cNvSpPr/>
            <p:nvPr/>
          </p:nvSpPr>
          <p:spPr>
            <a:xfrm rot="5400000">
              <a:off x="2617024" y="145794"/>
              <a:ext cx="540000" cy="540000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56079DA-4D4F-4F7F-80D6-B0A4FB14EDE5}"/>
                </a:ext>
              </a:extLst>
            </p:cNvPr>
            <p:cNvSpPr txBox="1"/>
            <p:nvPr/>
          </p:nvSpPr>
          <p:spPr>
            <a:xfrm>
              <a:off x="2514320" y="65998"/>
              <a:ext cx="6963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rgbClr val="002060"/>
                  </a:solidFill>
                  <a:latin typeface="Komika Title" panose="02000506000000020004" pitchFamily="2" charset="0"/>
                  <a:cs typeface="Levenim MT" pitchFamily="2" charset="-79"/>
                </a:rPr>
                <a:t> 10</a:t>
              </a:r>
            </a:p>
          </p:txBody>
        </p:sp>
      </p:grpSp>
      <p:pic>
        <p:nvPicPr>
          <p:cNvPr id="55" name="Picture 54">
            <a:extLst>
              <a:ext uri="{FF2B5EF4-FFF2-40B4-BE49-F238E27FC236}">
                <a16:creationId xmlns:a16="http://schemas.microsoft.com/office/drawing/2014/main" id="{14A30620-1A17-4D41-9845-51339E120C05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9119" y="5994023"/>
            <a:ext cx="671120" cy="75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653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F1741F57-68ED-47EE-B8C4-0753146134D3}"/>
              </a:ext>
            </a:extLst>
          </p:cNvPr>
          <p:cNvSpPr txBox="1"/>
          <p:nvPr/>
        </p:nvSpPr>
        <p:spPr>
          <a:xfrm>
            <a:off x="2426494" y="587626"/>
            <a:ext cx="7339012" cy="54476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002060"/>
                </a:solidFill>
                <a:latin typeface="Fundamental  Brigade" panose="020B0603050302020204" pitchFamily="34" charset="0"/>
                <a:cs typeface="Levenim MT" pitchFamily="2" charset="-79"/>
              </a:rPr>
              <a:t> </a:t>
            </a:r>
            <a:r>
              <a:rPr lang="en-GB" sz="3200" b="1" dirty="0">
                <a:solidFill>
                  <a:srgbClr val="002060"/>
                </a:solidFill>
                <a:latin typeface="Komika Title" panose="02000506000000020004" pitchFamily="2" charset="0"/>
                <a:cs typeface="Levenim MT" pitchFamily="2" charset="-79"/>
              </a:rPr>
              <a:t>Learning objectives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2060"/>
                </a:solidFill>
                <a:latin typeface="Ruluko" panose="02000000000000000000" pitchFamily="2" charset="0"/>
                <a:ea typeface="Meiryo" panose="020B0400000000000000" pitchFamily="34" charset="-128"/>
                <a:cs typeface="Levenim MT" pitchFamily="2" charset="-79"/>
              </a:rPr>
              <a:t>To find out who can be </a:t>
            </a:r>
          </a:p>
          <a:p>
            <a:pPr lvl="1"/>
            <a:r>
              <a:rPr lang="en-GB" sz="3200" b="1" dirty="0">
                <a:solidFill>
                  <a:srgbClr val="002060"/>
                </a:solidFill>
                <a:latin typeface="Ruluko" panose="02000000000000000000" pitchFamily="2" charset="0"/>
                <a:ea typeface="Meiryo" panose="020B0400000000000000" pitchFamily="34" charset="-128"/>
                <a:cs typeface="Levenim MT" pitchFamily="2" charset="-79"/>
              </a:rPr>
              <a:t>     affected by homelessness</a:t>
            </a:r>
          </a:p>
          <a:p>
            <a:pPr lvl="1"/>
            <a:endParaRPr lang="en-GB" sz="3200" b="1" dirty="0">
              <a:solidFill>
                <a:srgbClr val="002060"/>
              </a:solidFill>
              <a:latin typeface="Ruluko" panose="02000000000000000000" pitchFamily="2" charset="0"/>
              <a:ea typeface="Meiryo" panose="020B0400000000000000" pitchFamily="34" charset="-128"/>
              <a:cs typeface="Levenim MT" pitchFamily="2" charset="-79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  <a:latin typeface="Ruluko" panose="02000000000000000000" pitchFamily="2" charset="0"/>
                <a:cs typeface="Levenim MT" pitchFamily="2" charset="-79"/>
              </a:rPr>
              <a:t>To be aware that there are different types of homelessness</a:t>
            </a:r>
          </a:p>
          <a:p>
            <a:pPr lvl="1"/>
            <a:endParaRPr lang="en-GB" sz="3200" b="1" dirty="0">
              <a:solidFill>
                <a:srgbClr val="002060"/>
              </a:solidFill>
              <a:latin typeface="Ruluko" panose="02000000000000000000" pitchFamily="2" charset="0"/>
              <a:cs typeface="Levenim MT" pitchFamily="2" charset="-79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2060"/>
                </a:solidFill>
                <a:latin typeface="Ruluko" panose="02000000000000000000" pitchFamily="2" charset="0"/>
                <a:cs typeface="Levenim MT" pitchFamily="2" charset="-79"/>
              </a:rPr>
              <a:t>To identify some of the reasons people experience homelessness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3200" b="1" dirty="0">
              <a:solidFill>
                <a:srgbClr val="002060"/>
              </a:solidFill>
              <a:latin typeface="Ruluko" panose="02000000000000000000" pitchFamily="2" charset="0"/>
              <a:cs typeface="Levenim MT" pitchFamily="2" charset="-79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2829E28-9C8F-4267-9603-7FD10ECC5BA1}"/>
              </a:ext>
            </a:extLst>
          </p:cNvPr>
          <p:cNvSpPr/>
          <p:nvPr/>
        </p:nvSpPr>
        <p:spPr>
          <a:xfrm>
            <a:off x="4621635" y="4913852"/>
            <a:ext cx="4429125" cy="673100"/>
          </a:xfrm>
          <a:custGeom>
            <a:avLst/>
            <a:gdLst>
              <a:gd name="connsiteX0" fmla="*/ 1382347 w 2205530"/>
              <a:gd name="connsiteY0" fmla="*/ 157737 h 730405"/>
              <a:gd name="connsiteX1" fmla="*/ 99647 w 2205530"/>
              <a:gd name="connsiteY1" fmla="*/ 176787 h 730405"/>
              <a:gd name="connsiteX2" fmla="*/ 182197 w 2205530"/>
              <a:gd name="connsiteY2" fmla="*/ 684787 h 730405"/>
              <a:gd name="connsiteX3" fmla="*/ 956897 w 2205530"/>
              <a:gd name="connsiteY3" fmla="*/ 697487 h 730405"/>
              <a:gd name="connsiteX4" fmla="*/ 2061797 w 2205530"/>
              <a:gd name="connsiteY4" fmla="*/ 608587 h 730405"/>
              <a:gd name="connsiteX5" fmla="*/ 2163397 w 2205530"/>
              <a:gd name="connsiteY5" fmla="*/ 265687 h 730405"/>
              <a:gd name="connsiteX6" fmla="*/ 1795097 w 2205530"/>
              <a:gd name="connsiteY6" fmla="*/ 11687 h 730405"/>
              <a:gd name="connsiteX7" fmla="*/ 899747 w 2205530"/>
              <a:gd name="connsiteY7" fmla="*/ 56137 h 730405"/>
              <a:gd name="connsiteX8" fmla="*/ 448897 w 2205530"/>
              <a:gd name="connsiteY8" fmla="*/ 176787 h 730405"/>
              <a:gd name="connsiteX0" fmla="*/ 1083535 w 2185018"/>
              <a:gd name="connsiteY0" fmla="*/ 176787 h 730405"/>
              <a:gd name="connsiteX1" fmla="*/ 79135 w 2185018"/>
              <a:gd name="connsiteY1" fmla="*/ 176787 h 730405"/>
              <a:gd name="connsiteX2" fmla="*/ 161685 w 2185018"/>
              <a:gd name="connsiteY2" fmla="*/ 684787 h 730405"/>
              <a:gd name="connsiteX3" fmla="*/ 936385 w 2185018"/>
              <a:gd name="connsiteY3" fmla="*/ 697487 h 730405"/>
              <a:gd name="connsiteX4" fmla="*/ 2041285 w 2185018"/>
              <a:gd name="connsiteY4" fmla="*/ 608587 h 730405"/>
              <a:gd name="connsiteX5" fmla="*/ 2142885 w 2185018"/>
              <a:gd name="connsiteY5" fmla="*/ 265687 h 730405"/>
              <a:gd name="connsiteX6" fmla="*/ 1774585 w 2185018"/>
              <a:gd name="connsiteY6" fmla="*/ 11687 h 730405"/>
              <a:gd name="connsiteX7" fmla="*/ 879235 w 2185018"/>
              <a:gd name="connsiteY7" fmla="*/ 56137 h 730405"/>
              <a:gd name="connsiteX8" fmla="*/ 428385 w 2185018"/>
              <a:gd name="connsiteY8" fmla="*/ 176787 h 730405"/>
              <a:gd name="connsiteX0" fmla="*/ 1083535 w 2185018"/>
              <a:gd name="connsiteY0" fmla="*/ 173393 h 727011"/>
              <a:gd name="connsiteX1" fmla="*/ 79135 w 2185018"/>
              <a:gd name="connsiteY1" fmla="*/ 173393 h 727011"/>
              <a:gd name="connsiteX2" fmla="*/ 161685 w 2185018"/>
              <a:gd name="connsiteY2" fmla="*/ 681393 h 727011"/>
              <a:gd name="connsiteX3" fmla="*/ 936385 w 2185018"/>
              <a:gd name="connsiteY3" fmla="*/ 694093 h 727011"/>
              <a:gd name="connsiteX4" fmla="*/ 2041285 w 2185018"/>
              <a:gd name="connsiteY4" fmla="*/ 605193 h 727011"/>
              <a:gd name="connsiteX5" fmla="*/ 2142885 w 2185018"/>
              <a:gd name="connsiteY5" fmla="*/ 262293 h 727011"/>
              <a:gd name="connsiteX6" fmla="*/ 1774585 w 2185018"/>
              <a:gd name="connsiteY6" fmla="*/ 8293 h 727011"/>
              <a:gd name="connsiteX7" fmla="*/ 1220153 w 2185018"/>
              <a:gd name="connsiteY7" fmla="*/ 71793 h 727011"/>
              <a:gd name="connsiteX8" fmla="*/ 428385 w 2185018"/>
              <a:gd name="connsiteY8" fmla="*/ 173393 h 727011"/>
              <a:gd name="connsiteX0" fmla="*/ 1083535 w 2185018"/>
              <a:gd name="connsiteY0" fmla="*/ 107733 h 661351"/>
              <a:gd name="connsiteX1" fmla="*/ 79135 w 2185018"/>
              <a:gd name="connsiteY1" fmla="*/ 107733 h 661351"/>
              <a:gd name="connsiteX2" fmla="*/ 161685 w 2185018"/>
              <a:gd name="connsiteY2" fmla="*/ 615733 h 661351"/>
              <a:gd name="connsiteX3" fmla="*/ 936385 w 2185018"/>
              <a:gd name="connsiteY3" fmla="*/ 628433 h 661351"/>
              <a:gd name="connsiteX4" fmla="*/ 2041285 w 2185018"/>
              <a:gd name="connsiteY4" fmla="*/ 539533 h 661351"/>
              <a:gd name="connsiteX5" fmla="*/ 2142885 w 2185018"/>
              <a:gd name="connsiteY5" fmla="*/ 196633 h 661351"/>
              <a:gd name="connsiteX6" fmla="*/ 1774585 w 2185018"/>
              <a:gd name="connsiteY6" fmla="*/ 31533 h 661351"/>
              <a:gd name="connsiteX7" fmla="*/ 1220153 w 2185018"/>
              <a:gd name="connsiteY7" fmla="*/ 6133 h 661351"/>
              <a:gd name="connsiteX8" fmla="*/ 428385 w 2185018"/>
              <a:gd name="connsiteY8" fmla="*/ 107733 h 661351"/>
              <a:gd name="connsiteX0" fmla="*/ 1083535 w 2185018"/>
              <a:gd name="connsiteY0" fmla="*/ 111490 h 665108"/>
              <a:gd name="connsiteX1" fmla="*/ 79135 w 2185018"/>
              <a:gd name="connsiteY1" fmla="*/ 111490 h 665108"/>
              <a:gd name="connsiteX2" fmla="*/ 161685 w 2185018"/>
              <a:gd name="connsiteY2" fmla="*/ 619490 h 665108"/>
              <a:gd name="connsiteX3" fmla="*/ 936385 w 2185018"/>
              <a:gd name="connsiteY3" fmla="*/ 632190 h 665108"/>
              <a:gd name="connsiteX4" fmla="*/ 2041285 w 2185018"/>
              <a:gd name="connsiteY4" fmla="*/ 543290 h 665108"/>
              <a:gd name="connsiteX5" fmla="*/ 2142885 w 2185018"/>
              <a:gd name="connsiteY5" fmla="*/ 200390 h 665108"/>
              <a:gd name="connsiteX6" fmla="*/ 1774585 w 2185018"/>
              <a:gd name="connsiteY6" fmla="*/ 35290 h 665108"/>
              <a:gd name="connsiteX7" fmla="*/ 1220153 w 2185018"/>
              <a:gd name="connsiteY7" fmla="*/ 9890 h 665108"/>
              <a:gd name="connsiteX8" fmla="*/ 491003 w 2185018"/>
              <a:gd name="connsiteY8" fmla="*/ 162290 h 665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5018" h="665108">
                <a:moveTo>
                  <a:pt x="1083535" y="111490"/>
                </a:moveTo>
                <a:cubicBezTo>
                  <a:pt x="542197" y="77094"/>
                  <a:pt x="232777" y="26823"/>
                  <a:pt x="79135" y="111490"/>
                </a:cubicBezTo>
                <a:cubicBezTo>
                  <a:pt x="-74507" y="196157"/>
                  <a:pt x="18810" y="532707"/>
                  <a:pt x="161685" y="619490"/>
                </a:cubicBezTo>
                <a:cubicBezTo>
                  <a:pt x="304560" y="706273"/>
                  <a:pt x="623118" y="644890"/>
                  <a:pt x="936385" y="632190"/>
                </a:cubicBezTo>
                <a:cubicBezTo>
                  <a:pt x="1249652" y="619490"/>
                  <a:pt x="1840202" y="615257"/>
                  <a:pt x="2041285" y="543290"/>
                </a:cubicBezTo>
                <a:cubicBezTo>
                  <a:pt x="2242368" y="471323"/>
                  <a:pt x="2187335" y="285057"/>
                  <a:pt x="2142885" y="200390"/>
                </a:cubicBezTo>
                <a:cubicBezTo>
                  <a:pt x="2098435" y="115723"/>
                  <a:pt x="1928374" y="67040"/>
                  <a:pt x="1774585" y="35290"/>
                </a:cubicBezTo>
                <a:cubicBezTo>
                  <a:pt x="1620796" y="3540"/>
                  <a:pt x="1434083" y="-11277"/>
                  <a:pt x="1220153" y="9890"/>
                </a:cubicBezTo>
                <a:cubicBezTo>
                  <a:pt x="1006223" y="31057"/>
                  <a:pt x="604244" y="115723"/>
                  <a:pt x="491003" y="162290"/>
                </a:cubicBezTo>
              </a:path>
            </a:pathLst>
          </a:custGeom>
          <a:noFill/>
          <a:ln w="38100">
            <a:solidFill>
              <a:srgbClr val="FF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FC566EA-1228-48A8-BBF3-B0E7C1B6587A}"/>
              </a:ext>
            </a:extLst>
          </p:cNvPr>
          <p:cNvSpPr/>
          <p:nvPr/>
        </p:nvSpPr>
        <p:spPr>
          <a:xfrm>
            <a:off x="3109690" y="1972056"/>
            <a:ext cx="4879118" cy="673100"/>
          </a:xfrm>
          <a:custGeom>
            <a:avLst/>
            <a:gdLst>
              <a:gd name="connsiteX0" fmla="*/ 1382347 w 2205530"/>
              <a:gd name="connsiteY0" fmla="*/ 157737 h 730405"/>
              <a:gd name="connsiteX1" fmla="*/ 99647 w 2205530"/>
              <a:gd name="connsiteY1" fmla="*/ 176787 h 730405"/>
              <a:gd name="connsiteX2" fmla="*/ 182197 w 2205530"/>
              <a:gd name="connsiteY2" fmla="*/ 684787 h 730405"/>
              <a:gd name="connsiteX3" fmla="*/ 956897 w 2205530"/>
              <a:gd name="connsiteY3" fmla="*/ 697487 h 730405"/>
              <a:gd name="connsiteX4" fmla="*/ 2061797 w 2205530"/>
              <a:gd name="connsiteY4" fmla="*/ 608587 h 730405"/>
              <a:gd name="connsiteX5" fmla="*/ 2163397 w 2205530"/>
              <a:gd name="connsiteY5" fmla="*/ 265687 h 730405"/>
              <a:gd name="connsiteX6" fmla="*/ 1795097 w 2205530"/>
              <a:gd name="connsiteY6" fmla="*/ 11687 h 730405"/>
              <a:gd name="connsiteX7" fmla="*/ 899747 w 2205530"/>
              <a:gd name="connsiteY7" fmla="*/ 56137 h 730405"/>
              <a:gd name="connsiteX8" fmla="*/ 448897 w 2205530"/>
              <a:gd name="connsiteY8" fmla="*/ 176787 h 730405"/>
              <a:gd name="connsiteX0" fmla="*/ 1083535 w 2185018"/>
              <a:gd name="connsiteY0" fmla="*/ 176787 h 730405"/>
              <a:gd name="connsiteX1" fmla="*/ 79135 w 2185018"/>
              <a:gd name="connsiteY1" fmla="*/ 176787 h 730405"/>
              <a:gd name="connsiteX2" fmla="*/ 161685 w 2185018"/>
              <a:gd name="connsiteY2" fmla="*/ 684787 h 730405"/>
              <a:gd name="connsiteX3" fmla="*/ 936385 w 2185018"/>
              <a:gd name="connsiteY3" fmla="*/ 697487 h 730405"/>
              <a:gd name="connsiteX4" fmla="*/ 2041285 w 2185018"/>
              <a:gd name="connsiteY4" fmla="*/ 608587 h 730405"/>
              <a:gd name="connsiteX5" fmla="*/ 2142885 w 2185018"/>
              <a:gd name="connsiteY5" fmla="*/ 265687 h 730405"/>
              <a:gd name="connsiteX6" fmla="*/ 1774585 w 2185018"/>
              <a:gd name="connsiteY6" fmla="*/ 11687 h 730405"/>
              <a:gd name="connsiteX7" fmla="*/ 879235 w 2185018"/>
              <a:gd name="connsiteY7" fmla="*/ 56137 h 730405"/>
              <a:gd name="connsiteX8" fmla="*/ 428385 w 2185018"/>
              <a:gd name="connsiteY8" fmla="*/ 176787 h 730405"/>
              <a:gd name="connsiteX0" fmla="*/ 1083535 w 2185018"/>
              <a:gd name="connsiteY0" fmla="*/ 173393 h 727011"/>
              <a:gd name="connsiteX1" fmla="*/ 79135 w 2185018"/>
              <a:gd name="connsiteY1" fmla="*/ 173393 h 727011"/>
              <a:gd name="connsiteX2" fmla="*/ 161685 w 2185018"/>
              <a:gd name="connsiteY2" fmla="*/ 681393 h 727011"/>
              <a:gd name="connsiteX3" fmla="*/ 936385 w 2185018"/>
              <a:gd name="connsiteY3" fmla="*/ 694093 h 727011"/>
              <a:gd name="connsiteX4" fmla="*/ 2041285 w 2185018"/>
              <a:gd name="connsiteY4" fmla="*/ 605193 h 727011"/>
              <a:gd name="connsiteX5" fmla="*/ 2142885 w 2185018"/>
              <a:gd name="connsiteY5" fmla="*/ 262293 h 727011"/>
              <a:gd name="connsiteX6" fmla="*/ 1774585 w 2185018"/>
              <a:gd name="connsiteY6" fmla="*/ 8293 h 727011"/>
              <a:gd name="connsiteX7" fmla="*/ 1220153 w 2185018"/>
              <a:gd name="connsiteY7" fmla="*/ 71793 h 727011"/>
              <a:gd name="connsiteX8" fmla="*/ 428385 w 2185018"/>
              <a:gd name="connsiteY8" fmla="*/ 173393 h 727011"/>
              <a:gd name="connsiteX0" fmla="*/ 1083535 w 2185018"/>
              <a:gd name="connsiteY0" fmla="*/ 107733 h 661351"/>
              <a:gd name="connsiteX1" fmla="*/ 79135 w 2185018"/>
              <a:gd name="connsiteY1" fmla="*/ 107733 h 661351"/>
              <a:gd name="connsiteX2" fmla="*/ 161685 w 2185018"/>
              <a:gd name="connsiteY2" fmla="*/ 615733 h 661351"/>
              <a:gd name="connsiteX3" fmla="*/ 936385 w 2185018"/>
              <a:gd name="connsiteY3" fmla="*/ 628433 h 661351"/>
              <a:gd name="connsiteX4" fmla="*/ 2041285 w 2185018"/>
              <a:gd name="connsiteY4" fmla="*/ 539533 h 661351"/>
              <a:gd name="connsiteX5" fmla="*/ 2142885 w 2185018"/>
              <a:gd name="connsiteY5" fmla="*/ 196633 h 661351"/>
              <a:gd name="connsiteX6" fmla="*/ 1774585 w 2185018"/>
              <a:gd name="connsiteY6" fmla="*/ 31533 h 661351"/>
              <a:gd name="connsiteX7" fmla="*/ 1220153 w 2185018"/>
              <a:gd name="connsiteY7" fmla="*/ 6133 h 661351"/>
              <a:gd name="connsiteX8" fmla="*/ 428385 w 2185018"/>
              <a:gd name="connsiteY8" fmla="*/ 107733 h 661351"/>
              <a:gd name="connsiteX0" fmla="*/ 1083535 w 2185018"/>
              <a:gd name="connsiteY0" fmla="*/ 111490 h 665108"/>
              <a:gd name="connsiteX1" fmla="*/ 79135 w 2185018"/>
              <a:gd name="connsiteY1" fmla="*/ 111490 h 665108"/>
              <a:gd name="connsiteX2" fmla="*/ 161685 w 2185018"/>
              <a:gd name="connsiteY2" fmla="*/ 619490 h 665108"/>
              <a:gd name="connsiteX3" fmla="*/ 936385 w 2185018"/>
              <a:gd name="connsiteY3" fmla="*/ 632190 h 665108"/>
              <a:gd name="connsiteX4" fmla="*/ 2041285 w 2185018"/>
              <a:gd name="connsiteY4" fmla="*/ 543290 h 665108"/>
              <a:gd name="connsiteX5" fmla="*/ 2142885 w 2185018"/>
              <a:gd name="connsiteY5" fmla="*/ 200390 h 665108"/>
              <a:gd name="connsiteX6" fmla="*/ 1774585 w 2185018"/>
              <a:gd name="connsiteY6" fmla="*/ 35290 h 665108"/>
              <a:gd name="connsiteX7" fmla="*/ 1220153 w 2185018"/>
              <a:gd name="connsiteY7" fmla="*/ 9890 h 665108"/>
              <a:gd name="connsiteX8" fmla="*/ 491003 w 2185018"/>
              <a:gd name="connsiteY8" fmla="*/ 162290 h 665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5018" h="665108">
                <a:moveTo>
                  <a:pt x="1083535" y="111490"/>
                </a:moveTo>
                <a:cubicBezTo>
                  <a:pt x="542197" y="77094"/>
                  <a:pt x="232777" y="26823"/>
                  <a:pt x="79135" y="111490"/>
                </a:cubicBezTo>
                <a:cubicBezTo>
                  <a:pt x="-74507" y="196157"/>
                  <a:pt x="18810" y="532707"/>
                  <a:pt x="161685" y="619490"/>
                </a:cubicBezTo>
                <a:cubicBezTo>
                  <a:pt x="304560" y="706273"/>
                  <a:pt x="623118" y="644890"/>
                  <a:pt x="936385" y="632190"/>
                </a:cubicBezTo>
                <a:cubicBezTo>
                  <a:pt x="1249652" y="619490"/>
                  <a:pt x="1840202" y="615257"/>
                  <a:pt x="2041285" y="543290"/>
                </a:cubicBezTo>
                <a:cubicBezTo>
                  <a:pt x="2242368" y="471323"/>
                  <a:pt x="2187335" y="285057"/>
                  <a:pt x="2142885" y="200390"/>
                </a:cubicBezTo>
                <a:cubicBezTo>
                  <a:pt x="2098435" y="115723"/>
                  <a:pt x="1928374" y="67040"/>
                  <a:pt x="1774585" y="35290"/>
                </a:cubicBezTo>
                <a:cubicBezTo>
                  <a:pt x="1620796" y="3540"/>
                  <a:pt x="1434083" y="-11277"/>
                  <a:pt x="1220153" y="9890"/>
                </a:cubicBezTo>
                <a:cubicBezTo>
                  <a:pt x="1006223" y="31057"/>
                  <a:pt x="604244" y="115723"/>
                  <a:pt x="491003" y="162290"/>
                </a:cubicBezTo>
              </a:path>
            </a:pathLst>
          </a:custGeom>
          <a:noFill/>
          <a:ln w="38100">
            <a:solidFill>
              <a:srgbClr val="FF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695624-919B-49BB-9132-1C256449DEA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9119" y="5994023"/>
            <a:ext cx="671120" cy="75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80797A2-15D4-47A2-BF22-B3E6143C7ECE}"/>
              </a:ext>
            </a:extLst>
          </p:cNvPr>
          <p:cNvSpPr txBox="1"/>
          <p:nvPr/>
        </p:nvSpPr>
        <p:spPr>
          <a:xfrm>
            <a:off x="1703999" y="180001"/>
            <a:ext cx="6944702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002060"/>
                </a:solidFill>
                <a:latin typeface="Ruluko" panose="02000000000000000000" pitchFamily="2" charset="0"/>
                <a:cs typeface="Levenim MT" pitchFamily="2" charset="-79"/>
              </a:rPr>
              <a:t> People who are homeless 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C6BC11-E574-4310-926F-8B95C7947E77}"/>
              </a:ext>
            </a:extLst>
          </p:cNvPr>
          <p:cNvSpPr txBox="1"/>
          <p:nvPr/>
        </p:nvSpPr>
        <p:spPr>
          <a:xfrm>
            <a:off x="2208825" y="1556088"/>
            <a:ext cx="3201806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  <a:latin typeface="Komika Title" panose="02000506000000020004" pitchFamily="2" charset="0"/>
                <a:cs typeface="Levenim MT" pitchFamily="2" charset="-79"/>
              </a:rPr>
              <a:t>Agree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AE0690-042F-4223-9D0C-897729B4D77A}"/>
              </a:ext>
            </a:extLst>
          </p:cNvPr>
          <p:cNvSpPr txBox="1"/>
          <p:nvPr/>
        </p:nvSpPr>
        <p:spPr>
          <a:xfrm>
            <a:off x="6694407" y="1556087"/>
            <a:ext cx="3201806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  <a:latin typeface="Komika Title" panose="02000506000000020004" pitchFamily="2" charset="0"/>
                <a:cs typeface="Levenim MT" pitchFamily="2" charset="-79"/>
              </a:rPr>
              <a:t>Disagree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B82677-33C5-4907-9547-E6592912B95E}"/>
              </a:ext>
            </a:extLst>
          </p:cNvPr>
          <p:cNvSpPr txBox="1"/>
          <p:nvPr/>
        </p:nvSpPr>
        <p:spPr>
          <a:xfrm>
            <a:off x="1703999" y="5918085"/>
            <a:ext cx="5077802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002060"/>
                </a:solidFill>
                <a:latin typeface="Ruluko" panose="02000000000000000000" pitchFamily="2" charset="0"/>
                <a:cs typeface="Levenim MT" pitchFamily="2" charset="-79"/>
              </a:rPr>
              <a:t>Sort the statements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0947E1-2DCB-4BD3-A755-201FE1475A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9119" y="5994023"/>
            <a:ext cx="671120" cy="75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400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7928C5EB-F960-4EAF-A746-CF31446D6080}"/>
              </a:ext>
            </a:extLst>
          </p:cNvPr>
          <p:cNvGrpSpPr/>
          <p:nvPr/>
        </p:nvGrpSpPr>
        <p:grpSpPr>
          <a:xfrm>
            <a:off x="1624667" y="84965"/>
            <a:ext cx="8942666" cy="2167737"/>
            <a:chOff x="100667" y="84964"/>
            <a:chExt cx="8942666" cy="216773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86C3ACE-C66A-443E-891C-05322936AB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100667" y="84964"/>
              <a:ext cx="2160000" cy="2167737"/>
            </a:xfrm>
            <a:prstGeom prst="ellipse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1741F57-68ED-47EE-B8C4-0753146134D3}"/>
                </a:ext>
              </a:extLst>
            </p:cNvPr>
            <p:cNvSpPr txBox="1"/>
            <p:nvPr/>
          </p:nvSpPr>
          <p:spPr>
            <a:xfrm>
              <a:off x="2636223" y="208079"/>
              <a:ext cx="6407110" cy="1532334"/>
            </a:xfrm>
            <a:prstGeom prst="wedgeRoundRectCallout">
              <a:avLst>
                <a:gd name="adj1" fmla="val -61863"/>
                <a:gd name="adj2" fmla="val 36905"/>
                <a:gd name="adj3" fmla="val 16667"/>
              </a:avLst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2800" b="1" dirty="0">
                  <a:solidFill>
                    <a:srgbClr val="002060"/>
                  </a:solidFill>
                  <a:latin typeface="Ruluko" panose="02000000000000000000" pitchFamily="2" charset="0"/>
                  <a:cs typeface="Levenim MT" pitchFamily="2" charset="-79"/>
                </a:rPr>
                <a:t>I spend my days in my tent in the park. When it’s really cold I try to get a spot at a night shelter.</a:t>
              </a:r>
              <a:endParaRPr lang="en-GB" sz="4400" b="1" dirty="0">
                <a:solidFill>
                  <a:srgbClr val="002060"/>
                </a:solidFill>
                <a:latin typeface="Ruluko" panose="02000000000000000000" pitchFamily="2" charset="0"/>
                <a:cs typeface="Levenim MT" pitchFamily="2" charset="-79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F7AF900-0C44-47AA-AA87-E3FABA34CEC5}"/>
              </a:ext>
            </a:extLst>
          </p:cNvPr>
          <p:cNvGrpSpPr/>
          <p:nvPr/>
        </p:nvGrpSpPr>
        <p:grpSpPr>
          <a:xfrm>
            <a:off x="1943451" y="4613036"/>
            <a:ext cx="7839075" cy="2160000"/>
            <a:chOff x="0" y="4613036"/>
            <a:chExt cx="7839075" cy="2160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1BAB2DD-A9E6-4486-891A-54648E8CEA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0" y="4613036"/>
              <a:ext cx="2165668" cy="2160000"/>
            </a:xfrm>
            <a:prstGeom prst="ellipse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69250FC-B1B2-427F-979B-2EF90AB2CDC5}"/>
                </a:ext>
              </a:extLst>
            </p:cNvPr>
            <p:cNvSpPr txBox="1"/>
            <p:nvPr/>
          </p:nvSpPr>
          <p:spPr>
            <a:xfrm>
              <a:off x="2260667" y="4625346"/>
              <a:ext cx="5578408" cy="1532334"/>
            </a:xfrm>
            <a:prstGeom prst="wedgeRoundRectCallout">
              <a:avLst>
                <a:gd name="adj1" fmla="val -57403"/>
                <a:gd name="adj2" fmla="val -12468"/>
                <a:gd name="adj3" fmla="val 16667"/>
              </a:avLst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2800" b="1" dirty="0">
                  <a:solidFill>
                    <a:srgbClr val="002060"/>
                  </a:solidFill>
                  <a:latin typeface="Ruluko" panose="02000000000000000000" pitchFamily="2" charset="0"/>
                  <a:cs typeface="Levenim MT" pitchFamily="2" charset="-79"/>
                </a:rPr>
                <a:t>I’m staying at a mate’s place. Every other week I stay with a different friend. Just till I get things sorted.</a:t>
              </a:r>
              <a:endParaRPr lang="en-GB" sz="4400" b="1" dirty="0">
                <a:solidFill>
                  <a:srgbClr val="002060"/>
                </a:solidFill>
                <a:latin typeface="Ruluko" panose="02000000000000000000" pitchFamily="2" charset="0"/>
                <a:cs typeface="Levenim MT" pitchFamily="2" charset="-79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05B486D-DE43-490A-8416-BFD0A4B7A099}"/>
              </a:ext>
            </a:extLst>
          </p:cNvPr>
          <p:cNvGrpSpPr/>
          <p:nvPr/>
        </p:nvGrpSpPr>
        <p:grpSpPr>
          <a:xfrm>
            <a:off x="1780371" y="2278626"/>
            <a:ext cx="8786963" cy="2326674"/>
            <a:chOff x="282595" y="2164886"/>
            <a:chExt cx="8786963" cy="232667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D5D1064-A2FA-4976-879C-47163344AC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09558" y="2323823"/>
              <a:ext cx="2160000" cy="2167737"/>
            </a:xfrm>
            <a:prstGeom prst="ellipse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6571F9D-4CCE-42BC-BFF7-93A7068D0C90}"/>
                </a:ext>
              </a:extLst>
            </p:cNvPr>
            <p:cNvSpPr txBox="1"/>
            <p:nvPr/>
          </p:nvSpPr>
          <p:spPr>
            <a:xfrm>
              <a:off x="282595" y="2164886"/>
              <a:ext cx="6407110" cy="1532334"/>
            </a:xfrm>
            <a:prstGeom prst="wedgeRoundRectCallout">
              <a:avLst>
                <a:gd name="adj1" fmla="val 57958"/>
                <a:gd name="adj2" fmla="val -1155"/>
                <a:gd name="adj3" fmla="val 16667"/>
              </a:avLst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2800" b="1" dirty="0">
                  <a:solidFill>
                    <a:srgbClr val="002060"/>
                  </a:solidFill>
                  <a:latin typeface="Ruluko" panose="02000000000000000000" pitchFamily="2" charset="0"/>
                  <a:cs typeface="Levenim MT" pitchFamily="2" charset="-79"/>
                </a:rPr>
                <a:t>I’ve got a room at a hostel. I have to leave during the day and sometimes I take all my stuff with me so they’re safe</a:t>
              </a:r>
              <a:r>
                <a:rPr lang="en-GB" sz="2800" b="1" dirty="0">
                  <a:solidFill>
                    <a:srgbClr val="002060"/>
                  </a:solidFill>
                  <a:cs typeface="Levenim MT" pitchFamily="2" charset="-79"/>
                </a:rPr>
                <a:t>.</a:t>
              </a:r>
              <a:endParaRPr lang="en-GB" sz="4400" b="1" dirty="0">
                <a:solidFill>
                  <a:srgbClr val="002060"/>
                </a:solidFill>
                <a:cs typeface="Levenim MT" pitchFamily="2" charset="-79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99BA9B9A-29A4-4DF8-806F-82D24C4D819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9119" y="5994023"/>
            <a:ext cx="671120" cy="75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34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80797A2-15D4-47A2-BF22-B3E6143C7ECE}"/>
              </a:ext>
            </a:extLst>
          </p:cNvPr>
          <p:cNvSpPr txBox="1"/>
          <p:nvPr/>
        </p:nvSpPr>
        <p:spPr>
          <a:xfrm>
            <a:off x="1703999" y="180001"/>
            <a:ext cx="8863334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002060"/>
                </a:solidFill>
                <a:latin typeface="Ruluko" panose="02000000000000000000" pitchFamily="2" charset="0"/>
                <a:cs typeface="Levenim MT" pitchFamily="2" charset="-79"/>
              </a:rPr>
              <a:t> Why do people become homeless?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B82677-33C5-4907-9547-E6592912B95E}"/>
              </a:ext>
            </a:extLst>
          </p:cNvPr>
          <p:cNvSpPr txBox="1"/>
          <p:nvPr/>
        </p:nvSpPr>
        <p:spPr>
          <a:xfrm>
            <a:off x="1703999" y="5918085"/>
            <a:ext cx="5077802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002060"/>
                </a:solidFill>
                <a:latin typeface="Ruluko" panose="02000000000000000000" pitchFamily="2" charset="0"/>
                <a:cs typeface="Levenim MT" pitchFamily="2" charset="-79"/>
              </a:rPr>
              <a:t>List possible reasons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9AF9C0-613B-42EE-B4ED-0B8F02A9164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9119" y="5994023"/>
            <a:ext cx="671120" cy="75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857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60E4825-04F6-4321-AA87-91CE261BEB2E}"/>
              </a:ext>
            </a:extLst>
          </p:cNvPr>
          <p:cNvSpPr/>
          <p:nvPr/>
        </p:nvSpPr>
        <p:spPr>
          <a:xfrm>
            <a:off x="1977007" y="213963"/>
            <a:ext cx="8254767" cy="6182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F93EF67-D3E0-471F-AC80-8D56EFD5A20E}"/>
              </a:ext>
            </a:extLst>
          </p:cNvPr>
          <p:cNvSpPr/>
          <p:nvPr/>
        </p:nvSpPr>
        <p:spPr>
          <a:xfrm>
            <a:off x="3878436" y="5226047"/>
            <a:ext cx="4635942" cy="998022"/>
          </a:xfrm>
          <a:prstGeom prst="ellipse">
            <a:avLst/>
          </a:prstGeom>
          <a:solidFill>
            <a:schemeClr val="bg1">
              <a:lumMod val="65000"/>
              <a:alpha val="7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286A013-68C1-4FF0-95AE-A5B48060CB7B}"/>
              </a:ext>
            </a:extLst>
          </p:cNvPr>
          <p:cNvGrpSpPr/>
          <p:nvPr/>
        </p:nvGrpSpPr>
        <p:grpSpPr>
          <a:xfrm>
            <a:off x="3878436" y="2616667"/>
            <a:ext cx="4635942" cy="3697481"/>
            <a:chOff x="2354436" y="2559516"/>
            <a:chExt cx="4635942" cy="369748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8770468-10D7-45C4-BD30-CB1D50D8E708}"/>
                </a:ext>
              </a:extLst>
            </p:cNvPr>
            <p:cNvSpPr/>
            <p:nvPr/>
          </p:nvSpPr>
          <p:spPr>
            <a:xfrm>
              <a:off x="4213394" y="3501530"/>
              <a:ext cx="855365" cy="2755467"/>
            </a:xfrm>
            <a:custGeom>
              <a:avLst/>
              <a:gdLst>
                <a:gd name="connsiteX0" fmla="*/ 0 w 612397"/>
                <a:gd name="connsiteY0" fmla="*/ 0 h 2509008"/>
                <a:gd name="connsiteX1" fmla="*/ 612397 w 612397"/>
                <a:gd name="connsiteY1" fmla="*/ 0 h 2509008"/>
                <a:gd name="connsiteX2" fmla="*/ 612397 w 612397"/>
                <a:gd name="connsiteY2" fmla="*/ 2509008 h 2509008"/>
                <a:gd name="connsiteX3" fmla="*/ 0 w 612397"/>
                <a:gd name="connsiteY3" fmla="*/ 2509008 h 2509008"/>
                <a:gd name="connsiteX4" fmla="*/ 0 w 612397"/>
                <a:gd name="connsiteY4" fmla="*/ 0 h 2509008"/>
                <a:gd name="connsiteX0" fmla="*/ 0 w 612397"/>
                <a:gd name="connsiteY0" fmla="*/ 0 h 2672505"/>
                <a:gd name="connsiteX1" fmla="*/ 612397 w 612397"/>
                <a:gd name="connsiteY1" fmla="*/ 0 h 2672505"/>
                <a:gd name="connsiteX2" fmla="*/ 612397 w 612397"/>
                <a:gd name="connsiteY2" fmla="*/ 2509008 h 2672505"/>
                <a:gd name="connsiteX3" fmla="*/ 290856 w 612397"/>
                <a:gd name="connsiteY3" fmla="*/ 2672505 h 2672505"/>
                <a:gd name="connsiteX4" fmla="*/ 0 w 612397"/>
                <a:gd name="connsiteY4" fmla="*/ 2509008 h 2672505"/>
                <a:gd name="connsiteX5" fmla="*/ 0 w 612397"/>
                <a:gd name="connsiteY5" fmla="*/ 0 h 2672505"/>
                <a:gd name="connsiteX0" fmla="*/ 0 w 612397"/>
                <a:gd name="connsiteY0" fmla="*/ 0 h 2672619"/>
                <a:gd name="connsiteX1" fmla="*/ 612397 w 612397"/>
                <a:gd name="connsiteY1" fmla="*/ 0 h 2672619"/>
                <a:gd name="connsiteX2" fmla="*/ 612397 w 612397"/>
                <a:gd name="connsiteY2" fmla="*/ 2509008 h 2672619"/>
                <a:gd name="connsiteX3" fmla="*/ 290856 w 612397"/>
                <a:gd name="connsiteY3" fmla="*/ 2672505 h 2672619"/>
                <a:gd name="connsiteX4" fmla="*/ 0 w 612397"/>
                <a:gd name="connsiteY4" fmla="*/ 2509008 h 2672619"/>
                <a:gd name="connsiteX5" fmla="*/ 0 w 612397"/>
                <a:gd name="connsiteY5" fmla="*/ 0 h 2672619"/>
                <a:gd name="connsiteX0" fmla="*/ 0 w 612397"/>
                <a:gd name="connsiteY0" fmla="*/ 0 h 2679872"/>
                <a:gd name="connsiteX1" fmla="*/ 612397 w 612397"/>
                <a:gd name="connsiteY1" fmla="*/ 0 h 2679872"/>
                <a:gd name="connsiteX2" fmla="*/ 612397 w 612397"/>
                <a:gd name="connsiteY2" fmla="*/ 2509008 h 2679872"/>
                <a:gd name="connsiteX3" fmla="*/ 290856 w 612397"/>
                <a:gd name="connsiteY3" fmla="*/ 2672505 h 2679872"/>
                <a:gd name="connsiteX4" fmla="*/ 0 w 612397"/>
                <a:gd name="connsiteY4" fmla="*/ 2509008 h 2679872"/>
                <a:gd name="connsiteX5" fmla="*/ 0 w 612397"/>
                <a:gd name="connsiteY5" fmla="*/ 0 h 2679872"/>
                <a:gd name="connsiteX0" fmla="*/ 0 w 612397"/>
                <a:gd name="connsiteY0" fmla="*/ 0 h 2706880"/>
                <a:gd name="connsiteX1" fmla="*/ 612397 w 612397"/>
                <a:gd name="connsiteY1" fmla="*/ 0 h 2706880"/>
                <a:gd name="connsiteX2" fmla="*/ 612397 w 612397"/>
                <a:gd name="connsiteY2" fmla="*/ 2509008 h 2706880"/>
                <a:gd name="connsiteX3" fmla="*/ 290856 w 612397"/>
                <a:gd name="connsiteY3" fmla="*/ 2672505 h 2706880"/>
                <a:gd name="connsiteX4" fmla="*/ 0 w 612397"/>
                <a:gd name="connsiteY4" fmla="*/ 2509008 h 2706880"/>
                <a:gd name="connsiteX5" fmla="*/ 0 w 612397"/>
                <a:gd name="connsiteY5" fmla="*/ 0 h 2706880"/>
                <a:gd name="connsiteX0" fmla="*/ 0 w 612397"/>
                <a:gd name="connsiteY0" fmla="*/ 0 h 2706880"/>
                <a:gd name="connsiteX1" fmla="*/ 612397 w 612397"/>
                <a:gd name="connsiteY1" fmla="*/ 0 h 2706880"/>
                <a:gd name="connsiteX2" fmla="*/ 612397 w 612397"/>
                <a:gd name="connsiteY2" fmla="*/ 2509008 h 2706880"/>
                <a:gd name="connsiteX3" fmla="*/ 290856 w 612397"/>
                <a:gd name="connsiteY3" fmla="*/ 2672505 h 2706880"/>
                <a:gd name="connsiteX4" fmla="*/ 0 w 612397"/>
                <a:gd name="connsiteY4" fmla="*/ 2509008 h 2706880"/>
                <a:gd name="connsiteX5" fmla="*/ 0 w 612397"/>
                <a:gd name="connsiteY5" fmla="*/ 0 h 2706880"/>
                <a:gd name="connsiteX0" fmla="*/ 0 w 612397"/>
                <a:gd name="connsiteY0" fmla="*/ 0 h 2761070"/>
                <a:gd name="connsiteX1" fmla="*/ 612397 w 612397"/>
                <a:gd name="connsiteY1" fmla="*/ 0 h 2761070"/>
                <a:gd name="connsiteX2" fmla="*/ 612397 w 612397"/>
                <a:gd name="connsiteY2" fmla="*/ 2509008 h 2761070"/>
                <a:gd name="connsiteX3" fmla="*/ 299245 w 612397"/>
                <a:gd name="connsiteY3" fmla="*/ 2731228 h 2761070"/>
                <a:gd name="connsiteX4" fmla="*/ 0 w 612397"/>
                <a:gd name="connsiteY4" fmla="*/ 2509008 h 2761070"/>
                <a:gd name="connsiteX5" fmla="*/ 0 w 612397"/>
                <a:gd name="connsiteY5" fmla="*/ 0 h 2761070"/>
                <a:gd name="connsiteX0" fmla="*/ 0 w 612397"/>
                <a:gd name="connsiteY0" fmla="*/ 0 h 2749525"/>
                <a:gd name="connsiteX1" fmla="*/ 612397 w 612397"/>
                <a:gd name="connsiteY1" fmla="*/ 0 h 2749525"/>
                <a:gd name="connsiteX2" fmla="*/ 612397 w 612397"/>
                <a:gd name="connsiteY2" fmla="*/ 2509008 h 2749525"/>
                <a:gd name="connsiteX3" fmla="*/ 299245 w 612397"/>
                <a:gd name="connsiteY3" fmla="*/ 2731228 h 2749525"/>
                <a:gd name="connsiteX4" fmla="*/ 0 w 612397"/>
                <a:gd name="connsiteY4" fmla="*/ 2509008 h 2749525"/>
                <a:gd name="connsiteX5" fmla="*/ 0 w 612397"/>
                <a:gd name="connsiteY5" fmla="*/ 0 h 2749525"/>
                <a:gd name="connsiteX0" fmla="*/ 0 w 612397"/>
                <a:gd name="connsiteY0" fmla="*/ 0 h 2731228"/>
                <a:gd name="connsiteX1" fmla="*/ 612397 w 612397"/>
                <a:gd name="connsiteY1" fmla="*/ 0 h 2731228"/>
                <a:gd name="connsiteX2" fmla="*/ 612397 w 612397"/>
                <a:gd name="connsiteY2" fmla="*/ 2509008 h 2731228"/>
                <a:gd name="connsiteX3" fmla="*/ 299245 w 612397"/>
                <a:gd name="connsiteY3" fmla="*/ 2731228 h 2731228"/>
                <a:gd name="connsiteX4" fmla="*/ 0 w 612397"/>
                <a:gd name="connsiteY4" fmla="*/ 2509008 h 2731228"/>
                <a:gd name="connsiteX5" fmla="*/ 0 w 612397"/>
                <a:gd name="connsiteY5" fmla="*/ 0 h 2731228"/>
                <a:gd name="connsiteX0" fmla="*/ 0 w 612397"/>
                <a:gd name="connsiteY0" fmla="*/ 0 h 2731228"/>
                <a:gd name="connsiteX1" fmla="*/ 612397 w 612397"/>
                <a:gd name="connsiteY1" fmla="*/ 0 h 2731228"/>
                <a:gd name="connsiteX2" fmla="*/ 612397 w 612397"/>
                <a:gd name="connsiteY2" fmla="*/ 2509008 h 2731228"/>
                <a:gd name="connsiteX3" fmla="*/ 299245 w 612397"/>
                <a:gd name="connsiteY3" fmla="*/ 2731228 h 2731228"/>
                <a:gd name="connsiteX4" fmla="*/ 0 w 612397"/>
                <a:gd name="connsiteY4" fmla="*/ 2509008 h 2731228"/>
                <a:gd name="connsiteX5" fmla="*/ 0 w 612397"/>
                <a:gd name="connsiteY5" fmla="*/ 0 h 2731228"/>
                <a:gd name="connsiteX0" fmla="*/ 0 w 612397"/>
                <a:gd name="connsiteY0" fmla="*/ 0 h 2731228"/>
                <a:gd name="connsiteX1" fmla="*/ 612397 w 612397"/>
                <a:gd name="connsiteY1" fmla="*/ 0 h 2731228"/>
                <a:gd name="connsiteX2" fmla="*/ 612397 w 612397"/>
                <a:gd name="connsiteY2" fmla="*/ 2509008 h 2731228"/>
                <a:gd name="connsiteX3" fmla="*/ 299245 w 612397"/>
                <a:gd name="connsiteY3" fmla="*/ 2731228 h 2731228"/>
                <a:gd name="connsiteX4" fmla="*/ 0 w 612397"/>
                <a:gd name="connsiteY4" fmla="*/ 2509008 h 2731228"/>
                <a:gd name="connsiteX5" fmla="*/ 0 w 612397"/>
                <a:gd name="connsiteY5" fmla="*/ 0 h 2731228"/>
                <a:gd name="connsiteX0" fmla="*/ 0 w 612397"/>
                <a:gd name="connsiteY0" fmla="*/ 0 h 2731228"/>
                <a:gd name="connsiteX1" fmla="*/ 612397 w 612397"/>
                <a:gd name="connsiteY1" fmla="*/ 0 h 2731228"/>
                <a:gd name="connsiteX2" fmla="*/ 612397 w 612397"/>
                <a:gd name="connsiteY2" fmla="*/ 2509008 h 2731228"/>
                <a:gd name="connsiteX3" fmla="*/ 299245 w 612397"/>
                <a:gd name="connsiteY3" fmla="*/ 2731228 h 2731228"/>
                <a:gd name="connsiteX4" fmla="*/ 0 w 612397"/>
                <a:gd name="connsiteY4" fmla="*/ 2509008 h 2731228"/>
                <a:gd name="connsiteX5" fmla="*/ 0 w 612397"/>
                <a:gd name="connsiteY5" fmla="*/ 0 h 2731228"/>
                <a:gd name="connsiteX0" fmla="*/ 0 w 612397"/>
                <a:gd name="connsiteY0" fmla="*/ 0 h 2731228"/>
                <a:gd name="connsiteX1" fmla="*/ 612397 w 612397"/>
                <a:gd name="connsiteY1" fmla="*/ 0 h 2731228"/>
                <a:gd name="connsiteX2" fmla="*/ 612397 w 612397"/>
                <a:gd name="connsiteY2" fmla="*/ 2509008 h 2731228"/>
                <a:gd name="connsiteX3" fmla="*/ 299245 w 612397"/>
                <a:gd name="connsiteY3" fmla="*/ 2731228 h 2731228"/>
                <a:gd name="connsiteX4" fmla="*/ 0 w 612397"/>
                <a:gd name="connsiteY4" fmla="*/ 2509008 h 2731228"/>
                <a:gd name="connsiteX5" fmla="*/ 0 w 612397"/>
                <a:gd name="connsiteY5" fmla="*/ 0 h 2731228"/>
                <a:gd name="connsiteX0" fmla="*/ 0 w 612397"/>
                <a:gd name="connsiteY0" fmla="*/ 0 h 2731228"/>
                <a:gd name="connsiteX1" fmla="*/ 612397 w 612397"/>
                <a:gd name="connsiteY1" fmla="*/ 0 h 2731228"/>
                <a:gd name="connsiteX2" fmla="*/ 612397 w 612397"/>
                <a:gd name="connsiteY2" fmla="*/ 2509008 h 2731228"/>
                <a:gd name="connsiteX3" fmla="*/ 299245 w 612397"/>
                <a:gd name="connsiteY3" fmla="*/ 2731228 h 2731228"/>
                <a:gd name="connsiteX4" fmla="*/ 0 w 612397"/>
                <a:gd name="connsiteY4" fmla="*/ 2509008 h 2731228"/>
                <a:gd name="connsiteX5" fmla="*/ 0 w 612397"/>
                <a:gd name="connsiteY5" fmla="*/ 0 h 2731228"/>
                <a:gd name="connsiteX0" fmla="*/ 0 w 612397"/>
                <a:gd name="connsiteY0" fmla="*/ 0 h 2741820"/>
                <a:gd name="connsiteX1" fmla="*/ 612397 w 612397"/>
                <a:gd name="connsiteY1" fmla="*/ 0 h 2741820"/>
                <a:gd name="connsiteX2" fmla="*/ 612397 w 612397"/>
                <a:gd name="connsiteY2" fmla="*/ 2509008 h 2741820"/>
                <a:gd name="connsiteX3" fmla="*/ 299245 w 612397"/>
                <a:gd name="connsiteY3" fmla="*/ 2741820 h 2741820"/>
                <a:gd name="connsiteX4" fmla="*/ 0 w 612397"/>
                <a:gd name="connsiteY4" fmla="*/ 2509008 h 2741820"/>
                <a:gd name="connsiteX5" fmla="*/ 0 w 612397"/>
                <a:gd name="connsiteY5" fmla="*/ 0 h 2741820"/>
                <a:gd name="connsiteX0" fmla="*/ 0 w 612397"/>
                <a:gd name="connsiteY0" fmla="*/ 0 h 2741820"/>
                <a:gd name="connsiteX1" fmla="*/ 612397 w 612397"/>
                <a:gd name="connsiteY1" fmla="*/ 0 h 2741820"/>
                <a:gd name="connsiteX2" fmla="*/ 612397 w 612397"/>
                <a:gd name="connsiteY2" fmla="*/ 2509008 h 2741820"/>
                <a:gd name="connsiteX3" fmla="*/ 299245 w 612397"/>
                <a:gd name="connsiteY3" fmla="*/ 2741820 h 2741820"/>
                <a:gd name="connsiteX4" fmla="*/ 0 w 612397"/>
                <a:gd name="connsiteY4" fmla="*/ 2509008 h 2741820"/>
                <a:gd name="connsiteX5" fmla="*/ 0 w 612397"/>
                <a:gd name="connsiteY5" fmla="*/ 0 h 2741820"/>
                <a:gd name="connsiteX0" fmla="*/ 0 w 612397"/>
                <a:gd name="connsiteY0" fmla="*/ 0 h 2741820"/>
                <a:gd name="connsiteX1" fmla="*/ 612397 w 612397"/>
                <a:gd name="connsiteY1" fmla="*/ 0 h 2741820"/>
                <a:gd name="connsiteX2" fmla="*/ 612397 w 612397"/>
                <a:gd name="connsiteY2" fmla="*/ 2509008 h 2741820"/>
                <a:gd name="connsiteX3" fmla="*/ 299245 w 612397"/>
                <a:gd name="connsiteY3" fmla="*/ 2741820 h 2741820"/>
                <a:gd name="connsiteX4" fmla="*/ 0 w 612397"/>
                <a:gd name="connsiteY4" fmla="*/ 2509008 h 2741820"/>
                <a:gd name="connsiteX5" fmla="*/ 0 w 612397"/>
                <a:gd name="connsiteY5" fmla="*/ 0 h 2741820"/>
                <a:gd name="connsiteX0" fmla="*/ 0 w 612397"/>
                <a:gd name="connsiteY0" fmla="*/ 0 h 2741820"/>
                <a:gd name="connsiteX1" fmla="*/ 612397 w 612397"/>
                <a:gd name="connsiteY1" fmla="*/ 0 h 2741820"/>
                <a:gd name="connsiteX2" fmla="*/ 612397 w 612397"/>
                <a:gd name="connsiteY2" fmla="*/ 2509008 h 2741820"/>
                <a:gd name="connsiteX3" fmla="*/ 299245 w 612397"/>
                <a:gd name="connsiteY3" fmla="*/ 2741820 h 2741820"/>
                <a:gd name="connsiteX4" fmla="*/ 0 w 612397"/>
                <a:gd name="connsiteY4" fmla="*/ 2509008 h 2741820"/>
                <a:gd name="connsiteX5" fmla="*/ 0 w 612397"/>
                <a:gd name="connsiteY5" fmla="*/ 0 h 2741820"/>
                <a:gd name="connsiteX0" fmla="*/ 0 w 612397"/>
                <a:gd name="connsiteY0" fmla="*/ 0 h 2741820"/>
                <a:gd name="connsiteX1" fmla="*/ 612397 w 612397"/>
                <a:gd name="connsiteY1" fmla="*/ 0 h 2741820"/>
                <a:gd name="connsiteX2" fmla="*/ 612397 w 612397"/>
                <a:gd name="connsiteY2" fmla="*/ 2509008 h 2741820"/>
                <a:gd name="connsiteX3" fmla="*/ 299245 w 612397"/>
                <a:gd name="connsiteY3" fmla="*/ 2741820 h 2741820"/>
                <a:gd name="connsiteX4" fmla="*/ 0 w 612397"/>
                <a:gd name="connsiteY4" fmla="*/ 2509008 h 2741820"/>
                <a:gd name="connsiteX5" fmla="*/ 0 w 612397"/>
                <a:gd name="connsiteY5" fmla="*/ 0 h 2741820"/>
                <a:gd name="connsiteX0" fmla="*/ 0 w 712026"/>
                <a:gd name="connsiteY0" fmla="*/ 0 h 2755467"/>
                <a:gd name="connsiteX1" fmla="*/ 712026 w 712026"/>
                <a:gd name="connsiteY1" fmla="*/ 13647 h 2755467"/>
                <a:gd name="connsiteX2" fmla="*/ 712026 w 712026"/>
                <a:gd name="connsiteY2" fmla="*/ 2522655 h 2755467"/>
                <a:gd name="connsiteX3" fmla="*/ 398874 w 712026"/>
                <a:gd name="connsiteY3" fmla="*/ 2755467 h 2755467"/>
                <a:gd name="connsiteX4" fmla="*/ 99629 w 712026"/>
                <a:gd name="connsiteY4" fmla="*/ 2522655 h 2755467"/>
                <a:gd name="connsiteX5" fmla="*/ 0 w 712026"/>
                <a:gd name="connsiteY5" fmla="*/ 0 h 2755467"/>
                <a:gd name="connsiteX0" fmla="*/ 0 w 824109"/>
                <a:gd name="connsiteY0" fmla="*/ 0 h 2755467"/>
                <a:gd name="connsiteX1" fmla="*/ 824109 w 824109"/>
                <a:gd name="connsiteY1" fmla="*/ 6824 h 2755467"/>
                <a:gd name="connsiteX2" fmla="*/ 712026 w 824109"/>
                <a:gd name="connsiteY2" fmla="*/ 2522655 h 2755467"/>
                <a:gd name="connsiteX3" fmla="*/ 398874 w 824109"/>
                <a:gd name="connsiteY3" fmla="*/ 2755467 h 2755467"/>
                <a:gd name="connsiteX4" fmla="*/ 99629 w 824109"/>
                <a:gd name="connsiteY4" fmla="*/ 2522655 h 2755467"/>
                <a:gd name="connsiteX5" fmla="*/ 0 w 824109"/>
                <a:gd name="connsiteY5" fmla="*/ 0 h 2755467"/>
                <a:gd name="connsiteX0" fmla="*/ 0 w 780522"/>
                <a:gd name="connsiteY0" fmla="*/ 0 h 2755467"/>
                <a:gd name="connsiteX1" fmla="*/ 780522 w 780522"/>
                <a:gd name="connsiteY1" fmla="*/ 6824 h 2755467"/>
                <a:gd name="connsiteX2" fmla="*/ 712026 w 780522"/>
                <a:gd name="connsiteY2" fmla="*/ 2522655 h 2755467"/>
                <a:gd name="connsiteX3" fmla="*/ 398874 w 780522"/>
                <a:gd name="connsiteY3" fmla="*/ 2755467 h 2755467"/>
                <a:gd name="connsiteX4" fmla="*/ 99629 w 780522"/>
                <a:gd name="connsiteY4" fmla="*/ 2522655 h 2755467"/>
                <a:gd name="connsiteX5" fmla="*/ 0 w 780522"/>
                <a:gd name="connsiteY5" fmla="*/ 0 h 275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0522" h="2755467">
                  <a:moveTo>
                    <a:pt x="0" y="0"/>
                  </a:moveTo>
                  <a:lnTo>
                    <a:pt x="780522" y="6824"/>
                  </a:lnTo>
                  <a:lnTo>
                    <a:pt x="712026" y="2522655"/>
                  </a:lnTo>
                  <a:cubicBezTo>
                    <a:pt x="681189" y="2658183"/>
                    <a:pt x="678725" y="2724072"/>
                    <a:pt x="398874" y="2755467"/>
                  </a:cubicBezTo>
                  <a:cubicBezTo>
                    <a:pt x="171616" y="2730086"/>
                    <a:pt x="118910" y="2640704"/>
                    <a:pt x="99629" y="252265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6FF66"/>
            </a:solidFill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C0AD94A1-DEE9-43A5-8965-A5419D182D25}"/>
                </a:ext>
              </a:extLst>
            </p:cNvPr>
            <p:cNvSpPr/>
            <p:nvPr/>
          </p:nvSpPr>
          <p:spPr>
            <a:xfrm>
              <a:off x="2354436" y="3228466"/>
              <a:ext cx="1940350" cy="2489015"/>
            </a:xfrm>
            <a:custGeom>
              <a:avLst/>
              <a:gdLst>
                <a:gd name="connsiteX0" fmla="*/ 0 w 788565"/>
                <a:gd name="connsiteY0" fmla="*/ 2215741 h 2215741"/>
                <a:gd name="connsiteX1" fmla="*/ 197141 w 788565"/>
                <a:gd name="connsiteY1" fmla="*/ 0 h 2215741"/>
                <a:gd name="connsiteX2" fmla="*/ 788565 w 788565"/>
                <a:gd name="connsiteY2" fmla="*/ 0 h 2215741"/>
                <a:gd name="connsiteX3" fmla="*/ 591424 w 788565"/>
                <a:gd name="connsiteY3" fmla="*/ 2215741 h 2215741"/>
                <a:gd name="connsiteX4" fmla="*/ 0 w 788565"/>
                <a:gd name="connsiteY4" fmla="*/ 2215741 h 2215741"/>
                <a:gd name="connsiteX0" fmla="*/ 0 w 788565"/>
                <a:gd name="connsiteY0" fmla="*/ 2215741 h 2256753"/>
                <a:gd name="connsiteX1" fmla="*/ 197141 w 788565"/>
                <a:gd name="connsiteY1" fmla="*/ 0 h 2256753"/>
                <a:gd name="connsiteX2" fmla="*/ 788565 w 788565"/>
                <a:gd name="connsiteY2" fmla="*/ 0 h 2256753"/>
                <a:gd name="connsiteX3" fmla="*/ 591424 w 788565"/>
                <a:gd name="connsiteY3" fmla="*/ 2215741 h 2256753"/>
                <a:gd name="connsiteX4" fmla="*/ 0 w 788565"/>
                <a:gd name="connsiteY4" fmla="*/ 2215741 h 2256753"/>
                <a:gd name="connsiteX0" fmla="*/ 0 w 788565"/>
                <a:gd name="connsiteY0" fmla="*/ 2215741 h 2282853"/>
                <a:gd name="connsiteX1" fmla="*/ 197141 w 788565"/>
                <a:gd name="connsiteY1" fmla="*/ 0 h 2282853"/>
                <a:gd name="connsiteX2" fmla="*/ 788565 w 788565"/>
                <a:gd name="connsiteY2" fmla="*/ 0 h 2282853"/>
                <a:gd name="connsiteX3" fmla="*/ 591424 w 788565"/>
                <a:gd name="connsiteY3" fmla="*/ 2215741 h 2282853"/>
                <a:gd name="connsiteX4" fmla="*/ 0 w 788565"/>
                <a:gd name="connsiteY4" fmla="*/ 2215741 h 2282853"/>
                <a:gd name="connsiteX0" fmla="*/ 0 w 788565"/>
                <a:gd name="connsiteY0" fmla="*/ 2215741 h 2490369"/>
                <a:gd name="connsiteX1" fmla="*/ 197141 w 788565"/>
                <a:gd name="connsiteY1" fmla="*/ 0 h 2490369"/>
                <a:gd name="connsiteX2" fmla="*/ 788565 w 788565"/>
                <a:gd name="connsiteY2" fmla="*/ 0 h 2490369"/>
                <a:gd name="connsiteX3" fmla="*/ 591424 w 788565"/>
                <a:gd name="connsiteY3" fmla="*/ 2215741 h 2490369"/>
                <a:gd name="connsiteX4" fmla="*/ 332839 w 788565"/>
                <a:gd name="connsiteY4" fmla="*/ 2474068 h 2490369"/>
                <a:gd name="connsiteX5" fmla="*/ 0 w 788565"/>
                <a:gd name="connsiteY5" fmla="*/ 2215741 h 2490369"/>
                <a:gd name="connsiteX0" fmla="*/ 0 w 788565"/>
                <a:gd name="connsiteY0" fmla="*/ 2215741 h 2479397"/>
                <a:gd name="connsiteX1" fmla="*/ 197141 w 788565"/>
                <a:gd name="connsiteY1" fmla="*/ 0 h 2479397"/>
                <a:gd name="connsiteX2" fmla="*/ 788565 w 788565"/>
                <a:gd name="connsiteY2" fmla="*/ 0 h 2479397"/>
                <a:gd name="connsiteX3" fmla="*/ 591424 w 788565"/>
                <a:gd name="connsiteY3" fmla="*/ 2215741 h 2479397"/>
                <a:gd name="connsiteX4" fmla="*/ 290894 w 788565"/>
                <a:gd name="connsiteY4" fmla="*/ 2457290 h 2479397"/>
                <a:gd name="connsiteX5" fmla="*/ 0 w 788565"/>
                <a:gd name="connsiteY5" fmla="*/ 2215741 h 2479397"/>
                <a:gd name="connsiteX0" fmla="*/ 0 w 788565"/>
                <a:gd name="connsiteY0" fmla="*/ 2215741 h 2501128"/>
                <a:gd name="connsiteX1" fmla="*/ 197141 w 788565"/>
                <a:gd name="connsiteY1" fmla="*/ 0 h 2501128"/>
                <a:gd name="connsiteX2" fmla="*/ 788565 w 788565"/>
                <a:gd name="connsiteY2" fmla="*/ 0 h 2501128"/>
                <a:gd name="connsiteX3" fmla="*/ 591424 w 788565"/>
                <a:gd name="connsiteY3" fmla="*/ 2215741 h 2501128"/>
                <a:gd name="connsiteX4" fmla="*/ 290894 w 788565"/>
                <a:gd name="connsiteY4" fmla="*/ 2457290 h 2501128"/>
                <a:gd name="connsiteX5" fmla="*/ 0 w 788565"/>
                <a:gd name="connsiteY5" fmla="*/ 2215741 h 2501128"/>
                <a:gd name="connsiteX0" fmla="*/ 0 w 788565"/>
                <a:gd name="connsiteY0" fmla="*/ 2215741 h 2501128"/>
                <a:gd name="connsiteX1" fmla="*/ 197141 w 788565"/>
                <a:gd name="connsiteY1" fmla="*/ 0 h 2501128"/>
                <a:gd name="connsiteX2" fmla="*/ 788565 w 788565"/>
                <a:gd name="connsiteY2" fmla="*/ 0 h 2501128"/>
                <a:gd name="connsiteX3" fmla="*/ 591424 w 788565"/>
                <a:gd name="connsiteY3" fmla="*/ 2215741 h 2501128"/>
                <a:gd name="connsiteX4" fmla="*/ 290894 w 788565"/>
                <a:gd name="connsiteY4" fmla="*/ 2457290 h 2501128"/>
                <a:gd name="connsiteX5" fmla="*/ 0 w 788565"/>
                <a:gd name="connsiteY5" fmla="*/ 2215741 h 2501128"/>
                <a:gd name="connsiteX0" fmla="*/ 0 w 788565"/>
                <a:gd name="connsiteY0" fmla="*/ 2215741 h 2550260"/>
                <a:gd name="connsiteX1" fmla="*/ 197141 w 788565"/>
                <a:gd name="connsiteY1" fmla="*/ 0 h 2550260"/>
                <a:gd name="connsiteX2" fmla="*/ 788565 w 788565"/>
                <a:gd name="connsiteY2" fmla="*/ 0 h 2550260"/>
                <a:gd name="connsiteX3" fmla="*/ 591424 w 788565"/>
                <a:gd name="connsiteY3" fmla="*/ 2215741 h 2550260"/>
                <a:gd name="connsiteX4" fmla="*/ 56002 w 788565"/>
                <a:gd name="connsiteY4" fmla="*/ 2524402 h 2550260"/>
                <a:gd name="connsiteX5" fmla="*/ 0 w 788565"/>
                <a:gd name="connsiteY5" fmla="*/ 2215741 h 2550260"/>
                <a:gd name="connsiteX0" fmla="*/ 36277 w 824842"/>
                <a:gd name="connsiteY0" fmla="*/ 2215741 h 2585262"/>
                <a:gd name="connsiteX1" fmla="*/ 233418 w 824842"/>
                <a:gd name="connsiteY1" fmla="*/ 0 h 2585262"/>
                <a:gd name="connsiteX2" fmla="*/ 824842 w 824842"/>
                <a:gd name="connsiteY2" fmla="*/ 0 h 2585262"/>
                <a:gd name="connsiteX3" fmla="*/ 627701 w 824842"/>
                <a:gd name="connsiteY3" fmla="*/ 2215741 h 2585262"/>
                <a:gd name="connsiteX4" fmla="*/ 0 w 824842"/>
                <a:gd name="connsiteY4" fmla="*/ 2566347 h 2585262"/>
                <a:gd name="connsiteX5" fmla="*/ 36277 w 824842"/>
                <a:gd name="connsiteY5" fmla="*/ 2215741 h 2585262"/>
                <a:gd name="connsiteX0" fmla="*/ 2721 w 791286"/>
                <a:gd name="connsiteY0" fmla="*/ 2215741 h 2645833"/>
                <a:gd name="connsiteX1" fmla="*/ 199862 w 791286"/>
                <a:gd name="connsiteY1" fmla="*/ 0 h 2645833"/>
                <a:gd name="connsiteX2" fmla="*/ 791286 w 791286"/>
                <a:gd name="connsiteY2" fmla="*/ 0 h 2645833"/>
                <a:gd name="connsiteX3" fmla="*/ 594145 w 791286"/>
                <a:gd name="connsiteY3" fmla="*/ 2215741 h 2645833"/>
                <a:gd name="connsiteX4" fmla="*/ 0 w 791286"/>
                <a:gd name="connsiteY4" fmla="*/ 2633459 h 2645833"/>
                <a:gd name="connsiteX5" fmla="*/ 2721 w 791286"/>
                <a:gd name="connsiteY5" fmla="*/ 2215741 h 2645833"/>
                <a:gd name="connsiteX0" fmla="*/ 86611 w 875176"/>
                <a:gd name="connsiteY0" fmla="*/ 2215741 h 2622627"/>
                <a:gd name="connsiteX1" fmla="*/ 283752 w 875176"/>
                <a:gd name="connsiteY1" fmla="*/ 0 h 2622627"/>
                <a:gd name="connsiteX2" fmla="*/ 875176 w 875176"/>
                <a:gd name="connsiteY2" fmla="*/ 0 h 2622627"/>
                <a:gd name="connsiteX3" fmla="*/ 678035 w 875176"/>
                <a:gd name="connsiteY3" fmla="*/ 2215741 h 2622627"/>
                <a:gd name="connsiteX4" fmla="*/ 0 w 875176"/>
                <a:gd name="connsiteY4" fmla="*/ 2608292 h 2622627"/>
                <a:gd name="connsiteX5" fmla="*/ 86611 w 875176"/>
                <a:gd name="connsiteY5" fmla="*/ 2215741 h 2622627"/>
                <a:gd name="connsiteX0" fmla="*/ 86611 w 875176"/>
                <a:gd name="connsiteY0" fmla="*/ 2215741 h 2619608"/>
                <a:gd name="connsiteX1" fmla="*/ 283752 w 875176"/>
                <a:gd name="connsiteY1" fmla="*/ 0 h 2619608"/>
                <a:gd name="connsiteX2" fmla="*/ 875176 w 875176"/>
                <a:gd name="connsiteY2" fmla="*/ 0 h 2619608"/>
                <a:gd name="connsiteX3" fmla="*/ 678035 w 875176"/>
                <a:gd name="connsiteY3" fmla="*/ 2215741 h 2619608"/>
                <a:gd name="connsiteX4" fmla="*/ 0 w 875176"/>
                <a:gd name="connsiteY4" fmla="*/ 2608292 h 2619608"/>
                <a:gd name="connsiteX5" fmla="*/ 86611 w 875176"/>
                <a:gd name="connsiteY5" fmla="*/ 2215741 h 2619608"/>
                <a:gd name="connsiteX0" fmla="*/ 17121 w 805686"/>
                <a:gd name="connsiteY0" fmla="*/ 2215741 h 2611907"/>
                <a:gd name="connsiteX1" fmla="*/ 214262 w 805686"/>
                <a:gd name="connsiteY1" fmla="*/ 0 h 2611907"/>
                <a:gd name="connsiteX2" fmla="*/ 805686 w 805686"/>
                <a:gd name="connsiteY2" fmla="*/ 0 h 2611907"/>
                <a:gd name="connsiteX3" fmla="*/ 608545 w 805686"/>
                <a:gd name="connsiteY3" fmla="*/ 2215741 h 2611907"/>
                <a:gd name="connsiteX4" fmla="*/ 106679 w 805686"/>
                <a:gd name="connsiteY4" fmla="*/ 2599903 h 2611907"/>
                <a:gd name="connsiteX5" fmla="*/ 17121 w 805686"/>
                <a:gd name="connsiteY5" fmla="*/ 2215741 h 2611907"/>
                <a:gd name="connsiteX0" fmla="*/ 17121 w 1007022"/>
                <a:gd name="connsiteY0" fmla="*/ 2215741 h 2611907"/>
                <a:gd name="connsiteX1" fmla="*/ 214262 w 1007022"/>
                <a:gd name="connsiteY1" fmla="*/ 0 h 2611907"/>
                <a:gd name="connsiteX2" fmla="*/ 1007022 w 1007022"/>
                <a:gd name="connsiteY2" fmla="*/ 0 h 2611907"/>
                <a:gd name="connsiteX3" fmla="*/ 608545 w 1007022"/>
                <a:gd name="connsiteY3" fmla="*/ 2215741 h 2611907"/>
                <a:gd name="connsiteX4" fmla="*/ 106679 w 1007022"/>
                <a:gd name="connsiteY4" fmla="*/ 2599903 h 2611907"/>
                <a:gd name="connsiteX5" fmla="*/ 17121 w 1007022"/>
                <a:gd name="connsiteY5" fmla="*/ 2215741 h 2611907"/>
                <a:gd name="connsiteX0" fmla="*/ 17121 w 1007022"/>
                <a:gd name="connsiteY0" fmla="*/ 2215741 h 2611907"/>
                <a:gd name="connsiteX1" fmla="*/ 298152 w 1007022"/>
                <a:gd name="connsiteY1" fmla="*/ 0 h 2611907"/>
                <a:gd name="connsiteX2" fmla="*/ 1007022 w 1007022"/>
                <a:gd name="connsiteY2" fmla="*/ 0 h 2611907"/>
                <a:gd name="connsiteX3" fmla="*/ 608545 w 1007022"/>
                <a:gd name="connsiteY3" fmla="*/ 2215741 h 2611907"/>
                <a:gd name="connsiteX4" fmla="*/ 106679 w 1007022"/>
                <a:gd name="connsiteY4" fmla="*/ 2599903 h 2611907"/>
                <a:gd name="connsiteX5" fmla="*/ 17121 w 1007022"/>
                <a:gd name="connsiteY5" fmla="*/ 2215741 h 2611907"/>
                <a:gd name="connsiteX0" fmla="*/ 17121 w 1501973"/>
                <a:gd name="connsiteY0" fmla="*/ 2215741 h 2611907"/>
                <a:gd name="connsiteX1" fmla="*/ 298152 w 1501973"/>
                <a:gd name="connsiteY1" fmla="*/ 0 h 2611907"/>
                <a:gd name="connsiteX2" fmla="*/ 1501973 w 1501973"/>
                <a:gd name="connsiteY2" fmla="*/ 0 h 2611907"/>
                <a:gd name="connsiteX3" fmla="*/ 608545 w 1501973"/>
                <a:gd name="connsiteY3" fmla="*/ 2215741 h 2611907"/>
                <a:gd name="connsiteX4" fmla="*/ 106679 w 1501973"/>
                <a:gd name="connsiteY4" fmla="*/ 2599903 h 2611907"/>
                <a:gd name="connsiteX5" fmla="*/ 17121 w 1501973"/>
                <a:gd name="connsiteY5" fmla="*/ 2215741 h 2611907"/>
                <a:gd name="connsiteX0" fmla="*/ 17121 w 1501973"/>
                <a:gd name="connsiteY0" fmla="*/ 2215741 h 2611907"/>
                <a:gd name="connsiteX1" fmla="*/ 868603 w 1501973"/>
                <a:gd name="connsiteY1" fmla="*/ 33556 h 2611907"/>
                <a:gd name="connsiteX2" fmla="*/ 1501973 w 1501973"/>
                <a:gd name="connsiteY2" fmla="*/ 0 h 2611907"/>
                <a:gd name="connsiteX3" fmla="*/ 608545 w 1501973"/>
                <a:gd name="connsiteY3" fmla="*/ 2215741 h 2611907"/>
                <a:gd name="connsiteX4" fmla="*/ 106679 w 1501973"/>
                <a:gd name="connsiteY4" fmla="*/ 2599903 h 2611907"/>
                <a:gd name="connsiteX5" fmla="*/ 17121 w 1501973"/>
                <a:gd name="connsiteY5" fmla="*/ 2215741 h 2611907"/>
                <a:gd name="connsiteX0" fmla="*/ 17121 w 1501973"/>
                <a:gd name="connsiteY0" fmla="*/ 2215741 h 2611907"/>
                <a:gd name="connsiteX1" fmla="*/ 776324 w 1501973"/>
                <a:gd name="connsiteY1" fmla="*/ 25167 h 2611907"/>
                <a:gd name="connsiteX2" fmla="*/ 1501973 w 1501973"/>
                <a:gd name="connsiteY2" fmla="*/ 0 h 2611907"/>
                <a:gd name="connsiteX3" fmla="*/ 608545 w 1501973"/>
                <a:gd name="connsiteY3" fmla="*/ 2215741 h 2611907"/>
                <a:gd name="connsiteX4" fmla="*/ 106679 w 1501973"/>
                <a:gd name="connsiteY4" fmla="*/ 2599903 h 2611907"/>
                <a:gd name="connsiteX5" fmla="*/ 17121 w 1501973"/>
                <a:gd name="connsiteY5" fmla="*/ 2215741 h 2611907"/>
                <a:gd name="connsiteX0" fmla="*/ 17121 w 1820754"/>
                <a:gd name="connsiteY0" fmla="*/ 2190574 h 2586740"/>
                <a:gd name="connsiteX1" fmla="*/ 776324 w 1820754"/>
                <a:gd name="connsiteY1" fmla="*/ 0 h 2586740"/>
                <a:gd name="connsiteX2" fmla="*/ 1820754 w 1820754"/>
                <a:gd name="connsiteY2" fmla="*/ 33556 h 2586740"/>
                <a:gd name="connsiteX3" fmla="*/ 608545 w 1820754"/>
                <a:gd name="connsiteY3" fmla="*/ 2190574 h 2586740"/>
                <a:gd name="connsiteX4" fmla="*/ 106679 w 1820754"/>
                <a:gd name="connsiteY4" fmla="*/ 2574736 h 2586740"/>
                <a:gd name="connsiteX5" fmla="*/ 17121 w 1820754"/>
                <a:gd name="connsiteY5" fmla="*/ 2190574 h 2586740"/>
                <a:gd name="connsiteX0" fmla="*/ 17121 w 1820754"/>
                <a:gd name="connsiteY0" fmla="*/ 2157018 h 2553184"/>
                <a:gd name="connsiteX1" fmla="*/ 944104 w 1820754"/>
                <a:gd name="connsiteY1" fmla="*/ 16778 h 2553184"/>
                <a:gd name="connsiteX2" fmla="*/ 1820754 w 1820754"/>
                <a:gd name="connsiteY2" fmla="*/ 0 h 2553184"/>
                <a:gd name="connsiteX3" fmla="*/ 608545 w 1820754"/>
                <a:gd name="connsiteY3" fmla="*/ 2157018 h 2553184"/>
                <a:gd name="connsiteX4" fmla="*/ 106679 w 1820754"/>
                <a:gd name="connsiteY4" fmla="*/ 2541180 h 2553184"/>
                <a:gd name="connsiteX5" fmla="*/ 17121 w 1820754"/>
                <a:gd name="connsiteY5" fmla="*/ 2157018 h 2553184"/>
                <a:gd name="connsiteX0" fmla="*/ 44666 w 1848299"/>
                <a:gd name="connsiteY0" fmla="*/ 2157018 h 2523134"/>
                <a:gd name="connsiteX1" fmla="*/ 971649 w 1848299"/>
                <a:gd name="connsiteY1" fmla="*/ 16778 h 2523134"/>
                <a:gd name="connsiteX2" fmla="*/ 1848299 w 1848299"/>
                <a:gd name="connsiteY2" fmla="*/ 0 h 2523134"/>
                <a:gd name="connsiteX3" fmla="*/ 636090 w 1848299"/>
                <a:gd name="connsiteY3" fmla="*/ 2157018 h 2523134"/>
                <a:gd name="connsiteX4" fmla="*/ 0 w 1848299"/>
                <a:gd name="connsiteY4" fmla="*/ 2507624 h 2523134"/>
                <a:gd name="connsiteX5" fmla="*/ 44666 w 1848299"/>
                <a:gd name="connsiteY5" fmla="*/ 2157018 h 2523134"/>
                <a:gd name="connsiteX0" fmla="*/ 19938 w 1924239"/>
                <a:gd name="connsiteY0" fmla="*/ 2173796 h 2523134"/>
                <a:gd name="connsiteX1" fmla="*/ 1047589 w 1924239"/>
                <a:gd name="connsiteY1" fmla="*/ 16778 h 2523134"/>
                <a:gd name="connsiteX2" fmla="*/ 1924239 w 1924239"/>
                <a:gd name="connsiteY2" fmla="*/ 0 h 2523134"/>
                <a:gd name="connsiteX3" fmla="*/ 712030 w 1924239"/>
                <a:gd name="connsiteY3" fmla="*/ 2157018 h 2523134"/>
                <a:gd name="connsiteX4" fmla="*/ 75940 w 1924239"/>
                <a:gd name="connsiteY4" fmla="*/ 2507624 h 2523134"/>
                <a:gd name="connsiteX5" fmla="*/ 19938 w 1924239"/>
                <a:gd name="connsiteY5" fmla="*/ 2173796 h 2523134"/>
                <a:gd name="connsiteX0" fmla="*/ 25128 w 1929429"/>
                <a:gd name="connsiteY0" fmla="*/ 2173796 h 2462078"/>
                <a:gd name="connsiteX1" fmla="*/ 1052779 w 1929429"/>
                <a:gd name="connsiteY1" fmla="*/ 16778 h 2462078"/>
                <a:gd name="connsiteX2" fmla="*/ 1929429 w 1929429"/>
                <a:gd name="connsiteY2" fmla="*/ 0 h 2462078"/>
                <a:gd name="connsiteX3" fmla="*/ 717220 w 1929429"/>
                <a:gd name="connsiteY3" fmla="*/ 2157018 h 2462078"/>
                <a:gd name="connsiteX4" fmla="*/ 39185 w 1929429"/>
                <a:gd name="connsiteY4" fmla="*/ 2432123 h 2462078"/>
                <a:gd name="connsiteX5" fmla="*/ 25128 w 1929429"/>
                <a:gd name="connsiteY5" fmla="*/ 2173796 h 2462078"/>
                <a:gd name="connsiteX0" fmla="*/ 25128 w 1929429"/>
                <a:gd name="connsiteY0" fmla="*/ 2173796 h 2453521"/>
                <a:gd name="connsiteX1" fmla="*/ 1052779 w 1929429"/>
                <a:gd name="connsiteY1" fmla="*/ 16778 h 2453521"/>
                <a:gd name="connsiteX2" fmla="*/ 1929429 w 1929429"/>
                <a:gd name="connsiteY2" fmla="*/ 0 h 2453521"/>
                <a:gd name="connsiteX3" fmla="*/ 717220 w 1929429"/>
                <a:gd name="connsiteY3" fmla="*/ 2157018 h 2453521"/>
                <a:gd name="connsiteX4" fmla="*/ 39185 w 1929429"/>
                <a:gd name="connsiteY4" fmla="*/ 2432123 h 2453521"/>
                <a:gd name="connsiteX5" fmla="*/ 25128 w 1929429"/>
                <a:gd name="connsiteY5" fmla="*/ 2173796 h 2453521"/>
                <a:gd name="connsiteX0" fmla="*/ 33691 w 1937992"/>
                <a:gd name="connsiteY0" fmla="*/ 2173796 h 2446453"/>
                <a:gd name="connsiteX1" fmla="*/ 1061342 w 1937992"/>
                <a:gd name="connsiteY1" fmla="*/ 16778 h 2446453"/>
                <a:gd name="connsiteX2" fmla="*/ 1937992 w 1937992"/>
                <a:gd name="connsiteY2" fmla="*/ 0 h 2446453"/>
                <a:gd name="connsiteX3" fmla="*/ 725783 w 1937992"/>
                <a:gd name="connsiteY3" fmla="*/ 2157018 h 2446453"/>
                <a:gd name="connsiteX4" fmla="*/ 47748 w 1937992"/>
                <a:gd name="connsiteY4" fmla="*/ 2432123 h 2446453"/>
                <a:gd name="connsiteX5" fmla="*/ 33691 w 1937992"/>
                <a:gd name="connsiteY5" fmla="*/ 2173796 h 2446453"/>
                <a:gd name="connsiteX0" fmla="*/ 144195 w 2048496"/>
                <a:gd name="connsiteY0" fmla="*/ 2173796 h 2446453"/>
                <a:gd name="connsiteX1" fmla="*/ 1171846 w 2048496"/>
                <a:gd name="connsiteY1" fmla="*/ 16778 h 2446453"/>
                <a:gd name="connsiteX2" fmla="*/ 2048496 w 2048496"/>
                <a:gd name="connsiteY2" fmla="*/ 0 h 2446453"/>
                <a:gd name="connsiteX3" fmla="*/ 836287 w 2048496"/>
                <a:gd name="connsiteY3" fmla="*/ 2157018 h 2446453"/>
                <a:gd name="connsiteX4" fmla="*/ 158252 w 2048496"/>
                <a:gd name="connsiteY4" fmla="*/ 2432123 h 2446453"/>
                <a:gd name="connsiteX5" fmla="*/ 144195 w 2048496"/>
                <a:gd name="connsiteY5" fmla="*/ 2173796 h 2446453"/>
                <a:gd name="connsiteX0" fmla="*/ 16774 w 1921075"/>
                <a:gd name="connsiteY0" fmla="*/ 2173796 h 2446453"/>
                <a:gd name="connsiteX1" fmla="*/ 1044425 w 1921075"/>
                <a:gd name="connsiteY1" fmla="*/ 16778 h 2446453"/>
                <a:gd name="connsiteX2" fmla="*/ 1921075 w 1921075"/>
                <a:gd name="connsiteY2" fmla="*/ 0 h 2446453"/>
                <a:gd name="connsiteX3" fmla="*/ 708866 w 1921075"/>
                <a:gd name="connsiteY3" fmla="*/ 2157018 h 2446453"/>
                <a:gd name="connsiteX4" fmla="*/ 30831 w 1921075"/>
                <a:gd name="connsiteY4" fmla="*/ 2432123 h 2446453"/>
                <a:gd name="connsiteX5" fmla="*/ 16774 w 1921075"/>
                <a:gd name="connsiteY5" fmla="*/ 2173796 h 2446453"/>
                <a:gd name="connsiteX0" fmla="*/ 16774 w 1921075"/>
                <a:gd name="connsiteY0" fmla="*/ 2173796 h 2471652"/>
                <a:gd name="connsiteX1" fmla="*/ 1044425 w 1921075"/>
                <a:gd name="connsiteY1" fmla="*/ 16778 h 2471652"/>
                <a:gd name="connsiteX2" fmla="*/ 1921075 w 1921075"/>
                <a:gd name="connsiteY2" fmla="*/ 0 h 2471652"/>
                <a:gd name="connsiteX3" fmla="*/ 708866 w 1921075"/>
                <a:gd name="connsiteY3" fmla="*/ 2157018 h 2471652"/>
                <a:gd name="connsiteX4" fmla="*/ 30831 w 1921075"/>
                <a:gd name="connsiteY4" fmla="*/ 2432123 h 2471652"/>
                <a:gd name="connsiteX5" fmla="*/ 16774 w 1921075"/>
                <a:gd name="connsiteY5" fmla="*/ 2173796 h 2471652"/>
                <a:gd name="connsiteX0" fmla="*/ 38801 w 1943102"/>
                <a:gd name="connsiteY0" fmla="*/ 2173796 h 2471652"/>
                <a:gd name="connsiteX1" fmla="*/ 1066452 w 1943102"/>
                <a:gd name="connsiteY1" fmla="*/ 16778 h 2471652"/>
                <a:gd name="connsiteX2" fmla="*/ 1943102 w 1943102"/>
                <a:gd name="connsiteY2" fmla="*/ 0 h 2471652"/>
                <a:gd name="connsiteX3" fmla="*/ 730893 w 1943102"/>
                <a:gd name="connsiteY3" fmla="*/ 2157018 h 2471652"/>
                <a:gd name="connsiteX4" fmla="*/ 52858 w 1943102"/>
                <a:gd name="connsiteY4" fmla="*/ 2432123 h 2471652"/>
                <a:gd name="connsiteX5" fmla="*/ 38801 w 1943102"/>
                <a:gd name="connsiteY5" fmla="*/ 2173796 h 2471652"/>
                <a:gd name="connsiteX0" fmla="*/ 37415 w 1941716"/>
                <a:gd name="connsiteY0" fmla="*/ 2173796 h 2471652"/>
                <a:gd name="connsiteX1" fmla="*/ 1065066 w 1941716"/>
                <a:gd name="connsiteY1" fmla="*/ 16778 h 2471652"/>
                <a:gd name="connsiteX2" fmla="*/ 1941716 w 1941716"/>
                <a:gd name="connsiteY2" fmla="*/ 0 h 2471652"/>
                <a:gd name="connsiteX3" fmla="*/ 729507 w 1941716"/>
                <a:gd name="connsiteY3" fmla="*/ 2157018 h 2471652"/>
                <a:gd name="connsiteX4" fmla="*/ 51472 w 1941716"/>
                <a:gd name="connsiteY4" fmla="*/ 2432123 h 2471652"/>
                <a:gd name="connsiteX5" fmla="*/ 37415 w 1941716"/>
                <a:gd name="connsiteY5" fmla="*/ 2173796 h 2471652"/>
                <a:gd name="connsiteX0" fmla="*/ 31429 w 1935730"/>
                <a:gd name="connsiteY0" fmla="*/ 2173796 h 2471652"/>
                <a:gd name="connsiteX1" fmla="*/ 1059080 w 1935730"/>
                <a:gd name="connsiteY1" fmla="*/ 16778 h 2471652"/>
                <a:gd name="connsiteX2" fmla="*/ 1935730 w 1935730"/>
                <a:gd name="connsiteY2" fmla="*/ 0 h 2471652"/>
                <a:gd name="connsiteX3" fmla="*/ 723521 w 1935730"/>
                <a:gd name="connsiteY3" fmla="*/ 2157018 h 2471652"/>
                <a:gd name="connsiteX4" fmla="*/ 45486 w 1935730"/>
                <a:gd name="connsiteY4" fmla="*/ 2432123 h 2471652"/>
                <a:gd name="connsiteX5" fmla="*/ 31429 w 1935730"/>
                <a:gd name="connsiteY5" fmla="*/ 2173796 h 2471652"/>
                <a:gd name="connsiteX0" fmla="*/ 36049 w 1940350"/>
                <a:gd name="connsiteY0" fmla="*/ 2173796 h 2489015"/>
                <a:gd name="connsiteX1" fmla="*/ 1063700 w 1940350"/>
                <a:gd name="connsiteY1" fmla="*/ 16778 h 2489015"/>
                <a:gd name="connsiteX2" fmla="*/ 1940350 w 1940350"/>
                <a:gd name="connsiteY2" fmla="*/ 0 h 2489015"/>
                <a:gd name="connsiteX3" fmla="*/ 728141 w 1940350"/>
                <a:gd name="connsiteY3" fmla="*/ 2157018 h 2489015"/>
                <a:gd name="connsiteX4" fmla="*/ 39514 w 1940350"/>
                <a:gd name="connsiteY4" fmla="*/ 2460367 h 2489015"/>
                <a:gd name="connsiteX5" fmla="*/ 36049 w 1940350"/>
                <a:gd name="connsiteY5" fmla="*/ 2173796 h 2489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0350" h="2489015">
                  <a:moveTo>
                    <a:pt x="36049" y="2173796"/>
                  </a:moveTo>
                  <a:lnTo>
                    <a:pt x="1063700" y="16778"/>
                  </a:lnTo>
                  <a:lnTo>
                    <a:pt x="1940350" y="0"/>
                  </a:lnTo>
                  <a:lnTo>
                    <a:pt x="728141" y="2157018"/>
                  </a:lnTo>
                  <a:cubicBezTo>
                    <a:pt x="464859" y="2617078"/>
                    <a:pt x="20732" y="2467143"/>
                    <a:pt x="39514" y="2460367"/>
                  </a:cubicBezTo>
                  <a:cubicBezTo>
                    <a:pt x="-10894" y="2485988"/>
                    <a:pt x="-14181" y="2250553"/>
                    <a:pt x="36049" y="2173796"/>
                  </a:cubicBezTo>
                  <a:close/>
                </a:path>
              </a:pathLst>
            </a:custGeom>
            <a:solidFill>
              <a:srgbClr val="3399FF"/>
            </a:solidFill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Parallelogram 20">
              <a:extLst>
                <a:ext uri="{FF2B5EF4-FFF2-40B4-BE49-F238E27FC236}">
                  <a16:creationId xmlns:a16="http://schemas.microsoft.com/office/drawing/2014/main" id="{743653A9-0FBF-4725-A972-CCA8E6AE4ED5}"/>
                </a:ext>
              </a:extLst>
            </p:cNvPr>
            <p:cNvSpPr/>
            <p:nvPr/>
          </p:nvSpPr>
          <p:spPr>
            <a:xfrm flipH="1">
              <a:off x="5050028" y="3228466"/>
              <a:ext cx="1940350" cy="2489015"/>
            </a:xfrm>
            <a:custGeom>
              <a:avLst/>
              <a:gdLst>
                <a:gd name="connsiteX0" fmla="*/ 0 w 788565"/>
                <a:gd name="connsiteY0" fmla="*/ 2215741 h 2215741"/>
                <a:gd name="connsiteX1" fmla="*/ 197141 w 788565"/>
                <a:gd name="connsiteY1" fmla="*/ 0 h 2215741"/>
                <a:gd name="connsiteX2" fmla="*/ 788565 w 788565"/>
                <a:gd name="connsiteY2" fmla="*/ 0 h 2215741"/>
                <a:gd name="connsiteX3" fmla="*/ 591424 w 788565"/>
                <a:gd name="connsiteY3" fmla="*/ 2215741 h 2215741"/>
                <a:gd name="connsiteX4" fmla="*/ 0 w 788565"/>
                <a:gd name="connsiteY4" fmla="*/ 2215741 h 2215741"/>
                <a:gd name="connsiteX0" fmla="*/ 0 w 788565"/>
                <a:gd name="connsiteY0" fmla="*/ 2215741 h 2256753"/>
                <a:gd name="connsiteX1" fmla="*/ 197141 w 788565"/>
                <a:gd name="connsiteY1" fmla="*/ 0 h 2256753"/>
                <a:gd name="connsiteX2" fmla="*/ 788565 w 788565"/>
                <a:gd name="connsiteY2" fmla="*/ 0 h 2256753"/>
                <a:gd name="connsiteX3" fmla="*/ 591424 w 788565"/>
                <a:gd name="connsiteY3" fmla="*/ 2215741 h 2256753"/>
                <a:gd name="connsiteX4" fmla="*/ 0 w 788565"/>
                <a:gd name="connsiteY4" fmla="*/ 2215741 h 2256753"/>
                <a:gd name="connsiteX0" fmla="*/ 0 w 788565"/>
                <a:gd name="connsiteY0" fmla="*/ 2215741 h 2282853"/>
                <a:gd name="connsiteX1" fmla="*/ 197141 w 788565"/>
                <a:gd name="connsiteY1" fmla="*/ 0 h 2282853"/>
                <a:gd name="connsiteX2" fmla="*/ 788565 w 788565"/>
                <a:gd name="connsiteY2" fmla="*/ 0 h 2282853"/>
                <a:gd name="connsiteX3" fmla="*/ 591424 w 788565"/>
                <a:gd name="connsiteY3" fmla="*/ 2215741 h 2282853"/>
                <a:gd name="connsiteX4" fmla="*/ 0 w 788565"/>
                <a:gd name="connsiteY4" fmla="*/ 2215741 h 2282853"/>
                <a:gd name="connsiteX0" fmla="*/ 0 w 788565"/>
                <a:gd name="connsiteY0" fmla="*/ 2215741 h 2490369"/>
                <a:gd name="connsiteX1" fmla="*/ 197141 w 788565"/>
                <a:gd name="connsiteY1" fmla="*/ 0 h 2490369"/>
                <a:gd name="connsiteX2" fmla="*/ 788565 w 788565"/>
                <a:gd name="connsiteY2" fmla="*/ 0 h 2490369"/>
                <a:gd name="connsiteX3" fmla="*/ 591424 w 788565"/>
                <a:gd name="connsiteY3" fmla="*/ 2215741 h 2490369"/>
                <a:gd name="connsiteX4" fmla="*/ 332839 w 788565"/>
                <a:gd name="connsiteY4" fmla="*/ 2474068 h 2490369"/>
                <a:gd name="connsiteX5" fmla="*/ 0 w 788565"/>
                <a:gd name="connsiteY5" fmla="*/ 2215741 h 2490369"/>
                <a:gd name="connsiteX0" fmla="*/ 0 w 788565"/>
                <a:gd name="connsiteY0" fmla="*/ 2215741 h 2479397"/>
                <a:gd name="connsiteX1" fmla="*/ 197141 w 788565"/>
                <a:gd name="connsiteY1" fmla="*/ 0 h 2479397"/>
                <a:gd name="connsiteX2" fmla="*/ 788565 w 788565"/>
                <a:gd name="connsiteY2" fmla="*/ 0 h 2479397"/>
                <a:gd name="connsiteX3" fmla="*/ 591424 w 788565"/>
                <a:gd name="connsiteY3" fmla="*/ 2215741 h 2479397"/>
                <a:gd name="connsiteX4" fmla="*/ 290894 w 788565"/>
                <a:gd name="connsiteY4" fmla="*/ 2457290 h 2479397"/>
                <a:gd name="connsiteX5" fmla="*/ 0 w 788565"/>
                <a:gd name="connsiteY5" fmla="*/ 2215741 h 2479397"/>
                <a:gd name="connsiteX0" fmla="*/ 0 w 788565"/>
                <a:gd name="connsiteY0" fmla="*/ 2215741 h 2501128"/>
                <a:gd name="connsiteX1" fmla="*/ 197141 w 788565"/>
                <a:gd name="connsiteY1" fmla="*/ 0 h 2501128"/>
                <a:gd name="connsiteX2" fmla="*/ 788565 w 788565"/>
                <a:gd name="connsiteY2" fmla="*/ 0 h 2501128"/>
                <a:gd name="connsiteX3" fmla="*/ 591424 w 788565"/>
                <a:gd name="connsiteY3" fmla="*/ 2215741 h 2501128"/>
                <a:gd name="connsiteX4" fmla="*/ 290894 w 788565"/>
                <a:gd name="connsiteY4" fmla="*/ 2457290 h 2501128"/>
                <a:gd name="connsiteX5" fmla="*/ 0 w 788565"/>
                <a:gd name="connsiteY5" fmla="*/ 2215741 h 2501128"/>
                <a:gd name="connsiteX0" fmla="*/ 0 w 788565"/>
                <a:gd name="connsiteY0" fmla="*/ 2215741 h 2501128"/>
                <a:gd name="connsiteX1" fmla="*/ 197141 w 788565"/>
                <a:gd name="connsiteY1" fmla="*/ 0 h 2501128"/>
                <a:gd name="connsiteX2" fmla="*/ 788565 w 788565"/>
                <a:gd name="connsiteY2" fmla="*/ 0 h 2501128"/>
                <a:gd name="connsiteX3" fmla="*/ 591424 w 788565"/>
                <a:gd name="connsiteY3" fmla="*/ 2215741 h 2501128"/>
                <a:gd name="connsiteX4" fmla="*/ 290894 w 788565"/>
                <a:gd name="connsiteY4" fmla="*/ 2457290 h 2501128"/>
                <a:gd name="connsiteX5" fmla="*/ 0 w 788565"/>
                <a:gd name="connsiteY5" fmla="*/ 2215741 h 2501128"/>
                <a:gd name="connsiteX0" fmla="*/ 0 w 788565"/>
                <a:gd name="connsiteY0" fmla="*/ 2215741 h 2550260"/>
                <a:gd name="connsiteX1" fmla="*/ 197141 w 788565"/>
                <a:gd name="connsiteY1" fmla="*/ 0 h 2550260"/>
                <a:gd name="connsiteX2" fmla="*/ 788565 w 788565"/>
                <a:gd name="connsiteY2" fmla="*/ 0 h 2550260"/>
                <a:gd name="connsiteX3" fmla="*/ 591424 w 788565"/>
                <a:gd name="connsiteY3" fmla="*/ 2215741 h 2550260"/>
                <a:gd name="connsiteX4" fmla="*/ 56002 w 788565"/>
                <a:gd name="connsiteY4" fmla="*/ 2524402 h 2550260"/>
                <a:gd name="connsiteX5" fmla="*/ 0 w 788565"/>
                <a:gd name="connsiteY5" fmla="*/ 2215741 h 2550260"/>
                <a:gd name="connsiteX0" fmla="*/ 36277 w 824842"/>
                <a:gd name="connsiteY0" fmla="*/ 2215741 h 2585262"/>
                <a:gd name="connsiteX1" fmla="*/ 233418 w 824842"/>
                <a:gd name="connsiteY1" fmla="*/ 0 h 2585262"/>
                <a:gd name="connsiteX2" fmla="*/ 824842 w 824842"/>
                <a:gd name="connsiteY2" fmla="*/ 0 h 2585262"/>
                <a:gd name="connsiteX3" fmla="*/ 627701 w 824842"/>
                <a:gd name="connsiteY3" fmla="*/ 2215741 h 2585262"/>
                <a:gd name="connsiteX4" fmla="*/ 0 w 824842"/>
                <a:gd name="connsiteY4" fmla="*/ 2566347 h 2585262"/>
                <a:gd name="connsiteX5" fmla="*/ 36277 w 824842"/>
                <a:gd name="connsiteY5" fmla="*/ 2215741 h 2585262"/>
                <a:gd name="connsiteX0" fmla="*/ 2721 w 791286"/>
                <a:gd name="connsiteY0" fmla="*/ 2215741 h 2645833"/>
                <a:gd name="connsiteX1" fmla="*/ 199862 w 791286"/>
                <a:gd name="connsiteY1" fmla="*/ 0 h 2645833"/>
                <a:gd name="connsiteX2" fmla="*/ 791286 w 791286"/>
                <a:gd name="connsiteY2" fmla="*/ 0 h 2645833"/>
                <a:gd name="connsiteX3" fmla="*/ 594145 w 791286"/>
                <a:gd name="connsiteY3" fmla="*/ 2215741 h 2645833"/>
                <a:gd name="connsiteX4" fmla="*/ 0 w 791286"/>
                <a:gd name="connsiteY4" fmla="*/ 2633459 h 2645833"/>
                <a:gd name="connsiteX5" fmla="*/ 2721 w 791286"/>
                <a:gd name="connsiteY5" fmla="*/ 2215741 h 2645833"/>
                <a:gd name="connsiteX0" fmla="*/ 86611 w 875176"/>
                <a:gd name="connsiteY0" fmla="*/ 2215741 h 2622627"/>
                <a:gd name="connsiteX1" fmla="*/ 283752 w 875176"/>
                <a:gd name="connsiteY1" fmla="*/ 0 h 2622627"/>
                <a:gd name="connsiteX2" fmla="*/ 875176 w 875176"/>
                <a:gd name="connsiteY2" fmla="*/ 0 h 2622627"/>
                <a:gd name="connsiteX3" fmla="*/ 678035 w 875176"/>
                <a:gd name="connsiteY3" fmla="*/ 2215741 h 2622627"/>
                <a:gd name="connsiteX4" fmla="*/ 0 w 875176"/>
                <a:gd name="connsiteY4" fmla="*/ 2608292 h 2622627"/>
                <a:gd name="connsiteX5" fmla="*/ 86611 w 875176"/>
                <a:gd name="connsiteY5" fmla="*/ 2215741 h 2622627"/>
                <a:gd name="connsiteX0" fmla="*/ 86611 w 875176"/>
                <a:gd name="connsiteY0" fmla="*/ 2215741 h 2619608"/>
                <a:gd name="connsiteX1" fmla="*/ 283752 w 875176"/>
                <a:gd name="connsiteY1" fmla="*/ 0 h 2619608"/>
                <a:gd name="connsiteX2" fmla="*/ 875176 w 875176"/>
                <a:gd name="connsiteY2" fmla="*/ 0 h 2619608"/>
                <a:gd name="connsiteX3" fmla="*/ 678035 w 875176"/>
                <a:gd name="connsiteY3" fmla="*/ 2215741 h 2619608"/>
                <a:gd name="connsiteX4" fmla="*/ 0 w 875176"/>
                <a:gd name="connsiteY4" fmla="*/ 2608292 h 2619608"/>
                <a:gd name="connsiteX5" fmla="*/ 86611 w 875176"/>
                <a:gd name="connsiteY5" fmla="*/ 2215741 h 2619608"/>
                <a:gd name="connsiteX0" fmla="*/ 17121 w 805686"/>
                <a:gd name="connsiteY0" fmla="*/ 2215741 h 2611907"/>
                <a:gd name="connsiteX1" fmla="*/ 214262 w 805686"/>
                <a:gd name="connsiteY1" fmla="*/ 0 h 2611907"/>
                <a:gd name="connsiteX2" fmla="*/ 805686 w 805686"/>
                <a:gd name="connsiteY2" fmla="*/ 0 h 2611907"/>
                <a:gd name="connsiteX3" fmla="*/ 608545 w 805686"/>
                <a:gd name="connsiteY3" fmla="*/ 2215741 h 2611907"/>
                <a:gd name="connsiteX4" fmla="*/ 106679 w 805686"/>
                <a:gd name="connsiteY4" fmla="*/ 2599903 h 2611907"/>
                <a:gd name="connsiteX5" fmla="*/ 17121 w 805686"/>
                <a:gd name="connsiteY5" fmla="*/ 2215741 h 2611907"/>
                <a:gd name="connsiteX0" fmla="*/ 17121 w 1007022"/>
                <a:gd name="connsiteY0" fmla="*/ 2215741 h 2611907"/>
                <a:gd name="connsiteX1" fmla="*/ 214262 w 1007022"/>
                <a:gd name="connsiteY1" fmla="*/ 0 h 2611907"/>
                <a:gd name="connsiteX2" fmla="*/ 1007022 w 1007022"/>
                <a:gd name="connsiteY2" fmla="*/ 0 h 2611907"/>
                <a:gd name="connsiteX3" fmla="*/ 608545 w 1007022"/>
                <a:gd name="connsiteY3" fmla="*/ 2215741 h 2611907"/>
                <a:gd name="connsiteX4" fmla="*/ 106679 w 1007022"/>
                <a:gd name="connsiteY4" fmla="*/ 2599903 h 2611907"/>
                <a:gd name="connsiteX5" fmla="*/ 17121 w 1007022"/>
                <a:gd name="connsiteY5" fmla="*/ 2215741 h 2611907"/>
                <a:gd name="connsiteX0" fmla="*/ 17121 w 1007022"/>
                <a:gd name="connsiteY0" fmla="*/ 2215741 h 2611907"/>
                <a:gd name="connsiteX1" fmla="*/ 298152 w 1007022"/>
                <a:gd name="connsiteY1" fmla="*/ 0 h 2611907"/>
                <a:gd name="connsiteX2" fmla="*/ 1007022 w 1007022"/>
                <a:gd name="connsiteY2" fmla="*/ 0 h 2611907"/>
                <a:gd name="connsiteX3" fmla="*/ 608545 w 1007022"/>
                <a:gd name="connsiteY3" fmla="*/ 2215741 h 2611907"/>
                <a:gd name="connsiteX4" fmla="*/ 106679 w 1007022"/>
                <a:gd name="connsiteY4" fmla="*/ 2599903 h 2611907"/>
                <a:gd name="connsiteX5" fmla="*/ 17121 w 1007022"/>
                <a:gd name="connsiteY5" fmla="*/ 2215741 h 2611907"/>
                <a:gd name="connsiteX0" fmla="*/ 17121 w 1501973"/>
                <a:gd name="connsiteY0" fmla="*/ 2215741 h 2611907"/>
                <a:gd name="connsiteX1" fmla="*/ 298152 w 1501973"/>
                <a:gd name="connsiteY1" fmla="*/ 0 h 2611907"/>
                <a:gd name="connsiteX2" fmla="*/ 1501973 w 1501973"/>
                <a:gd name="connsiteY2" fmla="*/ 0 h 2611907"/>
                <a:gd name="connsiteX3" fmla="*/ 608545 w 1501973"/>
                <a:gd name="connsiteY3" fmla="*/ 2215741 h 2611907"/>
                <a:gd name="connsiteX4" fmla="*/ 106679 w 1501973"/>
                <a:gd name="connsiteY4" fmla="*/ 2599903 h 2611907"/>
                <a:gd name="connsiteX5" fmla="*/ 17121 w 1501973"/>
                <a:gd name="connsiteY5" fmla="*/ 2215741 h 2611907"/>
                <a:gd name="connsiteX0" fmla="*/ 17121 w 1501973"/>
                <a:gd name="connsiteY0" fmla="*/ 2215741 h 2611907"/>
                <a:gd name="connsiteX1" fmla="*/ 868603 w 1501973"/>
                <a:gd name="connsiteY1" fmla="*/ 33556 h 2611907"/>
                <a:gd name="connsiteX2" fmla="*/ 1501973 w 1501973"/>
                <a:gd name="connsiteY2" fmla="*/ 0 h 2611907"/>
                <a:gd name="connsiteX3" fmla="*/ 608545 w 1501973"/>
                <a:gd name="connsiteY3" fmla="*/ 2215741 h 2611907"/>
                <a:gd name="connsiteX4" fmla="*/ 106679 w 1501973"/>
                <a:gd name="connsiteY4" fmla="*/ 2599903 h 2611907"/>
                <a:gd name="connsiteX5" fmla="*/ 17121 w 1501973"/>
                <a:gd name="connsiteY5" fmla="*/ 2215741 h 2611907"/>
                <a:gd name="connsiteX0" fmla="*/ 17121 w 1501973"/>
                <a:gd name="connsiteY0" fmla="*/ 2215741 h 2611907"/>
                <a:gd name="connsiteX1" fmla="*/ 776324 w 1501973"/>
                <a:gd name="connsiteY1" fmla="*/ 25167 h 2611907"/>
                <a:gd name="connsiteX2" fmla="*/ 1501973 w 1501973"/>
                <a:gd name="connsiteY2" fmla="*/ 0 h 2611907"/>
                <a:gd name="connsiteX3" fmla="*/ 608545 w 1501973"/>
                <a:gd name="connsiteY3" fmla="*/ 2215741 h 2611907"/>
                <a:gd name="connsiteX4" fmla="*/ 106679 w 1501973"/>
                <a:gd name="connsiteY4" fmla="*/ 2599903 h 2611907"/>
                <a:gd name="connsiteX5" fmla="*/ 17121 w 1501973"/>
                <a:gd name="connsiteY5" fmla="*/ 2215741 h 2611907"/>
                <a:gd name="connsiteX0" fmla="*/ 17121 w 1820754"/>
                <a:gd name="connsiteY0" fmla="*/ 2190574 h 2586740"/>
                <a:gd name="connsiteX1" fmla="*/ 776324 w 1820754"/>
                <a:gd name="connsiteY1" fmla="*/ 0 h 2586740"/>
                <a:gd name="connsiteX2" fmla="*/ 1820754 w 1820754"/>
                <a:gd name="connsiteY2" fmla="*/ 33556 h 2586740"/>
                <a:gd name="connsiteX3" fmla="*/ 608545 w 1820754"/>
                <a:gd name="connsiteY3" fmla="*/ 2190574 h 2586740"/>
                <a:gd name="connsiteX4" fmla="*/ 106679 w 1820754"/>
                <a:gd name="connsiteY4" fmla="*/ 2574736 h 2586740"/>
                <a:gd name="connsiteX5" fmla="*/ 17121 w 1820754"/>
                <a:gd name="connsiteY5" fmla="*/ 2190574 h 2586740"/>
                <a:gd name="connsiteX0" fmla="*/ 17121 w 1820754"/>
                <a:gd name="connsiteY0" fmla="*/ 2157018 h 2553184"/>
                <a:gd name="connsiteX1" fmla="*/ 944104 w 1820754"/>
                <a:gd name="connsiteY1" fmla="*/ 16778 h 2553184"/>
                <a:gd name="connsiteX2" fmla="*/ 1820754 w 1820754"/>
                <a:gd name="connsiteY2" fmla="*/ 0 h 2553184"/>
                <a:gd name="connsiteX3" fmla="*/ 608545 w 1820754"/>
                <a:gd name="connsiteY3" fmla="*/ 2157018 h 2553184"/>
                <a:gd name="connsiteX4" fmla="*/ 106679 w 1820754"/>
                <a:gd name="connsiteY4" fmla="*/ 2541180 h 2553184"/>
                <a:gd name="connsiteX5" fmla="*/ 17121 w 1820754"/>
                <a:gd name="connsiteY5" fmla="*/ 2157018 h 2553184"/>
                <a:gd name="connsiteX0" fmla="*/ 44666 w 1848299"/>
                <a:gd name="connsiteY0" fmla="*/ 2157018 h 2523134"/>
                <a:gd name="connsiteX1" fmla="*/ 971649 w 1848299"/>
                <a:gd name="connsiteY1" fmla="*/ 16778 h 2523134"/>
                <a:gd name="connsiteX2" fmla="*/ 1848299 w 1848299"/>
                <a:gd name="connsiteY2" fmla="*/ 0 h 2523134"/>
                <a:gd name="connsiteX3" fmla="*/ 636090 w 1848299"/>
                <a:gd name="connsiteY3" fmla="*/ 2157018 h 2523134"/>
                <a:gd name="connsiteX4" fmla="*/ 0 w 1848299"/>
                <a:gd name="connsiteY4" fmla="*/ 2507624 h 2523134"/>
                <a:gd name="connsiteX5" fmla="*/ 44666 w 1848299"/>
                <a:gd name="connsiteY5" fmla="*/ 2157018 h 2523134"/>
                <a:gd name="connsiteX0" fmla="*/ 19938 w 1924239"/>
                <a:gd name="connsiteY0" fmla="*/ 2173796 h 2523134"/>
                <a:gd name="connsiteX1" fmla="*/ 1047589 w 1924239"/>
                <a:gd name="connsiteY1" fmla="*/ 16778 h 2523134"/>
                <a:gd name="connsiteX2" fmla="*/ 1924239 w 1924239"/>
                <a:gd name="connsiteY2" fmla="*/ 0 h 2523134"/>
                <a:gd name="connsiteX3" fmla="*/ 712030 w 1924239"/>
                <a:gd name="connsiteY3" fmla="*/ 2157018 h 2523134"/>
                <a:gd name="connsiteX4" fmla="*/ 75940 w 1924239"/>
                <a:gd name="connsiteY4" fmla="*/ 2507624 h 2523134"/>
                <a:gd name="connsiteX5" fmla="*/ 19938 w 1924239"/>
                <a:gd name="connsiteY5" fmla="*/ 2173796 h 2523134"/>
                <a:gd name="connsiteX0" fmla="*/ 25128 w 1929429"/>
                <a:gd name="connsiteY0" fmla="*/ 2173796 h 2462078"/>
                <a:gd name="connsiteX1" fmla="*/ 1052779 w 1929429"/>
                <a:gd name="connsiteY1" fmla="*/ 16778 h 2462078"/>
                <a:gd name="connsiteX2" fmla="*/ 1929429 w 1929429"/>
                <a:gd name="connsiteY2" fmla="*/ 0 h 2462078"/>
                <a:gd name="connsiteX3" fmla="*/ 717220 w 1929429"/>
                <a:gd name="connsiteY3" fmla="*/ 2157018 h 2462078"/>
                <a:gd name="connsiteX4" fmla="*/ 39185 w 1929429"/>
                <a:gd name="connsiteY4" fmla="*/ 2432123 h 2462078"/>
                <a:gd name="connsiteX5" fmla="*/ 25128 w 1929429"/>
                <a:gd name="connsiteY5" fmla="*/ 2173796 h 2462078"/>
                <a:gd name="connsiteX0" fmla="*/ 25128 w 1929429"/>
                <a:gd name="connsiteY0" fmla="*/ 2173796 h 2453521"/>
                <a:gd name="connsiteX1" fmla="*/ 1052779 w 1929429"/>
                <a:gd name="connsiteY1" fmla="*/ 16778 h 2453521"/>
                <a:gd name="connsiteX2" fmla="*/ 1929429 w 1929429"/>
                <a:gd name="connsiteY2" fmla="*/ 0 h 2453521"/>
                <a:gd name="connsiteX3" fmla="*/ 717220 w 1929429"/>
                <a:gd name="connsiteY3" fmla="*/ 2157018 h 2453521"/>
                <a:gd name="connsiteX4" fmla="*/ 39185 w 1929429"/>
                <a:gd name="connsiteY4" fmla="*/ 2432123 h 2453521"/>
                <a:gd name="connsiteX5" fmla="*/ 25128 w 1929429"/>
                <a:gd name="connsiteY5" fmla="*/ 2173796 h 2453521"/>
                <a:gd name="connsiteX0" fmla="*/ 33691 w 1937992"/>
                <a:gd name="connsiteY0" fmla="*/ 2173796 h 2446453"/>
                <a:gd name="connsiteX1" fmla="*/ 1061342 w 1937992"/>
                <a:gd name="connsiteY1" fmla="*/ 16778 h 2446453"/>
                <a:gd name="connsiteX2" fmla="*/ 1937992 w 1937992"/>
                <a:gd name="connsiteY2" fmla="*/ 0 h 2446453"/>
                <a:gd name="connsiteX3" fmla="*/ 725783 w 1937992"/>
                <a:gd name="connsiteY3" fmla="*/ 2157018 h 2446453"/>
                <a:gd name="connsiteX4" fmla="*/ 47748 w 1937992"/>
                <a:gd name="connsiteY4" fmla="*/ 2432123 h 2446453"/>
                <a:gd name="connsiteX5" fmla="*/ 33691 w 1937992"/>
                <a:gd name="connsiteY5" fmla="*/ 2173796 h 2446453"/>
                <a:gd name="connsiteX0" fmla="*/ 144195 w 2048496"/>
                <a:gd name="connsiteY0" fmla="*/ 2173796 h 2446453"/>
                <a:gd name="connsiteX1" fmla="*/ 1171846 w 2048496"/>
                <a:gd name="connsiteY1" fmla="*/ 16778 h 2446453"/>
                <a:gd name="connsiteX2" fmla="*/ 2048496 w 2048496"/>
                <a:gd name="connsiteY2" fmla="*/ 0 h 2446453"/>
                <a:gd name="connsiteX3" fmla="*/ 836287 w 2048496"/>
                <a:gd name="connsiteY3" fmla="*/ 2157018 h 2446453"/>
                <a:gd name="connsiteX4" fmla="*/ 158252 w 2048496"/>
                <a:gd name="connsiteY4" fmla="*/ 2432123 h 2446453"/>
                <a:gd name="connsiteX5" fmla="*/ 144195 w 2048496"/>
                <a:gd name="connsiteY5" fmla="*/ 2173796 h 2446453"/>
                <a:gd name="connsiteX0" fmla="*/ 16774 w 1921075"/>
                <a:gd name="connsiteY0" fmla="*/ 2173796 h 2446453"/>
                <a:gd name="connsiteX1" fmla="*/ 1044425 w 1921075"/>
                <a:gd name="connsiteY1" fmla="*/ 16778 h 2446453"/>
                <a:gd name="connsiteX2" fmla="*/ 1921075 w 1921075"/>
                <a:gd name="connsiteY2" fmla="*/ 0 h 2446453"/>
                <a:gd name="connsiteX3" fmla="*/ 708866 w 1921075"/>
                <a:gd name="connsiteY3" fmla="*/ 2157018 h 2446453"/>
                <a:gd name="connsiteX4" fmla="*/ 30831 w 1921075"/>
                <a:gd name="connsiteY4" fmla="*/ 2432123 h 2446453"/>
                <a:gd name="connsiteX5" fmla="*/ 16774 w 1921075"/>
                <a:gd name="connsiteY5" fmla="*/ 2173796 h 2446453"/>
                <a:gd name="connsiteX0" fmla="*/ 16774 w 1921075"/>
                <a:gd name="connsiteY0" fmla="*/ 2173796 h 2471652"/>
                <a:gd name="connsiteX1" fmla="*/ 1044425 w 1921075"/>
                <a:gd name="connsiteY1" fmla="*/ 16778 h 2471652"/>
                <a:gd name="connsiteX2" fmla="*/ 1921075 w 1921075"/>
                <a:gd name="connsiteY2" fmla="*/ 0 h 2471652"/>
                <a:gd name="connsiteX3" fmla="*/ 708866 w 1921075"/>
                <a:gd name="connsiteY3" fmla="*/ 2157018 h 2471652"/>
                <a:gd name="connsiteX4" fmla="*/ 30831 w 1921075"/>
                <a:gd name="connsiteY4" fmla="*/ 2432123 h 2471652"/>
                <a:gd name="connsiteX5" fmla="*/ 16774 w 1921075"/>
                <a:gd name="connsiteY5" fmla="*/ 2173796 h 2471652"/>
                <a:gd name="connsiteX0" fmla="*/ 38801 w 1943102"/>
                <a:gd name="connsiteY0" fmla="*/ 2173796 h 2471652"/>
                <a:gd name="connsiteX1" fmla="*/ 1066452 w 1943102"/>
                <a:gd name="connsiteY1" fmla="*/ 16778 h 2471652"/>
                <a:gd name="connsiteX2" fmla="*/ 1943102 w 1943102"/>
                <a:gd name="connsiteY2" fmla="*/ 0 h 2471652"/>
                <a:gd name="connsiteX3" fmla="*/ 730893 w 1943102"/>
                <a:gd name="connsiteY3" fmla="*/ 2157018 h 2471652"/>
                <a:gd name="connsiteX4" fmla="*/ 52858 w 1943102"/>
                <a:gd name="connsiteY4" fmla="*/ 2432123 h 2471652"/>
                <a:gd name="connsiteX5" fmla="*/ 38801 w 1943102"/>
                <a:gd name="connsiteY5" fmla="*/ 2173796 h 2471652"/>
                <a:gd name="connsiteX0" fmla="*/ 37415 w 1941716"/>
                <a:gd name="connsiteY0" fmla="*/ 2173796 h 2471652"/>
                <a:gd name="connsiteX1" fmla="*/ 1065066 w 1941716"/>
                <a:gd name="connsiteY1" fmla="*/ 16778 h 2471652"/>
                <a:gd name="connsiteX2" fmla="*/ 1941716 w 1941716"/>
                <a:gd name="connsiteY2" fmla="*/ 0 h 2471652"/>
                <a:gd name="connsiteX3" fmla="*/ 729507 w 1941716"/>
                <a:gd name="connsiteY3" fmla="*/ 2157018 h 2471652"/>
                <a:gd name="connsiteX4" fmla="*/ 51472 w 1941716"/>
                <a:gd name="connsiteY4" fmla="*/ 2432123 h 2471652"/>
                <a:gd name="connsiteX5" fmla="*/ 37415 w 1941716"/>
                <a:gd name="connsiteY5" fmla="*/ 2173796 h 2471652"/>
                <a:gd name="connsiteX0" fmla="*/ 31429 w 1935730"/>
                <a:gd name="connsiteY0" fmla="*/ 2173796 h 2471652"/>
                <a:gd name="connsiteX1" fmla="*/ 1059080 w 1935730"/>
                <a:gd name="connsiteY1" fmla="*/ 16778 h 2471652"/>
                <a:gd name="connsiteX2" fmla="*/ 1935730 w 1935730"/>
                <a:gd name="connsiteY2" fmla="*/ 0 h 2471652"/>
                <a:gd name="connsiteX3" fmla="*/ 723521 w 1935730"/>
                <a:gd name="connsiteY3" fmla="*/ 2157018 h 2471652"/>
                <a:gd name="connsiteX4" fmla="*/ 45486 w 1935730"/>
                <a:gd name="connsiteY4" fmla="*/ 2432123 h 2471652"/>
                <a:gd name="connsiteX5" fmla="*/ 31429 w 1935730"/>
                <a:gd name="connsiteY5" fmla="*/ 2173796 h 2471652"/>
                <a:gd name="connsiteX0" fmla="*/ 36049 w 1940350"/>
                <a:gd name="connsiteY0" fmla="*/ 2173796 h 2489015"/>
                <a:gd name="connsiteX1" fmla="*/ 1063700 w 1940350"/>
                <a:gd name="connsiteY1" fmla="*/ 16778 h 2489015"/>
                <a:gd name="connsiteX2" fmla="*/ 1940350 w 1940350"/>
                <a:gd name="connsiteY2" fmla="*/ 0 h 2489015"/>
                <a:gd name="connsiteX3" fmla="*/ 728141 w 1940350"/>
                <a:gd name="connsiteY3" fmla="*/ 2157018 h 2489015"/>
                <a:gd name="connsiteX4" fmla="*/ 39514 w 1940350"/>
                <a:gd name="connsiteY4" fmla="*/ 2460367 h 2489015"/>
                <a:gd name="connsiteX5" fmla="*/ 36049 w 1940350"/>
                <a:gd name="connsiteY5" fmla="*/ 2173796 h 2489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0350" h="2489015">
                  <a:moveTo>
                    <a:pt x="36049" y="2173796"/>
                  </a:moveTo>
                  <a:lnTo>
                    <a:pt x="1063700" y="16778"/>
                  </a:lnTo>
                  <a:lnTo>
                    <a:pt x="1940350" y="0"/>
                  </a:lnTo>
                  <a:lnTo>
                    <a:pt x="728141" y="2157018"/>
                  </a:lnTo>
                  <a:cubicBezTo>
                    <a:pt x="464859" y="2617078"/>
                    <a:pt x="20732" y="2467143"/>
                    <a:pt x="39514" y="2460367"/>
                  </a:cubicBezTo>
                  <a:cubicBezTo>
                    <a:pt x="-10894" y="2485988"/>
                    <a:pt x="-14181" y="2250553"/>
                    <a:pt x="36049" y="2173796"/>
                  </a:cubicBezTo>
                  <a:close/>
                </a:path>
              </a:pathLst>
            </a:custGeom>
            <a:solidFill>
              <a:srgbClr val="CC66FF"/>
            </a:solidFill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D66EB03-375C-441D-85B5-DB7E717426C3}"/>
                </a:ext>
              </a:extLst>
            </p:cNvPr>
            <p:cNvGrpSpPr/>
            <p:nvPr/>
          </p:nvGrpSpPr>
          <p:grpSpPr>
            <a:xfrm>
              <a:off x="3355864" y="2559516"/>
              <a:ext cx="2751589" cy="1016467"/>
              <a:chOff x="1702965" y="1468073"/>
              <a:chExt cx="2751589" cy="1016467"/>
            </a:xfrm>
            <a:solidFill>
              <a:schemeClr val="accent2"/>
            </a:solidFill>
            <a:effectLst>
              <a:outerShdw blurRad="190500" dist="114300" dir="78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14F87C51-569A-48B4-A771-94469EF9217E}"/>
                  </a:ext>
                </a:extLst>
              </p:cNvPr>
              <p:cNvSpPr/>
              <p:nvPr/>
            </p:nvSpPr>
            <p:spPr>
              <a:xfrm>
                <a:off x="1702965" y="1687585"/>
                <a:ext cx="2751589" cy="796955"/>
              </a:xfrm>
              <a:prstGeom prst="ellipse">
                <a:avLst/>
              </a:prstGeom>
              <a:grpFill/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30C6CBB-154E-467B-AB32-EF4528B3DD6B}"/>
                  </a:ext>
                </a:extLst>
              </p:cNvPr>
              <p:cNvSpPr/>
              <p:nvPr/>
            </p:nvSpPr>
            <p:spPr>
              <a:xfrm>
                <a:off x="1702965" y="1468073"/>
                <a:ext cx="2751589" cy="796955"/>
              </a:xfrm>
              <a:prstGeom prst="ellipse">
                <a:avLst/>
              </a:prstGeom>
              <a:grpFill/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6BD3C7B-0381-4E6F-A127-0F8BF114D196}"/>
                </a:ext>
              </a:extLst>
            </p:cNvPr>
            <p:cNvSpPr txBox="1"/>
            <p:nvPr/>
          </p:nvSpPr>
          <p:spPr>
            <a:xfrm rot="17787529">
              <a:off x="2128647" y="3925218"/>
              <a:ext cx="213351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b="1" dirty="0">
                  <a:solidFill>
                    <a:srgbClr val="002060"/>
                  </a:solidFill>
                  <a:latin typeface="Ruluko" panose="02000000000000000000" pitchFamily="2" charset="0"/>
                  <a:cs typeface="Levenim MT" pitchFamily="2" charset="-79"/>
                </a:rPr>
                <a:t>money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CE6486A-12E9-49C0-BB92-0B2EDAD487F8}"/>
                </a:ext>
              </a:extLst>
            </p:cNvPr>
            <p:cNvSpPr txBox="1"/>
            <p:nvPr/>
          </p:nvSpPr>
          <p:spPr>
            <a:xfrm rot="3872621">
              <a:off x="5211837" y="4333664"/>
              <a:ext cx="213351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b="1" dirty="0">
                  <a:solidFill>
                    <a:srgbClr val="002060"/>
                  </a:solidFill>
                  <a:latin typeface="Ruluko" panose="02000000000000000000" pitchFamily="2" charset="0"/>
                  <a:cs typeface="Levenim MT" pitchFamily="2" charset="-79"/>
                </a:rPr>
                <a:t>home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76F5F79-E2CA-464D-B7F9-BB5F3C2460F5}"/>
                </a:ext>
              </a:extLst>
            </p:cNvPr>
            <p:cNvSpPr txBox="1"/>
            <p:nvPr/>
          </p:nvSpPr>
          <p:spPr>
            <a:xfrm rot="16200000">
              <a:off x="3366140" y="4484585"/>
              <a:ext cx="25498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rgbClr val="002060"/>
                  </a:solidFill>
                  <a:latin typeface="Ruluko" panose="02000000000000000000" pitchFamily="2" charset="0"/>
                  <a:cs typeface="Levenim MT" pitchFamily="2" charset="-79"/>
                </a:rPr>
                <a:t>relationships</a:t>
              </a:r>
              <a:endParaRPr lang="en-GB" sz="2800" b="1" dirty="0">
                <a:solidFill>
                  <a:srgbClr val="002060"/>
                </a:solidFill>
                <a:latin typeface="Ruluko" panose="02000000000000000000" pitchFamily="2" charset="0"/>
                <a:cs typeface="Levenim MT" pitchFamily="2" charset="-79"/>
              </a:endParaRPr>
            </a:p>
          </p:txBody>
        </p:sp>
      </p:grpSp>
      <p:pic>
        <p:nvPicPr>
          <p:cNvPr id="16" name="Picture 15" descr="Diagram&#10;&#10;Description automatically generated">
            <a:extLst>
              <a:ext uri="{FF2B5EF4-FFF2-40B4-BE49-F238E27FC236}">
                <a16:creationId xmlns:a16="http://schemas.microsoft.com/office/drawing/2014/main" id="{963963B1-C1D1-43C6-953B-32F9726389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5485" y="60688"/>
            <a:ext cx="1965966" cy="358629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5C7E68F-CE52-4512-A1D8-CB1E50509182}"/>
              </a:ext>
            </a:extLst>
          </p:cNvPr>
          <p:cNvSpPr txBox="1"/>
          <p:nvPr/>
        </p:nvSpPr>
        <p:spPr>
          <a:xfrm>
            <a:off x="1977006" y="215057"/>
            <a:ext cx="3141484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002060"/>
                </a:solidFill>
                <a:latin typeface="Ruluko" panose="02000000000000000000" pitchFamily="2" charset="0"/>
                <a:cs typeface="Levenim MT" pitchFamily="2" charset="-79"/>
              </a:rPr>
              <a:t>Three areas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4BDBEF6-D40D-4657-B932-0D548A03A50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9119" y="5994023"/>
            <a:ext cx="671120" cy="75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13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60E4825-04F6-4321-AA87-91CE261BEB2E}"/>
              </a:ext>
            </a:extLst>
          </p:cNvPr>
          <p:cNvSpPr/>
          <p:nvPr/>
        </p:nvSpPr>
        <p:spPr>
          <a:xfrm>
            <a:off x="1977007" y="213963"/>
            <a:ext cx="8254767" cy="6182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A4AB8B8-EC3F-4335-90B6-3E65581578DA}"/>
              </a:ext>
            </a:extLst>
          </p:cNvPr>
          <p:cNvSpPr/>
          <p:nvPr/>
        </p:nvSpPr>
        <p:spPr>
          <a:xfrm>
            <a:off x="3441744" y="5251213"/>
            <a:ext cx="4753853" cy="1165822"/>
          </a:xfrm>
          <a:prstGeom prst="ellipse">
            <a:avLst/>
          </a:prstGeom>
          <a:solidFill>
            <a:schemeClr val="bg1">
              <a:lumMod val="65000"/>
              <a:alpha val="7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770468-10D7-45C4-BD30-CB1D50D8E708}"/>
              </a:ext>
            </a:extLst>
          </p:cNvPr>
          <p:cNvSpPr/>
          <p:nvPr/>
        </p:nvSpPr>
        <p:spPr>
          <a:xfrm rot="472028">
            <a:off x="5187675" y="3589588"/>
            <a:ext cx="855365" cy="2755467"/>
          </a:xfrm>
          <a:custGeom>
            <a:avLst/>
            <a:gdLst>
              <a:gd name="connsiteX0" fmla="*/ 0 w 612397"/>
              <a:gd name="connsiteY0" fmla="*/ 0 h 2509008"/>
              <a:gd name="connsiteX1" fmla="*/ 612397 w 612397"/>
              <a:gd name="connsiteY1" fmla="*/ 0 h 2509008"/>
              <a:gd name="connsiteX2" fmla="*/ 612397 w 612397"/>
              <a:gd name="connsiteY2" fmla="*/ 2509008 h 2509008"/>
              <a:gd name="connsiteX3" fmla="*/ 0 w 612397"/>
              <a:gd name="connsiteY3" fmla="*/ 2509008 h 2509008"/>
              <a:gd name="connsiteX4" fmla="*/ 0 w 612397"/>
              <a:gd name="connsiteY4" fmla="*/ 0 h 2509008"/>
              <a:gd name="connsiteX0" fmla="*/ 0 w 612397"/>
              <a:gd name="connsiteY0" fmla="*/ 0 h 2672505"/>
              <a:gd name="connsiteX1" fmla="*/ 612397 w 612397"/>
              <a:gd name="connsiteY1" fmla="*/ 0 h 2672505"/>
              <a:gd name="connsiteX2" fmla="*/ 612397 w 612397"/>
              <a:gd name="connsiteY2" fmla="*/ 2509008 h 2672505"/>
              <a:gd name="connsiteX3" fmla="*/ 290856 w 612397"/>
              <a:gd name="connsiteY3" fmla="*/ 2672505 h 2672505"/>
              <a:gd name="connsiteX4" fmla="*/ 0 w 612397"/>
              <a:gd name="connsiteY4" fmla="*/ 2509008 h 2672505"/>
              <a:gd name="connsiteX5" fmla="*/ 0 w 612397"/>
              <a:gd name="connsiteY5" fmla="*/ 0 h 2672505"/>
              <a:gd name="connsiteX0" fmla="*/ 0 w 612397"/>
              <a:gd name="connsiteY0" fmla="*/ 0 h 2672619"/>
              <a:gd name="connsiteX1" fmla="*/ 612397 w 612397"/>
              <a:gd name="connsiteY1" fmla="*/ 0 h 2672619"/>
              <a:gd name="connsiteX2" fmla="*/ 612397 w 612397"/>
              <a:gd name="connsiteY2" fmla="*/ 2509008 h 2672619"/>
              <a:gd name="connsiteX3" fmla="*/ 290856 w 612397"/>
              <a:gd name="connsiteY3" fmla="*/ 2672505 h 2672619"/>
              <a:gd name="connsiteX4" fmla="*/ 0 w 612397"/>
              <a:gd name="connsiteY4" fmla="*/ 2509008 h 2672619"/>
              <a:gd name="connsiteX5" fmla="*/ 0 w 612397"/>
              <a:gd name="connsiteY5" fmla="*/ 0 h 2672619"/>
              <a:gd name="connsiteX0" fmla="*/ 0 w 612397"/>
              <a:gd name="connsiteY0" fmla="*/ 0 h 2679872"/>
              <a:gd name="connsiteX1" fmla="*/ 612397 w 612397"/>
              <a:gd name="connsiteY1" fmla="*/ 0 h 2679872"/>
              <a:gd name="connsiteX2" fmla="*/ 612397 w 612397"/>
              <a:gd name="connsiteY2" fmla="*/ 2509008 h 2679872"/>
              <a:gd name="connsiteX3" fmla="*/ 290856 w 612397"/>
              <a:gd name="connsiteY3" fmla="*/ 2672505 h 2679872"/>
              <a:gd name="connsiteX4" fmla="*/ 0 w 612397"/>
              <a:gd name="connsiteY4" fmla="*/ 2509008 h 2679872"/>
              <a:gd name="connsiteX5" fmla="*/ 0 w 612397"/>
              <a:gd name="connsiteY5" fmla="*/ 0 h 2679872"/>
              <a:gd name="connsiteX0" fmla="*/ 0 w 612397"/>
              <a:gd name="connsiteY0" fmla="*/ 0 h 2706880"/>
              <a:gd name="connsiteX1" fmla="*/ 612397 w 612397"/>
              <a:gd name="connsiteY1" fmla="*/ 0 h 2706880"/>
              <a:gd name="connsiteX2" fmla="*/ 612397 w 612397"/>
              <a:gd name="connsiteY2" fmla="*/ 2509008 h 2706880"/>
              <a:gd name="connsiteX3" fmla="*/ 290856 w 612397"/>
              <a:gd name="connsiteY3" fmla="*/ 2672505 h 2706880"/>
              <a:gd name="connsiteX4" fmla="*/ 0 w 612397"/>
              <a:gd name="connsiteY4" fmla="*/ 2509008 h 2706880"/>
              <a:gd name="connsiteX5" fmla="*/ 0 w 612397"/>
              <a:gd name="connsiteY5" fmla="*/ 0 h 2706880"/>
              <a:gd name="connsiteX0" fmla="*/ 0 w 612397"/>
              <a:gd name="connsiteY0" fmla="*/ 0 h 2706880"/>
              <a:gd name="connsiteX1" fmla="*/ 612397 w 612397"/>
              <a:gd name="connsiteY1" fmla="*/ 0 h 2706880"/>
              <a:gd name="connsiteX2" fmla="*/ 612397 w 612397"/>
              <a:gd name="connsiteY2" fmla="*/ 2509008 h 2706880"/>
              <a:gd name="connsiteX3" fmla="*/ 290856 w 612397"/>
              <a:gd name="connsiteY3" fmla="*/ 2672505 h 2706880"/>
              <a:gd name="connsiteX4" fmla="*/ 0 w 612397"/>
              <a:gd name="connsiteY4" fmla="*/ 2509008 h 2706880"/>
              <a:gd name="connsiteX5" fmla="*/ 0 w 612397"/>
              <a:gd name="connsiteY5" fmla="*/ 0 h 2706880"/>
              <a:gd name="connsiteX0" fmla="*/ 0 w 612397"/>
              <a:gd name="connsiteY0" fmla="*/ 0 h 2761070"/>
              <a:gd name="connsiteX1" fmla="*/ 612397 w 612397"/>
              <a:gd name="connsiteY1" fmla="*/ 0 h 2761070"/>
              <a:gd name="connsiteX2" fmla="*/ 612397 w 612397"/>
              <a:gd name="connsiteY2" fmla="*/ 2509008 h 2761070"/>
              <a:gd name="connsiteX3" fmla="*/ 299245 w 612397"/>
              <a:gd name="connsiteY3" fmla="*/ 2731228 h 2761070"/>
              <a:gd name="connsiteX4" fmla="*/ 0 w 612397"/>
              <a:gd name="connsiteY4" fmla="*/ 2509008 h 2761070"/>
              <a:gd name="connsiteX5" fmla="*/ 0 w 612397"/>
              <a:gd name="connsiteY5" fmla="*/ 0 h 2761070"/>
              <a:gd name="connsiteX0" fmla="*/ 0 w 612397"/>
              <a:gd name="connsiteY0" fmla="*/ 0 h 2749525"/>
              <a:gd name="connsiteX1" fmla="*/ 612397 w 612397"/>
              <a:gd name="connsiteY1" fmla="*/ 0 h 2749525"/>
              <a:gd name="connsiteX2" fmla="*/ 612397 w 612397"/>
              <a:gd name="connsiteY2" fmla="*/ 2509008 h 2749525"/>
              <a:gd name="connsiteX3" fmla="*/ 299245 w 612397"/>
              <a:gd name="connsiteY3" fmla="*/ 2731228 h 2749525"/>
              <a:gd name="connsiteX4" fmla="*/ 0 w 612397"/>
              <a:gd name="connsiteY4" fmla="*/ 2509008 h 2749525"/>
              <a:gd name="connsiteX5" fmla="*/ 0 w 612397"/>
              <a:gd name="connsiteY5" fmla="*/ 0 h 2749525"/>
              <a:gd name="connsiteX0" fmla="*/ 0 w 612397"/>
              <a:gd name="connsiteY0" fmla="*/ 0 h 2731228"/>
              <a:gd name="connsiteX1" fmla="*/ 612397 w 612397"/>
              <a:gd name="connsiteY1" fmla="*/ 0 h 2731228"/>
              <a:gd name="connsiteX2" fmla="*/ 612397 w 612397"/>
              <a:gd name="connsiteY2" fmla="*/ 2509008 h 2731228"/>
              <a:gd name="connsiteX3" fmla="*/ 299245 w 612397"/>
              <a:gd name="connsiteY3" fmla="*/ 2731228 h 2731228"/>
              <a:gd name="connsiteX4" fmla="*/ 0 w 612397"/>
              <a:gd name="connsiteY4" fmla="*/ 2509008 h 2731228"/>
              <a:gd name="connsiteX5" fmla="*/ 0 w 612397"/>
              <a:gd name="connsiteY5" fmla="*/ 0 h 2731228"/>
              <a:gd name="connsiteX0" fmla="*/ 0 w 612397"/>
              <a:gd name="connsiteY0" fmla="*/ 0 h 2731228"/>
              <a:gd name="connsiteX1" fmla="*/ 612397 w 612397"/>
              <a:gd name="connsiteY1" fmla="*/ 0 h 2731228"/>
              <a:gd name="connsiteX2" fmla="*/ 612397 w 612397"/>
              <a:gd name="connsiteY2" fmla="*/ 2509008 h 2731228"/>
              <a:gd name="connsiteX3" fmla="*/ 299245 w 612397"/>
              <a:gd name="connsiteY3" fmla="*/ 2731228 h 2731228"/>
              <a:gd name="connsiteX4" fmla="*/ 0 w 612397"/>
              <a:gd name="connsiteY4" fmla="*/ 2509008 h 2731228"/>
              <a:gd name="connsiteX5" fmla="*/ 0 w 612397"/>
              <a:gd name="connsiteY5" fmla="*/ 0 h 2731228"/>
              <a:gd name="connsiteX0" fmla="*/ 0 w 612397"/>
              <a:gd name="connsiteY0" fmla="*/ 0 h 2731228"/>
              <a:gd name="connsiteX1" fmla="*/ 612397 w 612397"/>
              <a:gd name="connsiteY1" fmla="*/ 0 h 2731228"/>
              <a:gd name="connsiteX2" fmla="*/ 612397 w 612397"/>
              <a:gd name="connsiteY2" fmla="*/ 2509008 h 2731228"/>
              <a:gd name="connsiteX3" fmla="*/ 299245 w 612397"/>
              <a:gd name="connsiteY3" fmla="*/ 2731228 h 2731228"/>
              <a:gd name="connsiteX4" fmla="*/ 0 w 612397"/>
              <a:gd name="connsiteY4" fmla="*/ 2509008 h 2731228"/>
              <a:gd name="connsiteX5" fmla="*/ 0 w 612397"/>
              <a:gd name="connsiteY5" fmla="*/ 0 h 2731228"/>
              <a:gd name="connsiteX0" fmla="*/ 0 w 612397"/>
              <a:gd name="connsiteY0" fmla="*/ 0 h 2731228"/>
              <a:gd name="connsiteX1" fmla="*/ 612397 w 612397"/>
              <a:gd name="connsiteY1" fmla="*/ 0 h 2731228"/>
              <a:gd name="connsiteX2" fmla="*/ 612397 w 612397"/>
              <a:gd name="connsiteY2" fmla="*/ 2509008 h 2731228"/>
              <a:gd name="connsiteX3" fmla="*/ 299245 w 612397"/>
              <a:gd name="connsiteY3" fmla="*/ 2731228 h 2731228"/>
              <a:gd name="connsiteX4" fmla="*/ 0 w 612397"/>
              <a:gd name="connsiteY4" fmla="*/ 2509008 h 2731228"/>
              <a:gd name="connsiteX5" fmla="*/ 0 w 612397"/>
              <a:gd name="connsiteY5" fmla="*/ 0 h 2731228"/>
              <a:gd name="connsiteX0" fmla="*/ 0 w 612397"/>
              <a:gd name="connsiteY0" fmla="*/ 0 h 2731228"/>
              <a:gd name="connsiteX1" fmla="*/ 612397 w 612397"/>
              <a:gd name="connsiteY1" fmla="*/ 0 h 2731228"/>
              <a:gd name="connsiteX2" fmla="*/ 612397 w 612397"/>
              <a:gd name="connsiteY2" fmla="*/ 2509008 h 2731228"/>
              <a:gd name="connsiteX3" fmla="*/ 299245 w 612397"/>
              <a:gd name="connsiteY3" fmla="*/ 2731228 h 2731228"/>
              <a:gd name="connsiteX4" fmla="*/ 0 w 612397"/>
              <a:gd name="connsiteY4" fmla="*/ 2509008 h 2731228"/>
              <a:gd name="connsiteX5" fmla="*/ 0 w 612397"/>
              <a:gd name="connsiteY5" fmla="*/ 0 h 2731228"/>
              <a:gd name="connsiteX0" fmla="*/ 0 w 612397"/>
              <a:gd name="connsiteY0" fmla="*/ 0 h 2731228"/>
              <a:gd name="connsiteX1" fmla="*/ 612397 w 612397"/>
              <a:gd name="connsiteY1" fmla="*/ 0 h 2731228"/>
              <a:gd name="connsiteX2" fmla="*/ 612397 w 612397"/>
              <a:gd name="connsiteY2" fmla="*/ 2509008 h 2731228"/>
              <a:gd name="connsiteX3" fmla="*/ 299245 w 612397"/>
              <a:gd name="connsiteY3" fmla="*/ 2731228 h 2731228"/>
              <a:gd name="connsiteX4" fmla="*/ 0 w 612397"/>
              <a:gd name="connsiteY4" fmla="*/ 2509008 h 2731228"/>
              <a:gd name="connsiteX5" fmla="*/ 0 w 612397"/>
              <a:gd name="connsiteY5" fmla="*/ 0 h 2731228"/>
              <a:gd name="connsiteX0" fmla="*/ 0 w 612397"/>
              <a:gd name="connsiteY0" fmla="*/ 0 h 2741820"/>
              <a:gd name="connsiteX1" fmla="*/ 612397 w 612397"/>
              <a:gd name="connsiteY1" fmla="*/ 0 h 2741820"/>
              <a:gd name="connsiteX2" fmla="*/ 612397 w 612397"/>
              <a:gd name="connsiteY2" fmla="*/ 2509008 h 2741820"/>
              <a:gd name="connsiteX3" fmla="*/ 299245 w 612397"/>
              <a:gd name="connsiteY3" fmla="*/ 2741820 h 2741820"/>
              <a:gd name="connsiteX4" fmla="*/ 0 w 612397"/>
              <a:gd name="connsiteY4" fmla="*/ 2509008 h 2741820"/>
              <a:gd name="connsiteX5" fmla="*/ 0 w 612397"/>
              <a:gd name="connsiteY5" fmla="*/ 0 h 2741820"/>
              <a:gd name="connsiteX0" fmla="*/ 0 w 612397"/>
              <a:gd name="connsiteY0" fmla="*/ 0 h 2741820"/>
              <a:gd name="connsiteX1" fmla="*/ 612397 w 612397"/>
              <a:gd name="connsiteY1" fmla="*/ 0 h 2741820"/>
              <a:gd name="connsiteX2" fmla="*/ 612397 w 612397"/>
              <a:gd name="connsiteY2" fmla="*/ 2509008 h 2741820"/>
              <a:gd name="connsiteX3" fmla="*/ 299245 w 612397"/>
              <a:gd name="connsiteY3" fmla="*/ 2741820 h 2741820"/>
              <a:gd name="connsiteX4" fmla="*/ 0 w 612397"/>
              <a:gd name="connsiteY4" fmla="*/ 2509008 h 2741820"/>
              <a:gd name="connsiteX5" fmla="*/ 0 w 612397"/>
              <a:gd name="connsiteY5" fmla="*/ 0 h 2741820"/>
              <a:gd name="connsiteX0" fmla="*/ 0 w 612397"/>
              <a:gd name="connsiteY0" fmla="*/ 0 h 2741820"/>
              <a:gd name="connsiteX1" fmla="*/ 612397 w 612397"/>
              <a:gd name="connsiteY1" fmla="*/ 0 h 2741820"/>
              <a:gd name="connsiteX2" fmla="*/ 612397 w 612397"/>
              <a:gd name="connsiteY2" fmla="*/ 2509008 h 2741820"/>
              <a:gd name="connsiteX3" fmla="*/ 299245 w 612397"/>
              <a:gd name="connsiteY3" fmla="*/ 2741820 h 2741820"/>
              <a:gd name="connsiteX4" fmla="*/ 0 w 612397"/>
              <a:gd name="connsiteY4" fmla="*/ 2509008 h 2741820"/>
              <a:gd name="connsiteX5" fmla="*/ 0 w 612397"/>
              <a:gd name="connsiteY5" fmla="*/ 0 h 2741820"/>
              <a:gd name="connsiteX0" fmla="*/ 0 w 612397"/>
              <a:gd name="connsiteY0" fmla="*/ 0 h 2741820"/>
              <a:gd name="connsiteX1" fmla="*/ 612397 w 612397"/>
              <a:gd name="connsiteY1" fmla="*/ 0 h 2741820"/>
              <a:gd name="connsiteX2" fmla="*/ 612397 w 612397"/>
              <a:gd name="connsiteY2" fmla="*/ 2509008 h 2741820"/>
              <a:gd name="connsiteX3" fmla="*/ 299245 w 612397"/>
              <a:gd name="connsiteY3" fmla="*/ 2741820 h 2741820"/>
              <a:gd name="connsiteX4" fmla="*/ 0 w 612397"/>
              <a:gd name="connsiteY4" fmla="*/ 2509008 h 2741820"/>
              <a:gd name="connsiteX5" fmla="*/ 0 w 612397"/>
              <a:gd name="connsiteY5" fmla="*/ 0 h 2741820"/>
              <a:gd name="connsiteX0" fmla="*/ 0 w 612397"/>
              <a:gd name="connsiteY0" fmla="*/ 0 h 2741820"/>
              <a:gd name="connsiteX1" fmla="*/ 612397 w 612397"/>
              <a:gd name="connsiteY1" fmla="*/ 0 h 2741820"/>
              <a:gd name="connsiteX2" fmla="*/ 612397 w 612397"/>
              <a:gd name="connsiteY2" fmla="*/ 2509008 h 2741820"/>
              <a:gd name="connsiteX3" fmla="*/ 299245 w 612397"/>
              <a:gd name="connsiteY3" fmla="*/ 2741820 h 2741820"/>
              <a:gd name="connsiteX4" fmla="*/ 0 w 612397"/>
              <a:gd name="connsiteY4" fmla="*/ 2509008 h 2741820"/>
              <a:gd name="connsiteX5" fmla="*/ 0 w 612397"/>
              <a:gd name="connsiteY5" fmla="*/ 0 h 2741820"/>
              <a:gd name="connsiteX0" fmla="*/ 0 w 712026"/>
              <a:gd name="connsiteY0" fmla="*/ 0 h 2755467"/>
              <a:gd name="connsiteX1" fmla="*/ 712026 w 712026"/>
              <a:gd name="connsiteY1" fmla="*/ 13647 h 2755467"/>
              <a:gd name="connsiteX2" fmla="*/ 712026 w 712026"/>
              <a:gd name="connsiteY2" fmla="*/ 2522655 h 2755467"/>
              <a:gd name="connsiteX3" fmla="*/ 398874 w 712026"/>
              <a:gd name="connsiteY3" fmla="*/ 2755467 h 2755467"/>
              <a:gd name="connsiteX4" fmla="*/ 99629 w 712026"/>
              <a:gd name="connsiteY4" fmla="*/ 2522655 h 2755467"/>
              <a:gd name="connsiteX5" fmla="*/ 0 w 712026"/>
              <a:gd name="connsiteY5" fmla="*/ 0 h 2755467"/>
              <a:gd name="connsiteX0" fmla="*/ 0 w 824109"/>
              <a:gd name="connsiteY0" fmla="*/ 0 h 2755467"/>
              <a:gd name="connsiteX1" fmla="*/ 824109 w 824109"/>
              <a:gd name="connsiteY1" fmla="*/ 6824 h 2755467"/>
              <a:gd name="connsiteX2" fmla="*/ 712026 w 824109"/>
              <a:gd name="connsiteY2" fmla="*/ 2522655 h 2755467"/>
              <a:gd name="connsiteX3" fmla="*/ 398874 w 824109"/>
              <a:gd name="connsiteY3" fmla="*/ 2755467 h 2755467"/>
              <a:gd name="connsiteX4" fmla="*/ 99629 w 824109"/>
              <a:gd name="connsiteY4" fmla="*/ 2522655 h 2755467"/>
              <a:gd name="connsiteX5" fmla="*/ 0 w 824109"/>
              <a:gd name="connsiteY5" fmla="*/ 0 h 2755467"/>
              <a:gd name="connsiteX0" fmla="*/ 0 w 780522"/>
              <a:gd name="connsiteY0" fmla="*/ 0 h 2755467"/>
              <a:gd name="connsiteX1" fmla="*/ 780522 w 780522"/>
              <a:gd name="connsiteY1" fmla="*/ 6824 h 2755467"/>
              <a:gd name="connsiteX2" fmla="*/ 712026 w 780522"/>
              <a:gd name="connsiteY2" fmla="*/ 2522655 h 2755467"/>
              <a:gd name="connsiteX3" fmla="*/ 398874 w 780522"/>
              <a:gd name="connsiteY3" fmla="*/ 2755467 h 2755467"/>
              <a:gd name="connsiteX4" fmla="*/ 99629 w 780522"/>
              <a:gd name="connsiteY4" fmla="*/ 2522655 h 2755467"/>
              <a:gd name="connsiteX5" fmla="*/ 0 w 780522"/>
              <a:gd name="connsiteY5" fmla="*/ 0 h 2755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0522" h="2755467">
                <a:moveTo>
                  <a:pt x="0" y="0"/>
                </a:moveTo>
                <a:lnTo>
                  <a:pt x="780522" y="6824"/>
                </a:lnTo>
                <a:lnTo>
                  <a:pt x="712026" y="2522655"/>
                </a:lnTo>
                <a:cubicBezTo>
                  <a:pt x="681189" y="2658183"/>
                  <a:pt x="678725" y="2724072"/>
                  <a:pt x="398874" y="2755467"/>
                </a:cubicBezTo>
                <a:cubicBezTo>
                  <a:pt x="171616" y="2730086"/>
                  <a:pt x="118910" y="2640704"/>
                  <a:pt x="99629" y="2522655"/>
                </a:cubicBezTo>
                <a:lnTo>
                  <a:pt x="0" y="0"/>
                </a:lnTo>
                <a:close/>
              </a:path>
            </a:pathLst>
          </a:custGeom>
          <a:solidFill>
            <a:srgbClr val="66FF66"/>
          </a:solidFill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C0AD94A1-DEE9-43A5-8965-A5419D182D25}"/>
              </a:ext>
            </a:extLst>
          </p:cNvPr>
          <p:cNvSpPr/>
          <p:nvPr/>
        </p:nvSpPr>
        <p:spPr>
          <a:xfrm>
            <a:off x="3754680" y="3368119"/>
            <a:ext cx="1639445" cy="1781684"/>
          </a:xfrm>
          <a:custGeom>
            <a:avLst/>
            <a:gdLst>
              <a:gd name="connsiteX0" fmla="*/ 0 w 788565"/>
              <a:gd name="connsiteY0" fmla="*/ 2215741 h 2215741"/>
              <a:gd name="connsiteX1" fmla="*/ 197141 w 788565"/>
              <a:gd name="connsiteY1" fmla="*/ 0 h 2215741"/>
              <a:gd name="connsiteX2" fmla="*/ 788565 w 788565"/>
              <a:gd name="connsiteY2" fmla="*/ 0 h 2215741"/>
              <a:gd name="connsiteX3" fmla="*/ 591424 w 788565"/>
              <a:gd name="connsiteY3" fmla="*/ 2215741 h 2215741"/>
              <a:gd name="connsiteX4" fmla="*/ 0 w 788565"/>
              <a:gd name="connsiteY4" fmla="*/ 2215741 h 2215741"/>
              <a:gd name="connsiteX0" fmla="*/ 0 w 788565"/>
              <a:gd name="connsiteY0" fmla="*/ 2215741 h 2256753"/>
              <a:gd name="connsiteX1" fmla="*/ 197141 w 788565"/>
              <a:gd name="connsiteY1" fmla="*/ 0 h 2256753"/>
              <a:gd name="connsiteX2" fmla="*/ 788565 w 788565"/>
              <a:gd name="connsiteY2" fmla="*/ 0 h 2256753"/>
              <a:gd name="connsiteX3" fmla="*/ 591424 w 788565"/>
              <a:gd name="connsiteY3" fmla="*/ 2215741 h 2256753"/>
              <a:gd name="connsiteX4" fmla="*/ 0 w 788565"/>
              <a:gd name="connsiteY4" fmla="*/ 2215741 h 2256753"/>
              <a:gd name="connsiteX0" fmla="*/ 0 w 788565"/>
              <a:gd name="connsiteY0" fmla="*/ 2215741 h 2282853"/>
              <a:gd name="connsiteX1" fmla="*/ 197141 w 788565"/>
              <a:gd name="connsiteY1" fmla="*/ 0 h 2282853"/>
              <a:gd name="connsiteX2" fmla="*/ 788565 w 788565"/>
              <a:gd name="connsiteY2" fmla="*/ 0 h 2282853"/>
              <a:gd name="connsiteX3" fmla="*/ 591424 w 788565"/>
              <a:gd name="connsiteY3" fmla="*/ 2215741 h 2282853"/>
              <a:gd name="connsiteX4" fmla="*/ 0 w 788565"/>
              <a:gd name="connsiteY4" fmla="*/ 2215741 h 2282853"/>
              <a:gd name="connsiteX0" fmla="*/ 0 w 788565"/>
              <a:gd name="connsiteY0" fmla="*/ 2215741 h 2490369"/>
              <a:gd name="connsiteX1" fmla="*/ 197141 w 788565"/>
              <a:gd name="connsiteY1" fmla="*/ 0 h 2490369"/>
              <a:gd name="connsiteX2" fmla="*/ 788565 w 788565"/>
              <a:gd name="connsiteY2" fmla="*/ 0 h 2490369"/>
              <a:gd name="connsiteX3" fmla="*/ 591424 w 788565"/>
              <a:gd name="connsiteY3" fmla="*/ 2215741 h 2490369"/>
              <a:gd name="connsiteX4" fmla="*/ 332839 w 788565"/>
              <a:gd name="connsiteY4" fmla="*/ 2474068 h 2490369"/>
              <a:gd name="connsiteX5" fmla="*/ 0 w 788565"/>
              <a:gd name="connsiteY5" fmla="*/ 2215741 h 2490369"/>
              <a:gd name="connsiteX0" fmla="*/ 0 w 788565"/>
              <a:gd name="connsiteY0" fmla="*/ 2215741 h 2479397"/>
              <a:gd name="connsiteX1" fmla="*/ 197141 w 788565"/>
              <a:gd name="connsiteY1" fmla="*/ 0 h 2479397"/>
              <a:gd name="connsiteX2" fmla="*/ 788565 w 788565"/>
              <a:gd name="connsiteY2" fmla="*/ 0 h 2479397"/>
              <a:gd name="connsiteX3" fmla="*/ 591424 w 788565"/>
              <a:gd name="connsiteY3" fmla="*/ 2215741 h 2479397"/>
              <a:gd name="connsiteX4" fmla="*/ 290894 w 788565"/>
              <a:gd name="connsiteY4" fmla="*/ 2457290 h 2479397"/>
              <a:gd name="connsiteX5" fmla="*/ 0 w 788565"/>
              <a:gd name="connsiteY5" fmla="*/ 2215741 h 2479397"/>
              <a:gd name="connsiteX0" fmla="*/ 0 w 788565"/>
              <a:gd name="connsiteY0" fmla="*/ 2215741 h 2501128"/>
              <a:gd name="connsiteX1" fmla="*/ 197141 w 788565"/>
              <a:gd name="connsiteY1" fmla="*/ 0 h 2501128"/>
              <a:gd name="connsiteX2" fmla="*/ 788565 w 788565"/>
              <a:gd name="connsiteY2" fmla="*/ 0 h 2501128"/>
              <a:gd name="connsiteX3" fmla="*/ 591424 w 788565"/>
              <a:gd name="connsiteY3" fmla="*/ 2215741 h 2501128"/>
              <a:gd name="connsiteX4" fmla="*/ 290894 w 788565"/>
              <a:gd name="connsiteY4" fmla="*/ 2457290 h 2501128"/>
              <a:gd name="connsiteX5" fmla="*/ 0 w 788565"/>
              <a:gd name="connsiteY5" fmla="*/ 2215741 h 2501128"/>
              <a:gd name="connsiteX0" fmla="*/ 0 w 788565"/>
              <a:gd name="connsiteY0" fmla="*/ 2215741 h 2501128"/>
              <a:gd name="connsiteX1" fmla="*/ 197141 w 788565"/>
              <a:gd name="connsiteY1" fmla="*/ 0 h 2501128"/>
              <a:gd name="connsiteX2" fmla="*/ 788565 w 788565"/>
              <a:gd name="connsiteY2" fmla="*/ 0 h 2501128"/>
              <a:gd name="connsiteX3" fmla="*/ 591424 w 788565"/>
              <a:gd name="connsiteY3" fmla="*/ 2215741 h 2501128"/>
              <a:gd name="connsiteX4" fmla="*/ 290894 w 788565"/>
              <a:gd name="connsiteY4" fmla="*/ 2457290 h 2501128"/>
              <a:gd name="connsiteX5" fmla="*/ 0 w 788565"/>
              <a:gd name="connsiteY5" fmla="*/ 2215741 h 2501128"/>
              <a:gd name="connsiteX0" fmla="*/ 0 w 788565"/>
              <a:gd name="connsiteY0" fmla="*/ 2215741 h 2550260"/>
              <a:gd name="connsiteX1" fmla="*/ 197141 w 788565"/>
              <a:gd name="connsiteY1" fmla="*/ 0 h 2550260"/>
              <a:gd name="connsiteX2" fmla="*/ 788565 w 788565"/>
              <a:gd name="connsiteY2" fmla="*/ 0 h 2550260"/>
              <a:gd name="connsiteX3" fmla="*/ 591424 w 788565"/>
              <a:gd name="connsiteY3" fmla="*/ 2215741 h 2550260"/>
              <a:gd name="connsiteX4" fmla="*/ 56002 w 788565"/>
              <a:gd name="connsiteY4" fmla="*/ 2524402 h 2550260"/>
              <a:gd name="connsiteX5" fmla="*/ 0 w 788565"/>
              <a:gd name="connsiteY5" fmla="*/ 2215741 h 2550260"/>
              <a:gd name="connsiteX0" fmla="*/ 36277 w 824842"/>
              <a:gd name="connsiteY0" fmla="*/ 2215741 h 2585262"/>
              <a:gd name="connsiteX1" fmla="*/ 233418 w 824842"/>
              <a:gd name="connsiteY1" fmla="*/ 0 h 2585262"/>
              <a:gd name="connsiteX2" fmla="*/ 824842 w 824842"/>
              <a:gd name="connsiteY2" fmla="*/ 0 h 2585262"/>
              <a:gd name="connsiteX3" fmla="*/ 627701 w 824842"/>
              <a:gd name="connsiteY3" fmla="*/ 2215741 h 2585262"/>
              <a:gd name="connsiteX4" fmla="*/ 0 w 824842"/>
              <a:gd name="connsiteY4" fmla="*/ 2566347 h 2585262"/>
              <a:gd name="connsiteX5" fmla="*/ 36277 w 824842"/>
              <a:gd name="connsiteY5" fmla="*/ 2215741 h 2585262"/>
              <a:gd name="connsiteX0" fmla="*/ 2721 w 791286"/>
              <a:gd name="connsiteY0" fmla="*/ 2215741 h 2645833"/>
              <a:gd name="connsiteX1" fmla="*/ 199862 w 791286"/>
              <a:gd name="connsiteY1" fmla="*/ 0 h 2645833"/>
              <a:gd name="connsiteX2" fmla="*/ 791286 w 791286"/>
              <a:gd name="connsiteY2" fmla="*/ 0 h 2645833"/>
              <a:gd name="connsiteX3" fmla="*/ 594145 w 791286"/>
              <a:gd name="connsiteY3" fmla="*/ 2215741 h 2645833"/>
              <a:gd name="connsiteX4" fmla="*/ 0 w 791286"/>
              <a:gd name="connsiteY4" fmla="*/ 2633459 h 2645833"/>
              <a:gd name="connsiteX5" fmla="*/ 2721 w 791286"/>
              <a:gd name="connsiteY5" fmla="*/ 2215741 h 2645833"/>
              <a:gd name="connsiteX0" fmla="*/ 86611 w 875176"/>
              <a:gd name="connsiteY0" fmla="*/ 2215741 h 2622627"/>
              <a:gd name="connsiteX1" fmla="*/ 283752 w 875176"/>
              <a:gd name="connsiteY1" fmla="*/ 0 h 2622627"/>
              <a:gd name="connsiteX2" fmla="*/ 875176 w 875176"/>
              <a:gd name="connsiteY2" fmla="*/ 0 h 2622627"/>
              <a:gd name="connsiteX3" fmla="*/ 678035 w 875176"/>
              <a:gd name="connsiteY3" fmla="*/ 2215741 h 2622627"/>
              <a:gd name="connsiteX4" fmla="*/ 0 w 875176"/>
              <a:gd name="connsiteY4" fmla="*/ 2608292 h 2622627"/>
              <a:gd name="connsiteX5" fmla="*/ 86611 w 875176"/>
              <a:gd name="connsiteY5" fmla="*/ 2215741 h 2622627"/>
              <a:gd name="connsiteX0" fmla="*/ 86611 w 875176"/>
              <a:gd name="connsiteY0" fmla="*/ 2215741 h 2619608"/>
              <a:gd name="connsiteX1" fmla="*/ 283752 w 875176"/>
              <a:gd name="connsiteY1" fmla="*/ 0 h 2619608"/>
              <a:gd name="connsiteX2" fmla="*/ 875176 w 875176"/>
              <a:gd name="connsiteY2" fmla="*/ 0 h 2619608"/>
              <a:gd name="connsiteX3" fmla="*/ 678035 w 875176"/>
              <a:gd name="connsiteY3" fmla="*/ 2215741 h 2619608"/>
              <a:gd name="connsiteX4" fmla="*/ 0 w 875176"/>
              <a:gd name="connsiteY4" fmla="*/ 2608292 h 2619608"/>
              <a:gd name="connsiteX5" fmla="*/ 86611 w 875176"/>
              <a:gd name="connsiteY5" fmla="*/ 2215741 h 2619608"/>
              <a:gd name="connsiteX0" fmla="*/ 17121 w 805686"/>
              <a:gd name="connsiteY0" fmla="*/ 2215741 h 2611907"/>
              <a:gd name="connsiteX1" fmla="*/ 214262 w 805686"/>
              <a:gd name="connsiteY1" fmla="*/ 0 h 2611907"/>
              <a:gd name="connsiteX2" fmla="*/ 805686 w 805686"/>
              <a:gd name="connsiteY2" fmla="*/ 0 h 2611907"/>
              <a:gd name="connsiteX3" fmla="*/ 608545 w 805686"/>
              <a:gd name="connsiteY3" fmla="*/ 2215741 h 2611907"/>
              <a:gd name="connsiteX4" fmla="*/ 106679 w 805686"/>
              <a:gd name="connsiteY4" fmla="*/ 2599903 h 2611907"/>
              <a:gd name="connsiteX5" fmla="*/ 17121 w 805686"/>
              <a:gd name="connsiteY5" fmla="*/ 2215741 h 2611907"/>
              <a:gd name="connsiteX0" fmla="*/ 17121 w 1007022"/>
              <a:gd name="connsiteY0" fmla="*/ 2215741 h 2611907"/>
              <a:gd name="connsiteX1" fmla="*/ 214262 w 1007022"/>
              <a:gd name="connsiteY1" fmla="*/ 0 h 2611907"/>
              <a:gd name="connsiteX2" fmla="*/ 1007022 w 1007022"/>
              <a:gd name="connsiteY2" fmla="*/ 0 h 2611907"/>
              <a:gd name="connsiteX3" fmla="*/ 608545 w 1007022"/>
              <a:gd name="connsiteY3" fmla="*/ 2215741 h 2611907"/>
              <a:gd name="connsiteX4" fmla="*/ 106679 w 1007022"/>
              <a:gd name="connsiteY4" fmla="*/ 2599903 h 2611907"/>
              <a:gd name="connsiteX5" fmla="*/ 17121 w 1007022"/>
              <a:gd name="connsiteY5" fmla="*/ 2215741 h 2611907"/>
              <a:gd name="connsiteX0" fmla="*/ 17121 w 1007022"/>
              <a:gd name="connsiteY0" fmla="*/ 2215741 h 2611907"/>
              <a:gd name="connsiteX1" fmla="*/ 298152 w 1007022"/>
              <a:gd name="connsiteY1" fmla="*/ 0 h 2611907"/>
              <a:gd name="connsiteX2" fmla="*/ 1007022 w 1007022"/>
              <a:gd name="connsiteY2" fmla="*/ 0 h 2611907"/>
              <a:gd name="connsiteX3" fmla="*/ 608545 w 1007022"/>
              <a:gd name="connsiteY3" fmla="*/ 2215741 h 2611907"/>
              <a:gd name="connsiteX4" fmla="*/ 106679 w 1007022"/>
              <a:gd name="connsiteY4" fmla="*/ 2599903 h 2611907"/>
              <a:gd name="connsiteX5" fmla="*/ 17121 w 1007022"/>
              <a:gd name="connsiteY5" fmla="*/ 2215741 h 2611907"/>
              <a:gd name="connsiteX0" fmla="*/ 17121 w 1501973"/>
              <a:gd name="connsiteY0" fmla="*/ 2215741 h 2611907"/>
              <a:gd name="connsiteX1" fmla="*/ 298152 w 1501973"/>
              <a:gd name="connsiteY1" fmla="*/ 0 h 2611907"/>
              <a:gd name="connsiteX2" fmla="*/ 1501973 w 1501973"/>
              <a:gd name="connsiteY2" fmla="*/ 0 h 2611907"/>
              <a:gd name="connsiteX3" fmla="*/ 608545 w 1501973"/>
              <a:gd name="connsiteY3" fmla="*/ 2215741 h 2611907"/>
              <a:gd name="connsiteX4" fmla="*/ 106679 w 1501973"/>
              <a:gd name="connsiteY4" fmla="*/ 2599903 h 2611907"/>
              <a:gd name="connsiteX5" fmla="*/ 17121 w 1501973"/>
              <a:gd name="connsiteY5" fmla="*/ 2215741 h 2611907"/>
              <a:gd name="connsiteX0" fmla="*/ 17121 w 1501973"/>
              <a:gd name="connsiteY0" fmla="*/ 2215741 h 2611907"/>
              <a:gd name="connsiteX1" fmla="*/ 868603 w 1501973"/>
              <a:gd name="connsiteY1" fmla="*/ 33556 h 2611907"/>
              <a:gd name="connsiteX2" fmla="*/ 1501973 w 1501973"/>
              <a:gd name="connsiteY2" fmla="*/ 0 h 2611907"/>
              <a:gd name="connsiteX3" fmla="*/ 608545 w 1501973"/>
              <a:gd name="connsiteY3" fmla="*/ 2215741 h 2611907"/>
              <a:gd name="connsiteX4" fmla="*/ 106679 w 1501973"/>
              <a:gd name="connsiteY4" fmla="*/ 2599903 h 2611907"/>
              <a:gd name="connsiteX5" fmla="*/ 17121 w 1501973"/>
              <a:gd name="connsiteY5" fmla="*/ 2215741 h 2611907"/>
              <a:gd name="connsiteX0" fmla="*/ 17121 w 1501973"/>
              <a:gd name="connsiteY0" fmla="*/ 2215741 h 2611907"/>
              <a:gd name="connsiteX1" fmla="*/ 776324 w 1501973"/>
              <a:gd name="connsiteY1" fmla="*/ 25167 h 2611907"/>
              <a:gd name="connsiteX2" fmla="*/ 1501973 w 1501973"/>
              <a:gd name="connsiteY2" fmla="*/ 0 h 2611907"/>
              <a:gd name="connsiteX3" fmla="*/ 608545 w 1501973"/>
              <a:gd name="connsiteY3" fmla="*/ 2215741 h 2611907"/>
              <a:gd name="connsiteX4" fmla="*/ 106679 w 1501973"/>
              <a:gd name="connsiteY4" fmla="*/ 2599903 h 2611907"/>
              <a:gd name="connsiteX5" fmla="*/ 17121 w 1501973"/>
              <a:gd name="connsiteY5" fmla="*/ 2215741 h 2611907"/>
              <a:gd name="connsiteX0" fmla="*/ 17121 w 1820754"/>
              <a:gd name="connsiteY0" fmla="*/ 2190574 h 2586740"/>
              <a:gd name="connsiteX1" fmla="*/ 776324 w 1820754"/>
              <a:gd name="connsiteY1" fmla="*/ 0 h 2586740"/>
              <a:gd name="connsiteX2" fmla="*/ 1820754 w 1820754"/>
              <a:gd name="connsiteY2" fmla="*/ 33556 h 2586740"/>
              <a:gd name="connsiteX3" fmla="*/ 608545 w 1820754"/>
              <a:gd name="connsiteY3" fmla="*/ 2190574 h 2586740"/>
              <a:gd name="connsiteX4" fmla="*/ 106679 w 1820754"/>
              <a:gd name="connsiteY4" fmla="*/ 2574736 h 2586740"/>
              <a:gd name="connsiteX5" fmla="*/ 17121 w 1820754"/>
              <a:gd name="connsiteY5" fmla="*/ 2190574 h 2586740"/>
              <a:gd name="connsiteX0" fmla="*/ 17121 w 1820754"/>
              <a:gd name="connsiteY0" fmla="*/ 2157018 h 2553184"/>
              <a:gd name="connsiteX1" fmla="*/ 944104 w 1820754"/>
              <a:gd name="connsiteY1" fmla="*/ 16778 h 2553184"/>
              <a:gd name="connsiteX2" fmla="*/ 1820754 w 1820754"/>
              <a:gd name="connsiteY2" fmla="*/ 0 h 2553184"/>
              <a:gd name="connsiteX3" fmla="*/ 608545 w 1820754"/>
              <a:gd name="connsiteY3" fmla="*/ 2157018 h 2553184"/>
              <a:gd name="connsiteX4" fmla="*/ 106679 w 1820754"/>
              <a:gd name="connsiteY4" fmla="*/ 2541180 h 2553184"/>
              <a:gd name="connsiteX5" fmla="*/ 17121 w 1820754"/>
              <a:gd name="connsiteY5" fmla="*/ 2157018 h 2553184"/>
              <a:gd name="connsiteX0" fmla="*/ 44666 w 1848299"/>
              <a:gd name="connsiteY0" fmla="*/ 2157018 h 2523134"/>
              <a:gd name="connsiteX1" fmla="*/ 971649 w 1848299"/>
              <a:gd name="connsiteY1" fmla="*/ 16778 h 2523134"/>
              <a:gd name="connsiteX2" fmla="*/ 1848299 w 1848299"/>
              <a:gd name="connsiteY2" fmla="*/ 0 h 2523134"/>
              <a:gd name="connsiteX3" fmla="*/ 636090 w 1848299"/>
              <a:gd name="connsiteY3" fmla="*/ 2157018 h 2523134"/>
              <a:gd name="connsiteX4" fmla="*/ 0 w 1848299"/>
              <a:gd name="connsiteY4" fmla="*/ 2507624 h 2523134"/>
              <a:gd name="connsiteX5" fmla="*/ 44666 w 1848299"/>
              <a:gd name="connsiteY5" fmla="*/ 2157018 h 2523134"/>
              <a:gd name="connsiteX0" fmla="*/ 19938 w 1924239"/>
              <a:gd name="connsiteY0" fmla="*/ 2173796 h 2523134"/>
              <a:gd name="connsiteX1" fmla="*/ 1047589 w 1924239"/>
              <a:gd name="connsiteY1" fmla="*/ 16778 h 2523134"/>
              <a:gd name="connsiteX2" fmla="*/ 1924239 w 1924239"/>
              <a:gd name="connsiteY2" fmla="*/ 0 h 2523134"/>
              <a:gd name="connsiteX3" fmla="*/ 712030 w 1924239"/>
              <a:gd name="connsiteY3" fmla="*/ 2157018 h 2523134"/>
              <a:gd name="connsiteX4" fmla="*/ 75940 w 1924239"/>
              <a:gd name="connsiteY4" fmla="*/ 2507624 h 2523134"/>
              <a:gd name="connsiteX5" fmla="*/ 19938 w 1924239"/>
              <a:gd name="connsiteY5" fmla="*/ 2173796 h 2523134"/>
              <a:gd name="connsiteX0" fmla="*/ 25128 w 1929429"/>
              <a:gd name="connsiteY0" fmla="*/ 2173796 h 2462078"/>
              <a:gd name="connsiteX1" fmla="*/ 1052779 w 1929429"/>
              <a:gd name="connsiteY1" fmla="*/ 16778 h 2462078"/>
              <a:gd name="connsiteX2" fmla="*/ 1929429 w 1929429"/>
              <a:gd name="connsiteY2" fmla="*/ 0 h 2462078"/>
              <a:gd name="connsiteX3" fmla="*/ 717220 w 1929429"/>
              <a:gd name="connsiteY3" fmla="*/ 2157018 h 2462078"/>
              <a:gd name="connsiteX4" fmla="*/ 39185 w 1929429"/>
              <a:gd name="connsiteY4" fmla="*/ 2432123 h 2462078"/>
              <a:gd name="connsiteX5" fmla="*/ 25128 w 1929429"/>
              <a:gd name="connsiteY5" fmla="*/ 2173796 h 2462078"/>
              <a:gd name="connsiteX0" fmla="*/ 25128 w 1929429"/>
              <a:gd name="connsiteY0" fmla="*/ 2173796 h 2453521"/>
              <a:gd name="connsiteX1" fmla="*/ 1052779 w 1929429"/>
              <a:gd name="connsiteY1" fmla="*/ 16778 h 2453521"/>
              <a:gd name="connsiteX2" fmla="*/ 1929429 w 1929429"/>
              <a:gd name="connsiteY2" fmla="*/ 0 h 2453521"/>
              <a:gd name="connsiteX3" fmla="*/ 717220 w 1929429"/>
              <a:gd name="connsiteY3" fmla="*/ 2157018 h 2453521"/>
              <a:gd name="connsiteX4" fmla="*/ 39185 w 1929429"/>
              <a:gd name="connsiteY4" fmla="*/ 2432123 h 2453521"/>
              <a:gd name="connsiteX5" fmla="*/ 25128 w 1929429"/>
              <a:gd name="connsiteY5" fmla="*/ 2173796 h 2453521"/>
              <a:gd name="connsiteX0" fmla="*/ 33691 w 1937992"/>
              <a:gd name="connsiteY0" fmla="*/ 2173796 h 2446453"/>
              <a:gd name="connsiteX1" fmla="*/ 1061342 w 1937992"/>
              <a:gd name="connsiteY1" fmla="*/ 16778 h 2446453"/>
              <a:gd name="connsiteX2" fmla="*/ 1937992 w 1937992"/>
              <a:gd name="connsiteY2" fmla="*/ 0 h 2446453"/>
              <a:gd name="connsiteX3" fmla="*/ 725783 w 1937992"/>
              <a:gd name="connsiteY3" fmla="*/ 2157018 h 2446453"/>
              <a:gd name="connsiteX4" fmla="*/ 47748 w 1937992"/>
              <a:gd name="connsiteY4" fmla="*/ 2432123 h 2446453"/>
              <a:gd name="connsiteX5" fmla="*/ 33691 w 1937992"/>
              <a:gd name="connsiteY5" fmla="*/ 2173796 h 2446453"/>
              <a:gd name="connsiteX0" fmla="*/ 144195 w 2048496"/>
              <a:gd name="connsiteY0" fmla="*/ 2173796 h 2446453"/>
              <a:gd name="connsiteX1" fmla="*/ 1171846 w 2048496"/>
              <a:gd name="connsiteY1" fmla="*/ 16778 h 2446453"/>
              <a:gd name="connsiteX2" fmla="*/ 2048496 w 2048496"/>
              <a:gd name="connsiteY2" fmla="*/ 0 h 2446453"/>
              <a:gd name="connsiteX3" fmla="*/ 836287 w 2048496"/>
              <a:gd name="connsiteY3" fmla="*/ 2157018 h 2446453"/>
              <a:gd name="connsiteX4" fmla="*/ 158252 w 2048496"/>
              <a:gd name="connsiteY4" fmla="*/ 2432123 h 2446453"/>
              <a:gd name="connsiteX5" fmla="*/ 144195 w 2048496"/>
              <a:gd name="connsiteY5" fmla="*/ 2173796 h 2446453"/>
              <a:gd name="connsiteX0" fmla="*/ 16774 w 1921075"/>
              <a:gd name="connsiteY0" fmla="*/ 2173796 h 2446453"/>
              <a:gd name="connsiteX1" fmla="*/ 1044425 w 1921075"/>
              <a:gd name="connsiteY1" fmla="*/ 16778 h 2446453"/>
              <a:gd name="connsiteX2" fmla="*/ 1921075 w 1921075"/>
              <a:gd name="connsiteY2" fmla="*/ 0 h 2446453"/>
              <a:gd name="connsiteX3" fmla="*/ 708866 w 1921075"/>
              <a:gd name="connsiteY3" fmla="*/ 2157018 h 2446453"/>
              <a:gd name="connsiteX4" fmla="*/ 30831 w 1921075"/>
              <a:gd name="connsiteY4" fmla="*/ 2432123 h 2446453"/>
              <a:gd name="connsiteX5" fmla="*/ 16774 w 1921075"/>
              <a:gd name="connsiteY5" fmla="*/ 2173796 h 2446453"/>
              <a:gd name="connsiteX0" fmla="*/ 16774 w 1921075"/>
              <a:gd name="connsiteY0" fmla="*/ 2173796 h 2471652"/>
              <a:gd name="connsiteX1" fmla="*/ 1044425 w 1921075"/>
              <a:gd name="connsiteY1" fmla="*/ 16778 h 2471652"/>
              <a:gd name="connsiteX2" fmla="*/ 1921075 w 1921075"/>
              <a:gd name="connsiteY2" fmla="*/ 0 h 2471652"/>
              <a:gd name="connsiteX3" fmla="*/ 708866 w 1921075"/>
              <a:gd name="connsiteY3" fmla="*/ 2157018 h 2471652"/>
              <a:gd name="connsiteX4" fmla="*/ 30831 w 1921075"/>
              <a:gd name="connsiteY4" fmla="*/ 2432123 h 2471652"/>
              <a:gd name="connsiteX5" fmla="*/ 16774 w 1921075"/>
              <a:gd name="connsiteY5" fmla="*/ 2173796 h 2471652"/>
              <a:gd name="connsiteX0" fmla="*/ 38801 w 1943102"/>
              <a:gd name="connsiteY0" fmla="*/ 2173796 h 2471652"/>
              <a:gd name="connsiteX1" fmla="*/ 1066452 w 1943102"/>
              <a:gd name="connsiteY1" fmla="*/ 16778 h 2471652"/>
              <a:gd name="connsiteX2" fmla="*/ 1943102 w 1943102"/>
              <a:gd name="connsiteY2" fmla="*/ 0 h 2471652"/>
              <a:gd name="connsiteX3" fmla="*/ 730893 w 1943102"/>
              <a:gd name="connsiteY3" fmla="*/ 2157018 h 2471652"/>
              <a:gd name="connsiteX4" fmla="*/ 52858 w 1943102"/>
              <a:gd name="connsiteY4" fmla="*/ 2432123 h 2471652"/>
              <a:gd name="connsiteX5" fmla="*/ 38801 w 1943102"/>
              <a:gd name="connsiteY5" fmla="*/ 2173796 h 2471652"/>
              <a:gd name="connsiteX0" fmla="*/ 37415 w 1941716"/>
              <a:gd name="connsiteY0" fmla="*/ 2173796 h 2471652"/>
              <a:gd name="connsiteX1" fmla="*/ 1065066 w 1941716"/>
              <a:gd name="connsiteY1" fmla="*/ 16778 h 2471652"/>
              <a:gd name="connsiteX2" fmla="*/ 1941716 w 1941716"/>
              <a:gd name="connsiteY2" fmla="*/ 0 h 2471652"/>
              <a:gd name="connsiteX3" fmla="*/ 729507 w 1941716"/>
              <a:gd name="connsiteY3" fmla="*/ 2157018 h 2471652"/>
              <a:gd name="connsiteX4" fmla="*/ 51472 w 1941716"/>
              <a:gd name="connsiteY4" fmla="*/ 2432123 h 2471652"/>
              <a:gd name="connsiteX5" fmla="*/ 37415 w 1941716"/>
              <a:gd name="connsiteY5" fmla="*/ 2173796 h 2471652"/>
              <a:gd name="connsiteX0" fmla="*/ 31429 w 1935730"/>
              <a:gd name="connsiteY0" fmla="*/ 2173796 h 2471652"/>
              <a:gd name="connsiteX1" fmla="*/ 1059080 w 1935730"/>
              <a:gd name="connsiteY1" fmla="*/ 16778 h 2471652"/>
              <a:gd name="connsiteX2" fmla="*/ 1935730 w 1935730"/>
              <a:gd name="connsiteY2" fmla="*/ 0 h 2471652"/>
              <a:gd name="connsiteX3" fmla="*/ 723521 w 1935730"/>
              <a:gd name="connsiteY3" fmla="*/ 2157018 h 2471652"/>
              <a:gd name="connsiteX4" fmla="*/ 45486 w 1935730"/>
              <a:gd name="connsiteY4" fmla="*/ 2432123 h 2471652"/>
              <a:gd name="connsiteX5" fmla="*/ 31429 w 1935730"/>
              <a:gd name="connsiteY5" fmla="*/ 2173796 h 2471652"/>
              <a:gd name="connsiteX0" fmla="*/ 36049 w 1940350"/>
              <a:gd name="connsiteY0" fmla="*/ 2173796 h 2489015"/>
              <a:gd name="connsiteX1" fmla="*/ 1063700 w 1940350"/>
              <a:gd name="connsiteY1" fmla="*/ 16778 h 2489015"/>
              <a:gd name="connsiteX2" fmla="*/ 1940350 w 1940350"/>
              <a:gd name="connsiteY2" fmla="*/ 0 h 2489015"/>
              <a:gd name="connsiteX3" fmla="*/ 728141 w 1940350"/>
              <a:gd name="connsiteY3" fmla="*/ 2157018 h 2489015"/>
              <a:gd name="connsiteX4" fmla="*/ 39514 w 1940350"/>
              <a:gd name="connsiteY4" fmla="*/ 2460367 h 2489015"/>
              <a:gd name="connsiteX5" fmla="*/ 36049 w 1940350"/>
              <a:gd name="connsiteY5" fmla="*/ 2173796 h 2489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0350" h="2489015">
                <a:moveTo>
                  <a:pt x="36049" y="2173796"/>
                </a:moveTo>
                <a:lnTo>
                  <a:pt x="1063700" y="16778"/>
                </a:lnTo>
                <a:lnTo>
                  <a:pt x="1940350" y="0"/>
                </a:lnTo>
                <a:lnTo>
                  <a:pt x="728141" y="2157018"/>
                </a:lnTo>
                <a:cubicBezTo>
                  <a:pt x="464859" y="2617078"/>
                  <a:pt x="20732" y="2467143"/>
                  <a:pt x="39514" y="2460367"/>
                </a:cubicBezTo>
                <a:cubicBezTo>
                  <a:pt x="-10894" y="2485988"/>
                  <a:pt x="-14181" y="2250553"/>
                  <a:pt x="36049" y="2173796"/>
                </a:cubicBezTo>
                <a:close/>
              </a:path>
            </a:pathLst>
          </a:custGeom>
          <a:solidFill>
            <a:srgbClr val="3399FF"/>
          </a:solidFill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Parallelogram 20">
            <a:extLst>
              <a:ext uri="{FF2B5EF4-FFF2-40B4-BE49-F238E27FC236}">
                <a16:creationId xmlns:a16="http://schemas.microsoft.com/office/drawing/2014/main" id="{743653A9-0FBF-4725-A972-CCA8E6AE4ED5}"/>
              </a:ext>
            </a:extLst>
          </p:cNvPr>
          <p:cNvSpPr/>
          <p:nvPr/>
        </p:nvSpPr>
        <p:spPr>
          <a:xfrm flipH="1">
            <a:off x="6149367" y="3368119"/>
            <a:ext cx="1940350" cy="2489015"/>
          </a:xfrm>
          <a:custGeom>
            <a:avLst/>
            <a:gdLst>
              <a:gd name="connsiteX0" fmla="*/ 0 w 788565"/>
              <a:gd name="connsiteY0" fmla="*/ 2215741 h 2215741"/>
              <a:gd name="connsiteX1" fmla="*/ 197141 w 788565"/>
              <a:gd name="connsiteY1" fmla="*/ 0 h 2215741"/>
              <a:gd name="connsiteX2" fmla="*/ 788565 w 788565"/>
              <a:gd name="connsiteY2" fmla="*/ 0 h 2215741"/>
              <a:gd name="connsiteX3" fmla="*/ 591424 w 788565"/>
              <a:gd name="connsiteY3" fmla="*/ 2215741 h 2215741"/>
              <a:gd name="connsiteX4" fmla="*/ 0 w 788565"/>
              <a:gd name="connsiteY4" fmla="*/ 2215741 h 2215741"/>
              <a:gd name="connsiteX0" fmla="*/ 0 w 788565"/>
              <a:gd name="connsiteY0" fmla="*/ 2215741 h 2256753"/>
              <a:gd name="connsiteX1" fmla="*/ 197141 w 788565"/>
              <a:gd name="connsiteY1" fmla="*/ 0 h 2256753"/>
              <a:gd name="connsiteX2" fmla="*/ 788565 w 788565"/>
              <a:gd name="connsiteY2" fmla="*/ 0 h 2256753"/>
              <a:gd name="connsiteX3" fmla="*/ 591424 w 788565"/>
              <a:gd name="connsiteY3" fmla="*/ 2215741 h 2256753"/>
              <a:gd name="connsiteX4" fmla="*/ 0 w 788565"/>
              <a:gd name="connsiteY4" fmla="*/ 2215741 h 2256753"/>
              <a:gd name="connsiteX0" fmla="*/ 0 w 788565"/>
              <a:gd name="connsiteY0" fmla="*/ 2215741 h 2282853"/>
              <a:gd name="connsiteX1" fmla="*/ 197141 w 788565"/>
              <a:gd name="connsiteY1" fmla="*/ 0 h 2282853"/>
              <a:gd name="connsiteX2" fmla="*/ 788565 w 788565"/>
              <a:gd name="connsiteY2" fmla="*/ 0 h 2282853"/>
              <a:gd name="connsiteX3" fmla="*/ 591424 w 788565"/>
              <a:gd name="connsiteY3" fmla="*/ 2215741 h 2282853"/>
              <a:gd name="connsiteX4" fmla="*/ 0 w 788565"/>
              <a:gd name="connsiteY4" fmla="*/ 2215741 h 2282853"/>
              <a:gd name="connsiteX0" fmla="*/ 0 w 788565"/>
              <a:gd name="connsiteY0" fmla="*/ 2215741 h 2490369"/>
              <a:gd name="connsiteX1" fmla="*/ 197141 w 788565"/>
              <a:gd name="connsiteY1" fmla="*/ 0 h 2490369"/>
              <a:gd name="connsiteX2" fmla="*/ 788565 w 788565"/>
              <a:gd name="connsiteY2" fmla="*/ 0 h 2490369"/>
              <a:gd name="connsiteX3" fmla="*/ 591424 w 788565"/>
              <a:gd name="connsiteY3" fmla="*/ 2215741 h 2490369"/>
              <a:gd name="connsiteX4" fmla="*/ 332839 w 788565"/>
              <a:gd name="connsiteY4" fmla="*/ 2474068 h 2490369"/>
              <a:gd name="connsiteX5" fmla="*/ 0 w 788565"/>
              <a:gd name="connsiteY5" fmla="*/ 2215741 h 2490369"/>
              <a:gd name="connsiteX0" fmla="*/ 0 w 788565"/>
              <a:gd name="connsiteY0" fmla="*/ 2215741 h 2479397"/>
              <a:gd name="connsiteX1" fmla="*/ 197141 w 788565"/>
              <a:gd name="connsiteY1" fmla="*/ 0 h 2479397"/>
              <a:gd name="connsiteX2" fmla="*/ 788565 w 788565"/>
              <a:gd name="connsiteY2" fmla="*/ 0 h 2479397"/>
              <a:gd name="connsiteX3" fmla="*/ 591424 w 788565"/>
              <a:gd name="connsiteY3" fmla="*/ 2215741 h 2479397"/>
              <a:gd name="connsiteX4" fmla="*/ 290894 w 788565"/>
              <a:gd name="connsiteY4" fmla="*/ 2457290 h 2479397"/>
              <a:gd name="connsiteX5" fmla="*/ 0 w 788565"/>
              <a:gd name="connsiteY5" fmla="*/ 2215741 h 2479397"/>
              <a:gd name="connsiteX0" fmla="*/ 0 w 788565"/>
              <a:gd name="connsiteY0" fmla="*/ 2215741 h 2501128"/>
              <a:gd name="connsiteX1" fmla="*/ 197141 w 788565"/>
              <a:gd name="connsiteY1" fmla="*/ 0 h 2501128"/>
              <a:gd name="connsiteX2" fmla="*/ 788565 w 788565"/>
              <a:gd name="connsiteY2" fmla="*/ 0 h 2501128"/>
              <a:gd name="connsiteX3" fmla="*/ 591424 w 788565"/>
              <a:gd name="connsiteY3" fmla="*/ 2215741 h 2501128"/>
              <a:gd name="connsiteX4" fmla="*/ 290894 w 788565"/>
              <a:gd name="connsiteY4" fmla="*/ 2457290 h 2501128"/>
              <a:gd name="connsiteX5" fmla="*/ 0 w 788565"/>
              <a:gd name="connsiteY5" fmla="*/ 2215741 h 2501128"/>
              <a:gd name="connsiteX0" fmla="*/ 0 w 788565"/>
              <a:gd name="connsiteY0" fmla="*/ 2215741 h 2501128"/>
              <a:gd name="connsiteX1" fmla="*/ 197141 w 788565"/>
              <a:gd name="connsiteY1" fmla="*/ 0 h 2501128"/>
              <a:gd name="connsiteX2" fmla="*/ 788565 w 788565"/>
              <a:gd name="connsiteY2" fmla="*/ 0 h 2501128"/>
              <a:gd name="connsiteX3" fmla="*/ 591424 w 788565"/>
              <a:gd name="connsiteY3" fmla="*/ 2215741 h 2501128"/>
              <a:gd name="connsiteX4" fmla="*/ 290894 w 788565"/>
              <a:gd name="connsiteY4" fmla="*/ 2457290 h 2501128"/>
              <a:gd name="connsiteX5" fmla="*/ 0 w 788565"/>
              <a:gd name="connsiteY5" fmla="*/ 2215741 h 2501128"/>
              <a:gd name="connsiteX0" fmla="*/ 0 w 788565"/>
              <a:gd name="connsiteY0" fmla="*/ 2215741 h 2550260"/>
              <a:gd name="connsiteX1" fmla="*/ 197141 w 788565"/>
              <a:gd name="connsiteY1" fmla="*/ 0 h 2550260"/>
              <a:gd name="connsiteX2" fmla="*/ 788565 w 788565"/>
              <a:gd name="connsiteY2" fmla="*/ 0 h 2550260"/>
              <a:gd name="connsiteX3" fmla="*/ 591424 w 788565"/>
              <a:gd name="connsiteY3" fmla="*/ 2215741 h 2550260"/>
              <a:gd name="connsiteX4" fmla="*/ 56002 w 788565"/>
              <a:gd name="connsiteY4" fmla="*/ 2524402 h 2550260"/>
              <a:gd name="connsiteX5" fmla="*/ 0 w 788565"/>
              <a:gd name="connsiteY5" fmla="*/ 2215741 h 2550260"/>
              <a:gd name="connsiteX0" fmla="*/ 36277 w 824842"/>
              <a:gd name="connsiteY0" fmla="*/ 2215741 h 2585262"/>
              <a:gd name="connsiteX1" fmla="*/ 233418 w 824842"/>
              <a:gd name="connsiteY1" fmla="*/ 0 h 2585262"/>
              <a:gd name="connsiteX2" fmla="*/ 824842 w 824842"/>
              <a:gd name="connsiteY2" fmla="*/ 0 h 2585262"/>
              <a:gd name="connsiteX3" fmla="*/ 627701 w 824842"/>
              <a:gd name="connsiteY3" fmla="*/ 2215741 h 2585262"/>
              <a:gd name="connsiteX4" fmla="*/ 0 w 824842"/>
              <a:gd name="connsiteY4" fmla="*/ 2566347 h 2585262"/>
              <a:gd name="connsiteX5" fmla="*/ 36277 w 824842"/>
              <a:gd name="connsiteY5" fmla="*/ 2215741 h 2585262"/>
              <a:gd name="connsiteX0" fmla="*/ 2721 w 791286"/>
              <a:gd name="connsiteY0" fmla="*/ 2215741 h 2645833"/>
              <a:gd name="connsiteX1" fmla="*/ 199862 w 791286"/>
              <a:gd name="connsiteY1" fmla="*/ 0 h 2645833"/>
              <a:gd name="connsiteX2" fmla="*/ 791286 w 791286"/>
              <a:gd name="connsiteY2" fmla="*/ 0 h 2645833"/>
              <a:gd name="connsiteX3" fmla="*/ 594145 w 791286"/>
              <a:gd name="connsiteY3" fmla="*/ 2215741 h 2645833"/>
              <a:gd name="connsiteX4" fmla="*/ 0 w 791286"/>
              <a:gd name="connsiteY4" fmla="*/ 2633459 h 2645833"/>
              <a:gd name="connsiteX5" fmla="*/ 2721 w 791286"/>
              <a:gd name="connsiteY5" fmla="*/ 2215741 h 2645833"/>
              <a:gd name="connsiteX0" fmla="*/ 86611 w 875176"/>
              <a:gd name="connsiteY0" fmla="*/ 2215741 h 2622627"/>
              <a:gd name="connsiteX1" fmla="*/ 283752 w 875176"/>
              <a:gd name="connsiteY1" fmla="*/ 0 h 2622627"/>
              <a:gd name="connsiteX2" fmla="*/ 875176 w 875176"/>
              <a:gd name="connsiteY2" fmla="*/ 0 h 2622627"/>
              <a:gd name="connsiteX3" fmla="*/ 678035 w 875176"/>
              <a:gd name="connsiteY3" fmla="*/ 2215741 h 2622627"/>
              <a:gd name="connsiteX4" fmla="*/ 0 w 875176"/>
              <a:gd name="connsiteY4" fmla="*/ 2608292 h 2622627"/>
              <a:gd name="connsiteX5" fmla="*/ 86611 w 875176"/>
              <a:gd name="connsiteY5" fmla="*/ 2215741 h 2622627"/>
              <a:gd name="connsiteX0" fmla="*/ 86611 w 875176"/>
              <a:gd name="connsiteY0" fmla="*/ 2215741 h 2619608"/>
              <a:gd name="connsiteX1" fmla="*/ 283752 w 875176"/>
              <a:gd name="connsiteY1" fmla="*/ 0 h 2619608"/>
              <a:gd name="connsiteX2" fmla="*/ 875176 w 875176"/>
              <a:gd name="connsiteY2" fmla="*/ 0 h 2619608"/>
              <a:gd name="connsiteX3" fmla="*/ 678035 w 875176"/>
              <a:gd name="connsiteY3" fmla="*/ 2215741 h 2619608"/>
              <a:gd name="connsiteX4" fmla="*/ 0 w 875176"/>
              <a:gd name="connsiteY4" fmla="*/ 2608292 h 2619608"/>
              <a:gd name="connsiteX5" fmla="*/ 86611 w 875176"/>
              <a:gd name="connsiteY5" fmla="*/ 2215741 h 2619608"/>
              <a:gd name="connsiteX0" fmla="*/ 17121 w 805686"/>
              <a:gd name="connsiteY0" fmla="*/ 2215741 h 2611907"/>
              <a:gd name="connsiteX1" fmla="*/ 214262 w 805686"/>
              <a:gd name="connsiteY1" fmla="*/ 0 h 2611907"/>
              <a:gd name="connsiteX2" fmla="*/ 805686 w 805686"/>
              <a:gd name="connsiteY2" fmla="*/ 0 h 2611907"/>
              <a:gd name="connsiteX3" fmla="*/ 608545 w 805686"/>
              <a:gd name="connsiteY3" fmla="*/ 2215741 h 2611907"/>
              <a:gd name="connsiteX4" fmla="*/ 106679 w 805686"/>
              <a:gd name="connsiteY4" fmla="*/ 2599903 h 2611907"/>
              <a:gd name="connsiteX5" fmla="*/ 17121 w 805686"/>
              <a:gd name="connsiteY5" fmla="*/ 2215741 h 2611907"/>
              <a:gd name="connsiteX0" fmla="*/ 17121 w 1007022"/>
              <a:gd name="connsiteY0" fmla="*/ 2215741 h 2611907"/>
              <a:gd name="connsiteX1" fmla="*/ 214262 w 1007022"/>
              <a:gd name="connsiteY1" fmla="*/ 0 h 2611907"/>
              <a:gd name="connsiteX2" fmla="*/ 1007022 w 1007022"/>
              <a:gd name="connsiteY2" fmla="*/ 0 h 2611907"/>
              <a:gd name="connsiteX3" fmla="*/ 608545 w 1007022"/>
              <a:gd name="connsiteY3" fmla="*/ 2215741 h 2611907"/>
              <a:gd name="connsiteX4" fmla="*/ 106679 w 1007022"/>
              <a:gd name="connsiteY4" fmla="*/ 2599903 h 2611907"/>
              <a:gd name="connsiteX5" fmla="*/ 17121 w 1007022"/>
              <a:gd name="connsiteY5" fmla="*/ 2215741 h 2611907"/>
              <a:gd name="connsiteX0" fmla="*/ 17121 w 1007022"/>
              <a:gd name="connsiteY0" fmla="*/ 2215741 h 2611907"/>
              <a:gd name="connsiteX1" fmla="*/ 298152 w 1007022"/>
              <a:gd name="connsiteY1" fmla="*/ 0 h 2611907"/>
              <a:gd name="connsiteX2" fmla="*/ 1007022 w 1007022"/>
              <a:gd name="connsiteY2" fmla="*/ 0 h 2611907"/>
              <a:gd name="connsiteX3" fmla="*/ 608545 w 1007022"/>
              <a:gd name="connsiteY3" fmla="*/ 2215741 h 2611907"/>
              <a:gd name="connsiteX4" fmla="*/ 106679 w 1007022"/>
              <a:gd name="connsiteY4" fmla="*/ 2599903 h 2611907"/>
              <a:gd name="connsiteX5" fmla="*/ 17121 w 1007022"/>
              <a:gd name="connsiteY5" fmla="*/ 2215741 h 2611907"/>
              <a:gd name="connsiteX0" fmla="*/ 17121 w 1501973"/>
              <a:gd name="connsiteY0" fmla="*/ 2215741 h 2611907"/>
              <a:gd name="connsiteX1" fmla="*/ 298152 w 1501973"/>
              <a:gd name="connsiteY1" fmla="*/ 0 h 2611907"/>
              <a:gd name="connsiteX2" fmla="*/ 1501973 w 1501973"/>
              <a:gd name="connsiteY2" fmla="*/ 0 h 2611907"/>
              <a:gd name="connsiteX3" fmla="*/ 608545 w 1501973"/>
              <a:gd name="connsiteY3" fmla="*/ 2215741 h 2611907"/>
              <a:gd name="connsiteX4" fmla="*/ 106679 w 1501973"/>
              <a:gd name="connsiteY4" fmla="*/ 2599903 h 2611907"/>
              <a:gd name="connsiteX5" fmla="*/ 17121 w 1501973"/>
              <a:gd name="connsiteY5" fmla="*/ 2215741 h 2611907"/>
              <a:gd name="connsiteX0" fmla="*/ 17121 w 1501973"/>
              <a:gd name="connsiteY0" fmla="*/ 2215741 h 2611907"/>
              <a:gd name="connsiteX1" fmla="*/ 868603 w 1501973"/>
              <a:gd name="connsiteY1" fmla="*/ 33556 h 2611907"/>
              <a:gd name="connsiteX2" fmla="*/ 1501973 w 1501973"/>
              <a:gd name="connsiteY2" fmla="*/ 0 h 2611907"/>
              <a:gd name="connsiteX3" fmla="*/ 608545 w 1501973"/>
              <a:gd name="connsiteY3" fmla="*/ 2215741 h 2611907"/>
              <a:gd name="connsiteX4" fmla="*/ 106679 w 1501973"/>
              <a:gd name="connsiteY4" fmla="*/ 2599903 h 2611907"/>
              <a:gd name="connsiteX5" fmla="*/ 17121 w 1501973"/>
              <a:gd name="connsiteY5" fmla="*/ 2215741 h 2611907"/>
              <a:gd name="connsiteX0" fmla="*/ 17121 w 1501973"/>
              <a:gd name="connsiteY0" fmla="*/ 2215741 h 2611907"/>
              <a:gd name="connsiteX1" fmla="*/ 776324 w 1501973"/>
              <a:gd name="connsiteY1" fmla="*/ 25167 h 2611907"/>
              <a:gd name="connsiteX2" fmla="*/ 1501973 w 1501973"/>
              <a:gd name="connsiteY2" fmla="*/ 0 h 2611907"/>
              <a:gd name="connsiteX3" fmla="*/ 608545 w 1501973"/>
              <a:gd name="connsiteY3" fmla="*/ 2215741 h 2611907"/>
              <a:gd name="connsiteX4" fmla="*/ 106679 w 1501973"/>
              <a:gd name="connsiteY4" fmla="*/ 2599903 h 2611907"/>
              <a:gd name="connsiteX5" fmla="*/ 17121 w 1501973"/>
              <a:gd name="connsiteY5" fmla="*/ 2215741 h 2611907"/>
              <a:gd name="connsiteX0" fmla="*/ 17121 w 1820754"/>
              <a:gd name="connsiteY0" fmla="*/ 2190574 h 2586740"/>
              <a:gd name="connsiteX1" fmla="*/ 776324 w 1820754"/>
              <a:gd name="connsiteY1" fmla="*/ 0 h 2586740"/>
              <a:gd name="connsiteX2" fmla="*/ 1820754 w 1820754"/>
              <a:gd name="connsiteY2" fmla="*/ 33556 h 2586740"/>
              <a:gd name="connsiteX3" fmla="*/ 608545 w 1820754"/>
              <a:gd name="connsiteY3" fmla="*/ 2190574 h 2586740"/>
              <a:gd name="connsiteX4" fmla="*/ 106679 w 1820754"/>
              <a:gd name="connsiteY4" fmla="*/ 2574736 h 2586740"/>
              <a:gd name="connsiteX5" fmla="*/ 17121 w 1820754"/>
              <a:gd name="connsiteY5" fmla="*/ 2190574 h 2586740"/>
              <a:gd name="connsiteX0" fmla="*/ 17121 w 1820754"/>
              <a:gd name="connsiteY0" fmla="*/ 2157018 h 2553184"/>
              <a:gd name="connsiteX1" fmla="*/ 944104 w 1820754"/>
              <a:gd name="connsiteY1" fmla="*/ 16778 h 2553184"/>
              <a:gd name="connsiteX2" fmla="*/ 1820754 w 1820754"/>
              <a:gd name="connsiteY2" fmla="*/ 0 h 2553184"/>
              <a:gd name="connsiteX3" fmla="*/ 608545 w 1820754"/>
              <a:gd name="connsiteY3" fmla="*/ 2157018 h 2553184"/>
              <a:gd name="connsiteX4" fmla="*/ 106679 w 1820754"/>
              <a:gd name="connsiteY4" fmla="*/ 2541180 h 2553184"/>
              <a:gd name="connsiteX5" fmla="*/ 17121 w 1820754"/>
              <a:gd name="connsiteY5" fmla="*/ 2157018 h 2553184"/>
              <a:gd name="connsiteX0" fmla="*/ 44666 w 1848299"/>
              <a:gd name="connsiteY0" fmla="*/ 2157018 h 2523134"/>
              <a:gd name="connsiteX1" fmla="*/ 971649 w 1848299"/>
              <a:gd name="connsiteY1" fmla="*/ 16778 h 2523134"/>
              <a:gd name="connsiteX2" fmla="*/ 1848299 w 1848299"/>
              <a:gd name="connsiteY2" fmla="*/ 0 h 2523134"/>
              <a:gd name="connsiteX3" fmla="*/ 636090 w 1848299"/>
              <a:gd name="connsiteY3" fmla="*/ 2157018 h 2523134"/>
              <a:gd name="connsiteX4" fmla="*/ 0 w 1848299"/>
              <a:gd name="connsiteY4" fmla="*/ 2507624 h 2523134"/>
              <a:gd name="connsiteX5" fmla="*/ 44666 w 1848299"/>
              <a:gd name="connsiteY5" fmla="*/ 2157018 h 2523134"/>
              <a:gd name="connsiteX0" fmla="*/ 19938 w 1924239"/>
              <a:gd name="connsiteY0" fmla="*/ 2173796 h 2523134"/>
              <a:gd name="connsiteX1" fmla="*/ 1047589 w 1924239"/>
              <a:gd name="connsiteY1" fmla="*/ 16778 h 2523134"/>
              <a:gd name="connsiteX2" fmla="*/ 1924239 w 1924239"/>
              <a:gd name="connsiteY2" fmla="*/ 0 h 2523134"/>
              <a:gd name="connsiteX3" fmla="*/ 712030 w 1924239"/>
              <a:gd name="connsiteY3" fmla="*/ 2157018 h 2523134"/>
              <a:gd name="connsiteX4" fmla="*/ 75940 w 1924239"/>
              <a:gd name="connsiteY4" fmla="*/ 2507624 h 2523134"/>
              <a:gd name="connsiteX5" fmla="*/ 19938 w 1924239"/>
              <a:gd name="connsiteY5" fmla="*/ 2173796 h 2523134"/>
              <a:gd name="connsiteX0" fmla="*/ 25128 w 1929429"/>
              <a:gd name="connsiteY0" fmla="*/ 2173796 h 2462078"/>
              <a:gd name="connsiteX1" fmla="*/ 1052779 w 1929429"/>
              <a:gd name="connsiteY1" fmla="*/ 16778 h 2462078"/>
              <a:gd name="connsiteX2" fmla="*/ 1929429 w 1929429"/>
              <a:gd name="connsiteY2" fmla="*/ 0 h 2462078"/>
              <a:gd name="connsiteX3" fmla="*/ 717220 w 1929429"/>
              <a:gd name="connsiteY3" fmla="*/ 2157018 h 2462078"/>
              <a:gd name="connsiteX4" fmla="*/ 39185 w 1929429"/>
              <a:gd name="connsiteY4" fmla="*/ 2432123 h 2462078"/>
              <a:gd name="connsiteX5" fmla="*/ 25128 w 1929429"/>
              <a:gd name="connsiteY5" fmla="*/ 2173796 h 2462078"/>
              <a:gd name="connsiteX0" fmla="*/ 25128 w 1929429"/>
              <a:gd name="connsiteY0" fmla="*/ 2173796 h 2453521"/>
              <a:gd name="connsiteX1" fmla="*/ 1052779 w 1929429"/>
              <a:gd name="connsiteY1" fmla="*/ 16778 h 2453521"/>
              <a:gd name="connsiteX2" fmla="*/ 1929429 w 1929429"/>
              <a:gd name="connsiteY2" fmla="*/ 0 h 2453521"/>
              <a:gd name="connsiteX3" fmla="*/ 717220 w 1929429"/>
              <a:gd name="connsiteY3" fmla="*/ 2157018 h 2453521"/>
              <a:gd name="connsiteX4" fmla="*/ 39185 w 1929429"/>
              <a:gd name="connsiteY4" fmla="*/ 2432123 h 2453521"/>
              <a:gd name="connsiteX5" fmla="*/ 25128 w 1929429"/>
              <a:gd name="connsiteY5" fmla="*/ 2173796 h 2453521"/>
              <a:gd name="connsiteX0" fmla="*/ 33691 w 1937992"/>
              <a:gd name="connsiteY0" fmla="*/ 2173796 h 2446453"/>
              <a:gd name="connsiteX1" fmla="*/ 1061342 w 1937992"/>
              <a:gd name="connsiteY1" fmla="*/ 16778 h 2446453"/>
              <a:gd name="connsiteX2" fmla="*/ 1937992 w 1937992"/>
              <a:gd name="connsiteY2" fmla="*/ 0 h 2446453"/>
              <a:gd name="connsiteX3" fmla="*/ 725783 w 1937992"/>
              <a:gd name="connsiteY3" fmla="*/ 2157018 h 2446453"/>
              <a:gd name="connsiteX4" fmla="*/ 47748 w 1937992"/>
              <a:gd name="connsiteY4" fmla="*/ 2432123 h 2446453"/>
              <a:gd name="connsiteX5" fmla="*/ 33691 w 1937992"/>
              <a:gd name="connsiteY5" fmla="*/ 2173796 h 2446453"/>
              <a:gd name="connsiteX0" fmla="*/ 144195 w 2048496"/>
              <a:gd name="connsiteY0" fmla="*/ 2173796 h 2446453"/>
              <a:gd name="connsiteX1" fmla="*/ 1171846 w 2048496"/>
              <a:gd name="connsiteY1" fmla="*/ 16778 h 2446453"/>
              <a:gd name="connsiteX2" fmla="*/ 2048496 w 2048496"/>
              <a:gd name="connsiteY2" fmla="*/ 0 h 2446453"/>
              <a:gd name="connsiteX3" fmla="*/ 836287 w 2048496"/>
              <a:gd name="connsiteY3" fmla="*/ 2157018 h 2446453"/>
              <a:gd name="connsiteX4" fmla="*/ 158252 w 2048496"/>
              <a:gd name="connsiteY4" fmla="*/ 2432123 h 2446453"/>
              <a:gd name="connsiteX5" fmla="*/ 144195 w 2048496"/>
              <a:gd name="connsiteY5" fmla="*/ 2173796 h 2446453"/>
              <a:gd name="connsiteX0" fmla="*/ 16774 w 1921075"/>
              <a:gd name="connsiteY0" fmla="*/ 2173796 h 2446453"/>
              <a:gd name="connsiteX1" fmla="*/ 1044425 w 1921075"/>
              <a:gd name="connsiteY1" fmla="*/ 16778 h 2446453"/>
              <a:gd name="connsiteX2" fmla="*/ 1921075 w 1921075"/>
              <a:gd name="connsiteY2" fmla="*/ 0 h 2446453"/>
              <a:gd name="connsiteX3" fmla="*/ 708866 w 1921075"/>
              <a:gd name="connsiteY3" fmla="*/ 2157018 h 2446453"/>
              <a:gd name="connsiteX4" fmla="*/ 30831 w 1921075"/>
              <a:gd name="connsiteY4" fmla="*/ 2432123 h 2446453"/>
              <a:gd name="connsiteX5" fmla="*/ 16774 w 1921075"/>
              <a:gd name="connsiteY5" fmla="*/ 2173796 h 2446453"/>
              <a:gd name="connsiteX0" fmla="*/ 16774 w 1921075"/>
              <a:gd name="connsiteY0" fmla="*/ 2173796 h 2471652"/>
              <a:gd name="connsiteX1" fmla="*/ 1044425 w 1921075"/>
              <a:gd name="connsiteY1" fmla="*/ 16778 h 2471652"/>
              <a:gd name="connsiteX2" fmla="*/ 1921075 w 1921075"/>
              <a:gd name="connsiteY2" fmla="*/ 0 h 2471652"/>
              <a:gd name="connsiteX3" fmla="*/ 708866 w 1921075"/>
              <a:gd name="connsiteY3" fmla="*/ 2157018 h 2471652"/>
              <a:gd name="connsiteX4" fmla="*/ 30831 w 1921075"/>
              <a:gd name="connsiteY4" fmla="*/ 2432123 h 2471652"/>
              <a:gd name="connsiteX5" fmla="*/ 16774 w 1921075"/>
              <a:gd name="connsiteY5" fmla="*/ 2173796 h 2471652"/>
              <a:gd name="connsiteX0" fmla="*/ 38801 w 1943102"/>
              <a:gd name="connsiteY0" fmla="*/ 2173796 h 2471652"/>
              <a:gd name="connsiteX1" fmla="*/ 1066452 w 1943102"/>
              <a:gd name="connsiteY1" fmla="*/ 16778 h 2471652"/>
              <a:gd name="connsiteX2" fmla="*/ 1943102 w 1943102"/>
              <a:gd name="connsiteY2" fmla="*/ 0 h 2471652"/>
              <a:gd name="connsiteX3" fmla="*/ 730893 w 1943102"/>
              <a:gd name="connsiteY3" fmla="*/ 2157018 h 2471652"/>
              <a:gd name="connsiteX4" fmla="*/ 52858 w 1943102"/>
              <a:gd name="connsiteY4" fmla="*/ 2432123 h 2471652"/>
              <a:gd name="connsiteX5" fmla="*/ 38801 w 1943102"/>
              <a:gd name="connsiteY5" fmla="*/ 2173796 h 2471652"/>
              <a:gd name="connsiteX0" fmla="*/ 37415 w 1941716"/>
              <a:gd name="connsiteY0" fmla="*/ 2173796 h 2471652"/>
              <a:gd name="connsiteX1" fmla="*/ 1065066 w 1941716"/>
              <a:gd name="connsiteY1" fmla="*/ 16778 h 2471652"/>
              <a:gd name="connsiteX2" fmla="*/ 1941716 w 1941716"/>
              <a:gd name="connsiteY2" fmla="*/ 0 h 2471652"/>
              <a:gd name="connsiteX3" fmla="*/ 729507 w 1941716"/>
              <a:gd name="connsiteY3" fmla="*/ 2157018 h 2471652"/>
              <a:gd name="connsiteX4" fmla="*/ 51472 w 1941716"/>
              <a:gd name="connsiteY4" fmla="*/ 2432123 h 2471652"/>
              <a:gd name="connsiteX5" fmla="*/ 37415 w 1941716"/>
              <a:gd name="connsiteY5" fmla="*/ 2173796 h 2471652"/>
              <a:gd name="connsiteX0" fmla="*/ 31429 w 1935730"/>
              <a:gd name="connsiteY0" fmla="*/ 2173796 h 2471652"/>
              <a:gd name="connsiteX1" fmla="*/ 1059080 w 1935730"/>
              <a:gd name="connsiteY1" fmla="*/ 16778 h 2471652"/>
              <a:gd name="connsiteX2" fmla="*/ 1935730 w 1935730"/>
              <a:gd name="connsiteY2" fmla="*/ 0 h 2471652"/>
              <a:gd name="connsiteX3" fmla="*/ 723521 w 1935730"/>
              <a:gd name="connsiteY3" fmla="*/ 2157018 h 2471652"/>
              <a:gd name="connsiteX4" fmla="*/ 45486 w 1935730"/>
              <a:gd name="connsiteY4" fmla="*/ 2432123 h 2471652"/>
              <a:gd name="connsiteX5" fmla="*/ 31429 w 1935730"/>
              <a:gd name="connsiteY5" fmla="*/ 2173796 h 2471652"/>
              <a:gd name="connsiteX0" fmla="*/ 36049 w 1940350"/>
              <a:gd name="connsiteY0" fmla="*/ 2173796 h 2489015"/>
              <a:gd name="connsiteX1" fmla="*/ 1063700 w 1940350"/>
              <a:gd name="connsiteY1" fmla="*/ 16778 h 2489015"/>
              <a:gd name="connsiteX2" fmla="*/ 1940350 w 1940350"/>
              <a:gd name="connsiteY2" fmla="*/ 0 h 2489015"/>
              <a:gd name="connsiteX3" fmla="*/ 728141 w 1940350"/>
              <a:gd name="connsiteY3" fmla="*/ 2157018 h 2489015"/>
              <a:gd name="connsiteX4" fmla="*/ 39514 w 1940350"/>
              <a:gd name="connsiteY4" fmla="*/ 2460367 h 2489015"/>
              <a:gd name="connsiteX5" fmla="*/ 36049 w 1940350"/>
              <a:gd name="connsiteY5" fmla="*/ 2173796 h 2489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0350" h="2489015">
                <a:moveTo>
                  <a:pt x="36049" y="2173796"/>
                </a:moveTo>
                <a:lnTo>
                  <a:pt x="1063700" y="16778"/>
                </a:lnTo>
                <a:lnTo>
                  <a:pt x="1940350" y="0"/>
                </a:lnTo>
                <a:lnTo>
                  <a:pt x="728141" y="2157018"/>
                </a:lnTo>
                <a:cubicBezTo>
                  <a:pt x="464859" y="2617078"/>
                  <a:pt x="20732" y="2467143"/>
                  <a:pt x="39514" y="2460367"/>
                </a:cubicBezTo>
                <a:cubicBezTo>
                  <a:pt x="-10894" y="2485988"/>
                  <a:pt x="-14181" y="2250553"/>
                  <a:pt x="36049" y="2173796"/>
                </a:cubicBezTo>
                <a:close/>
              </a:path>
            </a:pathLst>
          </a:custGeom>
          <a:solidFill>
            <a:srgbClr val="CC66FF"/>
          </a:solidFill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D66EB03-375C-441D-85B5-DB7E717426C3}"/>
              </a:ext>
            </a:extLst>
          </p:cNvPr>
          <p:cNvGrpSpPr/>
          <p:nvPr/>
        </p:nvGrpSpPr>
        <p:grpSpPr>
          <a:xfrm rot="506514">
            <a:off x="4438014" y="2730429"/>
            <a:ext cx="2751589" cy="1016467"/>
            <a:chOff x="1702965" y="1468073"/>
            <a:chExt cx="2751589" cy="1016467"/>
          </a:xfrm>
          <a:solidFill>
            <a:schemeClr val="accent2"/>
          </a:solidFill>
          <a:effectLst>
            <a:outerShdw blurRad="190500" dist="114300" dir="78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4F87C51-569A-48B4-A771-94469EF9217E}"/>
                </a:ext>
              </a:extLst>
            </p:cNvPr>
            <p:cNvSpPr/>
            <p:nvPr/>
          </p:nvSpPr>
          <p:spPr>
            <a:xfrm>
              <a:off x="1702965" y="1687585"/>
              <a:ext cx="2751589" cy="796955"/>
            </a:xfrm>
            <a:prstGeom prst="ellipse">
              <a:avLst/>
            </a:prstGeom>
            <a:grpFill/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30C6CBB-154E-467B-AB32-EF4528B3DD6B}"/>
                </a:ext>
              </a:extLst>
            </p:cNvPr>
            <p:cNvSpPr/>
            <p:nvPr/>
          </p:nvSpPr>
          <p:spPr>
            <a:xfrm>
              <a:off x="1702965" y="1468073"/>
              <a:ext cx="2751589" cy="796955"/>
            </a:xfrm>
            <a:prstGeom prst="ellipse">
              <a:avLst/>
            </a:prstGeom>
            <a:grpFill/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6BD3C7B-0381-4E6F-A127-0F8BF114D196}"/>
              </a:ext>
            </a:extLst>
          </p:cNvPr>
          <p:cNvSpPr txBox="1"/>
          <p:nvPr/>
        </p:nvSpPr>
        <p:spPr>
          <a:xfrm rot="17787529">
            <a:off x="3387256" y="3766501"/>
            <a:ext cx="2133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  <a:latin typeface="Ruluko" panose="02000000000000000000" pitchFamily="2" charset="0"/>
                <a:cs typeface="Levenim MT" pitchFamily="2" charset="-79"/>
              </a:rPr>
              <a:t>money</a:t>
            </a:r>
            <a:endParaRPr lang="en-GB" sz="4400" b="1" dirty="0">
              <a:solidFill>
                <a:srgbClr val="002060"/>
              </a:solidFill>
              <a:latin typeface="Ruluko" panose="02000000000000000000" pitchFamily="2" charset="0"/>
              <a:cs typeface="Levenim MT" pitchFamily="2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E6486A-12E9-49C0-BB92-0B2EDAD487F8}"/>
              </a:ext>
            </a:extLst>
          </p:cNvPr>
          <p:cNvSpPr txBox="1"/>
          <p:nvPr/>
        </p:nvSpPr>
        <p:spPr>
          <a:xfrm rot="3872621">
            <a:off x="6311176" y="4473317"/>
            <a:ext cx="21335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002060"/>
                </a:solidFill>
                <a:latin typeface="Ruluko" panose="02000000000000000000" pitchFamily="2" charset="0"/>
                <a:cs typeface="Levenim MT" pitchFamily="2" charset="-79"/>
              </a:rPr>
              <a:t>home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6F5F79-E2CA-464D-B7F9-BB5F3C2460F5}"/>
              </a:ext>
            </a:extLst>
          </p:cNvPr>
          <p:cNvSpPr txBox="1"/>
          <p:nvPr/>
        </p:nvSpPr>
        <p:spPr>
          <a:xfrm rot="16770851">
            <a:off x="4343103" y="4583764"/>
            <a:ext cx="2549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Ruluko" panose="02000000000000000000" pitchFamily="2" charset="0"/>
                <a:cs typeface="Levenim MT" pitchFamily="2" charset="-79"/>
              </a:rPr>
              <a:t>relationships</a:t>
            </a:r>
            <a:endParaRPr lang="en-GB" sz="2800" b="1" dirty="0">
              <a:solidFill>
                <a:srgbClr val="002060"/>
              </a:solidFill>
              <a:latin typeface="Ruluko" panose="02000000000000000000" pitchFamily="2" charset="0"/>
              <a:cs typeface="Levenim MT" pitchFamily="2" charset="-79"/>
            </a:endParaRP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4664DB3E-D50D-4123-ADDA-D1FE391482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1475" y="565079"/>
            <a:ext cx="1452226" cy="267573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ADFDEBA-08C9-4D28-BD2F-8ED28307CB54}"/>
              </a:ext>
            </a:extLst>
          </p:cNvPr>
          <p:cNvSpPr txBox="1"/>
          <p:nvPr/>
        </p:nvSpPr>
        <p:spPr>
          <a:xfrm>
            <a:off x="1977006" y="215056"/>
            <a:ext cx="3141484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002060"/>
                </a:solidFill>
                <a:latin typeface="Ruluko" panose="02000000000000000000" pitchFamily="2" charset="0"/>
                <a:cs typeface="Levenim MT" pitchFamily="2" charset="-79"/>
              </a:rPr>
              <a:t>Money issues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B2E742D-CF7D-4075-A0B0-3EDF7AA5D45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9119" y="5994023"/>
            <a:ext cx="671120" cy="75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004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60E4825-04F6-4321-AA87-91CE261BEB2E}"/>
              </a:ext>
            </a:extLst>
          </p:cNvPr>
          <p:cNvSpPr/>
          <p:nvPr/>
        </p:nvSpPr>
        <p:spPr>
          <a:xfrm>
            <a:off x="2106174" y="213963"/>
            <a:ext cx="8254767" cy="6182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AD4404F-B40E-4ED5-98D9-29340ECD8D86}"/>
              </a:ext>
            </a:extLst>
          </p:cNvPr>
          <p:cNvSpPr/>
          <p:nvPr/>
        </p:nvSpPr>
        <p:spPr>
          <a:xfrm>
            <a:off x="4561437" y="5406051"/>
            <a:ext cx="4037494" cy="1076783"/>
          </a:xfrm>
          <a:prstGeom prst="ellipse">
            <a:avLst/>
          </a:prstGeom>
          <a:solidFill>
            <a:schemeClr val="bg1">
              <a:lumMod val="65000"/>
              <a:alpha val="7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770468-10D7-45C4-BD30-CB1D50D8E708}"/>
              </a:ext>
            </a:extLst>
          </p:cNvPr>
          <p:cNvSpPr/>
          <p:nvPr/>
        </p:nvSpPr>
        <p:spPr>
          <a:xfrm rot="20447860">
            <a:off x="6256785" y="3492327"/>
            <a:ext cx="625875" cy="1598111"/>
          </a:xfrm>
          <a:custGeom>
            <a:avLst/>
            <a:gdLst>
              <a:gd name="connsiteX0" fmla="*/ 0 w 612397"/>
              <a:gd name="connsiteY0" fmla="*/ 0 h 2509008"/>
              <a:gd name="connsiteX1" fmla="*/ 612397 w 612397"/>
              <a:gd name="connsiteY1" fmla="*/ 0 h 2509008"/>
              <a:gd name="connsiteX2" fmla="*/ 612397 w 612397"/>
              <a:gd name="connsiteY2" fmla="*/ 2509008 h 2509008"/>
              <a:gd name="connsiteX3" fmla="*/ 0 w 612397"/>
              <a:gd name="connsiteY3" fmla="*/ 2509008 h 2509008"/>
              <a:gd name="connsiteX4" fmla="*/ 0 w 612397"/>
              <a:gd name="connsiteY4" fmla="*/ 0 h 2509008"/>
              <a:gd name="connsiteX0" fmla="*/ 0 w 612397"/>
              <a:gd name="connsiteY0" fmla="*/ 0 h 2672505"/>
              <a:gd name="connsiteX1" fmla="*/ 612397 w 612397"/>
              <a:gd name="connsiteY1" fmla="*/ 0 h 2672505"/>
              <a:gd name="connsiteX2" fmla="*/ 612397 w 612397"/>
              <a:gd name="connsiteY2" fmla="*/ 2509008 h 2672505"/>
              <a:gd name="connsiteX3" fmla="*/ 290856 w 612397"/>
              <a:gd name="connsiteY3" fmla="*/ 2672505 h 2672505"/>
              <a:gd name="connsiteX4" fmla="*/ 0 w 612397"/>
              <a:gd name="connsiteY4" fmla="*/ 2509008 h 2672505"/>
              <a:gd name="connsiteX5" fmla="*/ 0 w 612397"/>
              <a:gd name="connsiteY5" fmla="*/ 0 h 2672505"/>
              <a:gd name="connsiteX0" fmla="*/ 0 w 612397"/>
              <a:gd name="connsiteY0" fmla="*/ 0 h 2672619"/>
              <a:gd name="connsiteX1" fmla="*/ 612397 w 612397"/>
              <a:gd name="connsiteY1" fmla="*/ 0 h 2672619"/>
              <a:gd name="connsiteX2" fmla="*/ 612397 w 612397"/>
              <a:gd name="connsiteY2" fmla="*/ 2509008 h 2672619"/>
              <a:gd name="connsiteX3" fmla="*/ 290856 w 612397"/>
              <a:gd name="connsiteY3" fmla="*/ 2672505 h 2672619"/>
              <a:gd name="connsiteX4" fmla="*/ 0 w 612397"/>
              <a:gd name="connsiteY4" fmla="*/ 2509008 h 2672619"/>
              <a:gd name="connsiteX5" fmla="*/ 0 w 612397"/>
              <a:gd name="connsiteY5" fmla="*/ 0 h 2672619"/>
              <a:gd name="connsiteX0" fmla="*/ 0 w 612397"/>
              <a:gd name="connsiteY0" fmla="*/ 0 h 2679872"/>
              <a:gd name="connsiteX1" fmla="*/ 612397 w 612397"/>
              <a:gd name="connsiteY1" fmla="*/ 0 h 2679872"/>
              <a:gd name="connsiteX2" fmla="*/ 612397 w 612397"/>
              <a:gd name="connsiteY2" fmla="*/ 2509008 h 2679872"/>
              <a:gd name="connsiteX3" fmla="*/ 290856 w 612397"/>
              <a:gd name="connsiteY3" fmla="*/ 2672505 h 2679872"/>
              <a:gd name="connsiteX4" fmla="*/ 0 w 612397"/>
              <a:gd name="connsiteY4" fmla="*/ 2509008 h 2679872"/>
              <a:gd name="connsiteX5" fmla="*/ 0 w 612397"/>
              <a:gd name="connsiteY5" fmla="*/ 0 h 2679872"/>
              <a:gd name="connsiteX0" fmla="*/ 0 w 612397"/>
              <a:gd name="connsiteY0" fmla="*/ 0 h 2706880"/>
              <a:gd name="connsiteX1" fmla="*/ 612397 w 612397"/>
              <a:gd name="connsiteY1" fmla="*/ 0 h 2706880"/>
              <a:gd name="connsiteX2" fmla="*/ 612397 w 612397"/>
              <a:gd name="connsiteY2" fmla="*/ 2509008 h 2706880"/>
              <a:gd name="connsiteX3" fmla="*/ 290856 w 612397"/>
              <a:gd name="connsiteY3" fmla="*/ 2672505 h 2706880"/>
              <a:gd name="connsiteX4" fmla="*/ 0 w 612397"/>
              <a:gd name="connsiteY4" fmla="*/ 2509008 h 2706880"/>
              <a:gd name="connsiteX5" fmla="*/ 0 w 612397"/>
              <a:gd name="connsiteY5" fmla="*/ 0 h 2706880"/>
              <a:gd name="connsiteX0" fmla="*/ 0 w 612397"/>
              <a:gd name="connsiteY0" fmla="*/ 0 h 2706880"/>
              <a:gd name="connsiteX1" fmla="*/ 612397 w 612397"/>
              <a:gd name="connsiteY1" fmla="*/ 0 h 2706880"/>
              <a:gd name="connsiteX2" fmla="*/ 612397 w 612397"/>
              <a:gd name="connsiteY2" fmla="*/ 2509008 h 2706880"/>
              <a:gd name="connsiteX3" fmla="*/ 290856 w 612397"/>
              <a:gd name="connsiteY3" fmla="*/ 2672505 h 2706880"/>
              <a:gd name="connsiteX4" fmla="*/ 0 w 612397"/>
              <a:gd name="connsiteY4" fmla="*/ 2509008 h 2706880"/>
              <a:gd name="connsiteX5" fmla="*/ 0 w 612397"/>
              <a:gd name="connsiteY5" fmla="*/ 0 h 2706880"/>
              <a:gd name="connsiteX0" fmla="*/ 0 w 612397"/>
              <a:gd name="connsiteY0" fmla="*/ 0 h 2761070"/>
              <a:gd name="connsiteX1" fmla="*/ 612397 w 612397"/>
              <a:gd name="connsiteY1" fmla="*/ 0 h 2761070"/>
              <a:gd name="connsiteX2" fmla="*/ 612397 w 612397"/>
              <a:gd name="connsiteY2" fmla="*/ 2509008 h 2761070"/>
              <a:gd name="connsiteX3" fmla="*/ 299245 w 612397"/>
              <a:gd name="connsiteY3" fmla="*/ 2731228 h 2761070"/>
              <a:gd name="connsiteX4" fmla="*/ 0 w 612397"/>
              <a:gd name="connsiteY4" fmla="*/ 2509008 h 2761070"/>
              <a:gd name="connsiteX5" fmla="*/ 0 w 612397"/>
              <a:gd name="connsiteY5" fmla="*/ 0 h 2761070"/>
              <a:gd name="connsiteX0" fmla="*/ 0 w 612397"/>
              <a:gd name="connsiteY0" fmla="*/ 0 h 2749525"/>
              <a:gd name="connsiteX1" fmla="*/ 612397 w 612397"/>
              <a:gd name="connsiteY1" fmla="*/ 0 h 2749525"/>
              <a:gd name="connsiteX2" fmla="*/ 612397 w 612397"/>
              <a:gd name="connsiteY2" fmla="*/ 2509008 h 2749525"/>
              <a:gd name="connsiteX3" fmla="*/ 299245 w 612397"/>
              <a:gd name="connsiteY3" fmla="*/ 2731228 h 2749525"/>
              <a:gd name="connsiteX4" fmla="*/ 0 w 612397"/>
              <a:gd name="connsiteY4" fmla="*/ 2509008 h 2749525"/>
              <a:gd name="connsiteX5" fmla="*/ 0 w 612397"/>
              <a:gd name="connsiteY5" fmla="*/ 0 h 2749525"/>
              <a:gd name="connsiteX0" fmla="*/ 0 w 612397"/>
              <a:gd name="connsiteY0" fmla="*/ 0 h 2731228"/>
              <a:gd name="connsiteX1" fmla="*/ 612397 w 612397"/>
              <a:gd name="connsiteY1" fmla="*/ 0 h 2731228"/>
              <a:gd name="connsiteX2" fmla="*/ 612397 w 612397"/>
              <a:gd name="connsiteY2" fmla="*/ 2509008 h 2731228"/>
              <a:gd name="connsiteX3" fmla="*/ 299245 w 612397"/>
              <a:gd name="connsiteY3" fmla="*/ 2731228 h 2731228"/>
              <a:gd name="connsiteX4" fmla="*/ 0 w 612397"/>
              <a:gd name="connsiteY4" fmla="*/ 2509008 h 2731228"/>
              <a:gd name="connsiteX5" fmla="*/ 0 w 612397"/>
              <a:gd name="connsiteY5" fmla="*/ 0 h 2731228"/>
              <a:gd name="connsiteX0" fmla="*/ 0 w 612397"/>
              <a:gd name="connsiteY0" fmla="*/ 0 h 2731228"/>
              <a:gd name="connsiteX1" fmla="*/ 612397 w 612397"/>
              <a:gd name="connsiteY1" fmla="*/ 0 h 2731228"/>
              <a:gd name="connsiteX2" fmla="*/ 612397 w 612397"/>
              <a:gd name="connsiteY2" fmla="*/ 2509008 h 2731228"/>
              <a:gd name="connsiteX3" fmla="*/ 299245 w 612397"/>
              <a:gd name="connsiteY3" fmla="*/ 2731228 h 2731228"/>
              <a:gd name="connsiteX4" fmla="*/ 0 w 612397"/>
              <a:gd name="connsiteY4" fmla="*/ 2509008 h 2731228"/>
              <a:gd name="connsiteX5" fmla="*/ 0 w 612397"/>
              <a:gd name="connsiteY5" fmla="*/ 0 h 2731228"/>
              <a:gd name="connsiteX0" fmla="*/ 0 w 612397"/>
              <a:gd name="connsiteY0" fmla="*/ 0 h 2731228"/>
              <a:gd name="connsiteX1" fmla="*/ 612397 w 612397"/>
              <a:gd name="connsiteY1" fmla="*/ 0 h 2731228"/>
              <a:gd name="connsiteX2" fmla="*/ 612397 w 612397"/>
              <a:gd name="connsiteY2" fmla="*/ 2509008 h 2731228"/>
              <a:gd name="connsiteX3" fmla="*/ 299245 w 612397"/>
              <a:gd name="connsiteY3" fmla="*/ 2731228 h 2731228"/>
              <a:gd name="connsiteX4" fmla="*/ 0 w 612397"/>
              <a:gd name="connsiteY4" fmla="*/ 2509008 h 2731228"/>
              <a:gd name="connsiteX5" fmla="*/ 0 w 612397"/>
              <a:gd name="connsiteY5" fmla="*/ 0 h 2731228"/>
              <a:gd name="connsiteX0" fmla="*/ 0 w 612397"/>
              <a:gd name="connsiteY0" fmla="*/ 0 h 2731228"/>
              <a:gd name="connsiteX1" fmla="*/ 612397 w 612397"/>
              <a:gd name="connsiteY1" fmla="*/ 0 h 2731228"/>
              <a:gd name="connsiteX2" fmla="*/ 612397 w 612397"/>
              <a:gd name="connsiteY2" fmla="*/ 2509008 h 2731228"/>
              <a:gd name="connsiteX3" fmla="*/ 299245 w 612397"/>
              <a:gd name="connsiteY3" fmla="*/ 2731228 h 2731228"/>
              <a:gd name="connsiteX4" fmla="*/ 0 w 612397"/>
              <a:gd name="connsiteY4" fmla="*/ 2509008 h 2731228"/>
              <a:gd name="connsiteX5" fmla="*/ 0 w 612397"/>
              <a:gd name="connsiteY5" fmla="*/ 0 h 2731228"/>
              <a:gd name="connsiteX0" fmla="*/ 0 w 612397"/>
              <a:gd name="connsiteY0" fmla="*/ 0 h 2731228"/>
              <a:gd name="connsiteX1" fmla="*/ 612397 w 612397"/>
              <a:gd name="connsiteY1" fmla="*/ 0 h 2731228"/>
              <a:gd name="connsiteX2" fmla="*/ 612397 w 612397"/>
              <a:gd name="connsiteY2" fmla="*/ 2509008 h 2731228"/>
              <a:gd name="connsiteX3" fmla="*/ 299245 w 612397"/>
              <a:gd name="connsiteY3" fmla="*/ 2731228 h 2731228"/>
              <a:gd name="connsiteX4" fmla="*/ 0 w 612397"/>
              <a:gd name="connsiteY4" fmla="*/ 2509008 h 2731228"/>
              <a:gd name="connsiteX5" fmla="*/ 0 w 612397"/>
              <a:gd name="connsiteY5" fmla="*/ 0 h 2731228"/>
              <a:gd name="connsiteX0" fmla="*/ 0 w 612397"/>
              <a:gd name="connsiteY0" fmla="*/ 0 h 2731228"/>
              <a:gd name="connsiteX1" fmla="*/ 612397 w 612397"/>
              <a:gd name="connsiteY1" fmla="*/ 0 h 2731228"/>
              <a:gd name="connsiteX2" fmla="*/ 612397 w 612397"/>
              <a:gd name="connsiteY2" fmla="*/ 2509008 h 2731228"/>
              <a:gd name="connsiteX3" fmla="*/ 299245 w 612397"/>
              <a:gd name="connsiteY3" fmla="*/ 2731228 h 2731228"/>
              <a:gd name="connsiteX4" fmla="*/ 0 w 612397"/>
              <a:gd name="connsiteY4" fmla="*/ 2509008 h 2731228"/>
              <a:gd name="connsiteX5" fmla="*/ 0 w 612397"/>
              <a:gd name="connsiteY5" fmla="*/ 0 h 2731228"/>
              <a:gd name="connsiteX0" fmla="*/ 0 w 612397"/>
              <a:gd name="connsiteY0" fmla="*/ 0 h 2741820"/>
              <a:gd name="connsiteX1" fmla="*/ 612397 w 612397"/>
              <a:gd name="connsiteY1" fmla="*/ 0 h 2741820"/>
              <a:gd name="connsiteX2" fmla="*/ 612397 w 612397"/>
              <a:gd name="connsiteY2" fmla="*/ 2509008 h 2741820"/>
              <a:gd name="connsiteX3" fmla="*/ 299245 w 612397"/>
              <a:gd name="connsiteY3" fmla="*/ 2741820 h 2741820"/>
              <a:gd name="connsiteX4" fmla="*/ 0 w 612397"/>
              <a:gd name="connsiteY4" fmla="*/ 2509008 h 2741820"/>
              <a:gd name="connsiteX5" fmla="*/ 0 w 612397"/>
              <a:gd name="connsiteY5" fmla="*/ 0 h 2741820"/>
              <a:gd name="connsiteX0" fmla="*/ 0 w 612397"/>
              <a:gd name="connsiteY0" fmla="*/ 0 h 2741820"/>
              <a:gd name="connsiteX1" fmla="*/ 612397 w 612397"/>
              <a:gd name="connsiteY1" fmla="*/ 0 h 2741820"/>
              <a:gd name="connsiteX2" fmla="*/ 612397 w 612397"/>
              <a:gd name="connsiteY2" fmla="*/ 2509008 h 2741820"/>
              <a:gd name="connsiteX3" fmla="*/ 299245 w 612397"/>
              <a:gd name="connsiteY3" fmla="*/ 2741820 h 2741820"/>
              <a:gd name="connsiteX4" fmla="*/ 0 w 612397"/>
              <a:gd name="connsiteY4" fmla="*/ 2509008 h 2741820"/>
              <a:gd name="connsiteX5" fmla="*/ 0 w 612397"/>
              <a:gd name="connsiteY5" fmla="*/ 0 h 2741820"/>
              <a:gd name="connsiteX0" fmla="*/ 0 w 612397"/>
              <a:gd name="connsiteY0" fmla="*/ 0 h 2741820"/>
              <a:gd name="connsiteX1" fmla="*/ 612397 w 612397"/>
              <a:gd name="connsiteY1" fmla="*/ 0 h 2741820"/>
              <a:gd name="connsiteX2" fmla="*/ 612397 w 612397"/>
              <a:gd name="connsiteY2" fmla="*/ 2509008 h 2741820"/>
              <a:gd name="connsiteX3" fmla="*/ 299245 w 612397"/>
              <a:gd name="connsiteY3" fmla="*/ 2741820 h 2741820"/>
              <a:gd name="connsiteX4" fmla="*/ 0 w 612397"/>
              <a:gd name="connsiteY4" fmla="*/ 2509008 h 2741820"/>
              <a:gd name="connsiteX5" fmla="*/ 0 w 612397"/>
              <a:gd name="connsiteY5" fmla="*/ 0 h 2741820"/>
              <a:gd name="connsiteX0" fmla="*/ 0 w 612397"/>
              <a:gd name="connsiteY0" fmla="*/ 0 h 2741820"/>
              <a:gd name="connsiteX1" fmla="*/ 612397 w 612397"/>
              <a:gd name="connsiteY1" fmla="*/ 0 h 2741820"/>
              <a:gd name="connsiteX2" fmla="*/ 612397 w 612397"/>
              <a:gd name="connsiteY2" fmla="*/ 2509008 h 2741820"/>
              <a:gd name="connsiteX3" fmla="*/ 299245 w 612397"/>
              <a:gd name="connsiteY3" fmla="*/ 2741820 h 2741820"/>
              <a:gd name="connsiteX4" fmla="*/ 0 w 612397"/>
              <a:gd name="connsiteY4" fmla="*/ 2509008 h 2741820"/>
              <a:gd name="connsiteX5" fmla="*/ 0 w 612397"/>
              <a:gd name="connsiteY5" fmla="*/ 0 h 2741820"/>
              <a:gd name="connsiteX0" fmla="*/ 0 w 612397"/>
              <a:gd name="connsiteY0" fmla="*/ 0 h 2741820"/>
              <a:gd name="connsiteX1" fmla="*/ 612397 w 612397"/>
              <a:gd name="connsiteY1" fmla="*/ 0 h 2741820"/>
              <a:gd name="connsiteX2" fmla="*/ 612397 w 612397"/>
              <a:gd name="connsiteY2" fmla="*/ 2509008 h 2741820"/>
              <a:gd name="connsiteX3" fmla="*/ 299245 w 612397"/>
              <a:gd name="connsiteY3" fmla="*/ 2741820 h 2741820"/>
              <a:gd name="connsiteX4" fmla="*/ 0 w 612397"/>
              <a:gd name="connsiteY4" fmla="*/ 2509008 h 2741820"/>
              <a:gd name="connsiteX5" fmla="*/ 0 w 612397"/>
              <a:gd name="connsiteY5" fmla="*/ 0 h 2741820"/>
              <a:gd name="connsiteX0" fmla="*/ 0 w 712026"/>
              <a:gd name="connsiteY0" fmla="*/ 0 h 2755467"/>
              <a:gd name="connsiteX1" fmla="*/ 712026 w 712026"/>
              <a:gd name="connsiteY1" fmla="*/ 13647 h 2755467"/>
              <a:gd name="connsiteX2" fmla="*/ 712026 w 712026"/>
              <a:gd name="connsiteY2" fmla="*/ 2522655 h 2755467"/>
              <a:gd name="connsiteX3" fmla="*/ 398874 w 712026"/>
              <a:gd name="connsiteY3" fmla="*/ 2755467 h 2755467"/>
              <a:gd name="connsiteX4" fmla="*/ 99629 w 712026"/>
              <a:gd name="connsiteY4" fmla="*/ 2522655 h 2755467"/>
              <a:gd name="connsiteX5" fmla="*/ 0 w 712026"/>
              <a:gd name="connsiteY5" fmla="*/ 0 h 2755467"/>
              <a:gd name="connsiteX0" fmla="*/ 0 w 824109"/>
              <a:gd name="connsiteY0" fmla="*/ 0 h 2755467"/>
              <a:gd name="connsiteX1" fmla="*/ 824109 w 824109"/>
              <a:gd name="connsiteY1" fmla="*/ 6824 h 2755467"/>
              <a:gd name="connsiteX2" fmla="*/ 712026 w 824109"/>
              <a:gd name="connsiteY2" fmla="*/ 2522655 h 2755467"/>
              <a:gd name="connsiteX3" fmla="*/ 398874 w 824109"/>
              <a:gd name="connsiteY3" fmla="*/ 2755467 h 2755467"/>
              <a:gd name="connsiteX4" fmla="*/ 99629 w 824109"/>
              <a:gd name="connsiteY4" fmla="*/ 2522655 h 2755467"/>
              <a:gd name="connsiteX5" fmla="*/ 0 w 824109"/>
              <a:gd name="connsiteY5" fmla="*/ 0 h 2755467"/>
              <a:gd name="connsiteX0" fmla="*/ 0 w 780522"/>
              <a:gd name="connsiteY0" fmla="*/ 0 h 2755467"/>
              <a:gd name="connsiteX1" fmla="*/ 780522 w 780522"/>
              <a:gd name="connsiteY1" fmla="*/ 6824 h 2755467"/>
              <a:gd name="connsiteX2" fmla="*/ 712026 w 780522"/>
              <a:gd name="connsiteY2" fmla="*/ 2522655 h 2755467"/>
              <a:gd name="connsiteX3" fmla="*/ 398874 w 780522"/>
              <a:gd name="connsiteY3" fmla="*/ 2755467 h 2755467"/>
              <a:gd name="connsiteX4" fmla="*/ 99629 w 780522"/>
              <a:gd name="connsiteY4" fmla="*/ 2522655 h 2755467"/>
              <a:gd name="connsiteX5" fmla="*/ 0 w 780522"/>
              <a:gd name="connsiteY5" fmla="*/ 0 h 2755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0522" h="2755467">
                <a:moveTo>
                  <a:pt x="0" y="0"/>
                </a:moveTo>
                <a:lnTo>
                  <a:pt x="780522" y="6824"/>
                </a:lnTo>
                <a:lnTo>
                  <a:pt x="712026" y="2522655"/>
                </a:lnTo>
                <a:cubicBezTo>
                  <a:pt x="681189" y="2658183"/>
                  <a:pt x="678725" y="2724072"/>
                  <a:pt x="398874" y="2755467"/>
                </a:cubicBezTo>
                <a:cubicBezTo>
                  <a:pt x="171616" y="2730086"/>
                  <a:pt x="118910" y="2640704"/>
                  <a:pt x="99629" y="2522655"/>
                </a:cubicBezTo>
                <a:lnTo>
                  <a:pt x="0" y="0"/>
                </a:lnTo>
                <a:close/>
              </a:path>
            </a:pathLst>
          </a:custGeom>
          <a:solidFill>
            <a:srgbClr val="66FF66"/>
          </a:solidFill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C0AD94A1-DEE9-43A5-8965-A5419D182D25}"/>
              </a:ext>
            </a:extLst>
          </p:cNvPr>
          <p:cNvSpPr/>
          <p:nvPr/>
        </p:nvSpPr>
        <p:spPr>
          <a:xfrm rot="20847846">
            <a:off x="4382377" y="3423935"/>
            <a:ext cx="1940350" cy="2489015"/>
          </a:xfrm>
          <a:custGeom>
            <a:avLst/>
            <a:gdLst>
              <a:gd name="connsiteX0" fmla="*/ 0 w 788565"/>
              <a:gd name="connsiteY0" fmla="*/ 2215741 h 2215741"/>
              <a:gd name="connsiteX1" fmla="*/ 197141 w 788565"/>
              <a:gd name="connsiteY1" fmla="*/ 0 h 2215741"/>
              <a:gd name="connsiteX2" fmla="*/ 788565 w 788565"/>
              <a:gd name="connsiteY2" fmla="*/ 0 h 2215741"/>
              <a:gd name="connsiteX3" fmla="*/ 591424 w 788565"/>
              <a:gd name="connsiteY3" fmla="*/ 2215741 h 2215741"/>
              <a:gd name="connsiteX4" fmla="*/ 0 w 788565"/>
              <a:gd name="connsiteY4" fmla="*/ 2215741 h 2215741"/>
              <a:gd name="connsiteX0" fmla="*/ 0 w 788565"/>
              <a:gd name="connsiteY0" fmla="*/ 2215741 h 2256753"/>
              <a:gd name="connsiteX1" fmla="*/ 197141 w 788565"/>
              <a:gd name="connsiteY1" fmla="*/ 0 h 2256753"/>
              <a:gd name="connsiteX2" fmla="*/ 788565 w 788565"/>
              <a:gd name="connsiteY2" fmla="*/ 0 h 2256753"/>
              <a:gd name="connsiteX3" fmla="*/ 591424 w 788565"/>
              <a:gd name="connsiteY3" fmla="*/ 2215741 h 2256753"/>
              <a:gd name="connsiteX4" fmla="*/ 0 w 788565"/>
              <a:gd name="connsiteY4" fmla="*/ 2215741 h 2256753"/>
              <a:gd name="connsiteX0" fmla="*/ 0 w 788565"/>
              <a:gd name="connsiteY0" fmla="*/ 2215741 h 2282853"/>
              <a:gd name="connsiteX1" fmla="*/ 197141 w 788565"/>
              <a:gd name="connsiteY1" fmla="*/ 0 h 2282853"/>
              <a:gd name="connsiteX2" fmla="*/ 788565 w 788565"/>
              <a:gd name="connsiteY2" fmla="*/ 0 h 2282853"/>
              <a:gd name="connsiteX3" fmla="*/ 591424 w 788565"/>
              <a:gd name="connsiteY3" fmla="*/ 2215741 h 2282853"/>
              <a:gd name="connsiteX4" fmla="*/ 0 w 788565"/>
              <a:gd name="connsiteY4" fmla="*/ 2215741 h 2282853"/>
              <a:gd name="connsiteX0" fmla="*/ 0 w 788565"/>
              <a:gd name="connsiteY0" fmla="*/ 2215741 h 2490369"/>
              <a:gd name="connsiteX1" fmla="*/ 197141 w 788565"/>
              <a:gd name="connsiteY1" fmla="*/ 0 h 2490369"/>
              <a:gd name="connsiteX2" fmla="*/ 788565 w 788565"/>
              <a:gd name="connsiteY2" fmla="*/ 0 h 2490369"/>
              <a:gd name="connsiteX3" fmla="*/ 591424 w 788565"/>
              <a:gd name="connsiteY3" fmla="*/ 2215741 h 2490369"/>
              <a:gd name="connsiteX4" fmla="*/ 332839 w 788565"/>
              <a:gd name="connsiteY4" fmla="*/ 2474068 h 2490369"/>
              <a:gd name="connsiteX5" fmla="*/ 0 w 788565"/>
              <a:gd name="connsiteY5" fmla="*/ 2215741 h 2490369"/>
              <a:gd name="connsiteX0" fmla="*/ 0 w 788565"/>
              <a:gd name="connsiteY0" fmla="*/ 2215741 h 2479397"/>
              <a:gd name="connsiteX1" fmla="*/ 197141 w 788565"/>
              <a:gd name="connsiteY1" fmla="*/ 0 h 2479397"/>
              <a:gd name="connsiteX2" fmla="*/ 788565 w 788565"/>
              <a:gd name="connsiteY2" fmla="*/ 0 h 2479397"/>
              <a:gd name="connsiteX3" fmla="*/ 591424 w 788565"/>
              <a:gd name="connsiteY3" fmla="*/ 2215741 h 2479397"/>
              <a:gd name="connsiteX4" fmla="*/ 290894 w 788565"/>
              <a:gd name="connsiteY4" fmla="*/ 2457290 h 2479397"/>
              <a:gd name="connsiteX5" fmla="*/ 0 w 788565"/>
              <a:gd name="connsiteY5" fmla="*/ 2215741 h 2479397"/>
              <a:gd name="connsiteX0" fmla="*/ 0 w 788565"/>
              <a:gd name="connsiteY0" fmla="*/ 2215741 h 2501128"/>
              <a:gd name="connsiteX1" fmla="*/ 197141 w 788565"/>
              <a:gd name="connsiteY1" fmla="*/ 0 h 2501128"/>
              <a:gd name="connsiteX2" fmla="*/ 788565 w 788565"/>
              <a:gd name="connsiteY2" fmla="*/ 0 h 2501128"/>
              <a:gd name="connsiteX3" fmla="*/ 591424 w 788565"/>
              <a:gd name="connsiteY3" fmla="*/ 2215741 h 2501128"/>
              <a:gd name="connsiteX4" fmla="*/ 290894 w 788565"/>
              <a:gd name="connsiteY4" fmla="*/ 2457290 h 2501128"/>
              <a:gd name="connsiteX5" fmla="*/ 0 w 788565"/>
              <a:gd name="connsiteY5" fmla="*/ 2215741 h 2501128"/>
              <a:gd name="connsiteX0" fmla="*/ 0 w 788565"/>
              <a:gd name="connsiteY0" fmla="*/ 2215741 h 2501128"/>
              <a:gd name="connsiteX1" fmla="*/ 197141 w 788565"/>
              <a:gd name="connsiteY1" fmla="*/ 0 h 2501128"/>
              <a:gd name="connsiteX2" fmla="*/ 788565 w 788565"/>
              <a:gd name="connsiteY2" fmla="*/ 0 h 2501128"/>
              <a:gd name="connsiteX3" fmla="*/ 591424 w 788565"/>
              <a:gd name="connsiteY3" fmla="*/ 2215741 h 2501128"/>
              <a:gd name="connsiteX4" fmla="*/ 290894 w 788565"/>
              <a:gd name="connsiteY4" fmla="*/ 2457290 h 2501128"/>
              <a:gd name="connsiteX5" fmla="*/ 0 w 788565"/>
              <a:gd name="connsiteY5" fmla="*/ 2215741 h 2501128"/>
              <a:gd name="connsiteX0" fmla="*/ 0 w 788565"/>
              <a:gd name="connsiteY0" fmla="*/ 2215741 h 2550260"/>
              <a:gd name="connsiteX1" fmla="*/ 197141 w 788565"/>
              <a:gd name="connsiteY1" fmla="*/ 0 h 2550260"/>
              <a:gd name="connsiteX2" fmla="*/ 788565 w 788565"/>
              <a:gd name="connsiteY2" fmla="*/ 0 h 2550260"/>
              <a:gd name="connsiteX3" fmla="*/ 591424 w 788565"/>
              <a:gd name="connsiteY3" fmla="*/ 2215741 h 2550260"/>
              <a:gd name="connsiteX4" fmla="*/ 56002 w 788565"/>
              <a:gd name="connsiteY4" fmla="*/ 2524402 h 2550260"/>
              <a:gd name="connsiteX5" fmla="*/ 0 w 788565"/>
              <a:gd name="connsiteY5" fmla="*/ 2215741 h 2550260"/>
              <a:gd name="connsiteX0" fmla="*/ 36277 w 824842"/>
              <a:gd name="connsiteY0" fmla="*/ 2215741 h 2585262"/>
              <a:gd name="connsiteX1" fmla="*/ 233418 w 824842"/>
              <a:gd name="connsiteY1" fmla="*/ 0 h 2585262"/>
              <a:gd name="connsiteX2" fmla="*/ 824842 w 824842"/>
              <a:gd name="connsiteY2" fmla="*/ 0 h 2585262"/>
              <a:gd name="connsiteX3" fmla="*/ 627701 w 824842"/>
              <a:gd name="connsiteY3" fmla="*/ 2215741 h 2585262"/>
              <a:gd name="connsiteX4" fmla="*/ 0 w 824842"/>
              <a:gd name="connsiteY4" fmla="*/ 2566347 h 2585262"/>
              <a:gd name="connsiteX5" fmla="*/ 36277 w 824842"/>
              <a:gd name="connsiteY5" fmla="*/ 2215741 h 2585262"/>
              <a:gd name="connsiteX0" fmla="*/ 2721 w 791286"/>
              <a:gd name="connsiteY0" fmla="*/ 2215741 h 2645833"/>
              <a:gd name="connsiteX1" fmla="*/ 199862 w 791286"/>
              <a:gd name="connsiteY1" fmla="*/ 0 h 2645833"/>
              <a:gd name="connsiteX2" fmla="*/ 791286 w 791286"/>
              <a:gd name="connsiteY2" fmla="*/ 0 h 2645833"/>
              <a:gd name="connsiteX3" fmla="*/ 594145 w 791286"/>
              <a:gd name="connsiteY3" fmla="*/ 2215741 h 2645833"/>
              <a:gd name="connsiteX4" fmla="*/ 0 w 791286"/>
              <a:gd name="connsiteY4" fmla="*/ 2633459 h 2645833"/>
              <a:gd name="connsiteX5" fmla="*/ 2721 w 791286"/>
              <a:gd name="connsiteY5" fmla="*/ 2215741 h 2645833"/>
              <a:gd name="connsiteX0" fmla="*/ 86611 w 875176"/>
              <a:gd name="connsiteY0" fmla="*/ 2215741 h 2622627"/>
              <a:gd name="connsiteX1" fmla="*/ 283752 w 875176"/>
              <a:gd name="connsiteY1" fmla="*/ 0 h 2622627"/>
              <a:gd name="connsiteX2" fmla="*/ 875176 w 875176"/>
              <a:gd name="connsiteY2" fmla="*/ 0 h 2622627"/>
              <a:gd name="connsiteX3" fmla="*/ 678035 w 875176"/>
              <a:gd name="connsiteY3" fmla="*/ 2215741 h 2622627"/>
              <a:gd name="connsiteX4" fmla="*/ 0 w 875176"/>
              <a:gd name="connsiteY4" fmla="*/ 2608292 h 2622627"/>
              <a:gd name="connsiteX5" fmla="*/ 86611 w 875176"/>
              <a:gd name="connsiteY5" fmla="*/ 2215741 h 2622627"/>
              <a:gd name="connsiteX0" fmla="*/ 86611 w 875176"/>
              <a:gd name="connsiteY0" fmla="*/ 2215741 h 2619608"/>
              <a:gd name="connsiteX1" fmla="*/ 283752 w 875176"/>
              <a:gd name="connsiteY1" fmla="*/ 0 h 2619608"/>
              <a:gd name="connsiteX2" fmla="*/ 875176 w 875176"/>
              <a:gd name="connsiteY2" fmla="*/ 0 h 2619608"/>
              <a:gd name="connsiteX3" fmla="*/ 678035 w 875176"/>
              <a:gd name="connsiteY3" fmla="*/ 2215741 h 2619608"/>
              <a:gd name="connsiteX4" fmla="*/ 0 w 875176"/>
              <a:gd name="connsiteY4" fmla="*/ 2608292 h 2619608"/>
              <a:gd name="connsiteX5" fmla="*/ 86611 w 875176"/>
              <a:gd name="connsiteY5" fmla="*/ 2215741 h 2619608"/>
              <a:gd name="connsiteX0" fmla="*/ 17121 w 805686"/>
              <a:gd name="connsiteY0" fmla="*/ 2215741 h 2611907"/>
              <a:gd name="connsiteX1" fmla="*/ 214262 w 805686"/>
              <a:gd name="connsiteY1" fmla="*/ 0 h 2611907"/>
              <a:gd name="connsiteX2" fmla="*/ 805686 w 805686"/>
              <a:gd name="connsiteY2" fmla="*/ 0 h 2611907"/>
              <a:gd name="connsiteX3" fmla="*/ 608545 w 805686"/>
              <a:gd name="connsiteY3" fmla="*/ 2215741 h 2611907"/>
              <a:gd name="connsiteX4" fmla="*/ 106679 w 805686"/>
              <a:gd name="connsiteY4" fmla="*/ 2599903 h 2611907"/>
              <a:gd name="connsiteX5" fmla="*/ 17121 w 805686"/>
              <a:gd name="connsiteY5" fmla="*/ 2215741 h 2611907"/>
              <a:gd name="connsiteX0" fmla="*/ 17121 w 1007022"/>
              <a:gd name="connsiteY0" fmla="*/ 2215741 h 2611907"/>
              <a:gd name="connsiteX1" fmla="*/ 214262 w 1007022"/>
              <a:gd name="connsiteY1" fmla="*/ 0 h 2611907"/>
              <a:gd name="connsiteX2" fmla="*/ 1007022 w 1007022"/>
              <a:gd name="connsiteY2" fmla="*/ 0 h 2611907"/>
              <a:gd name="connsiteX3" fmla="*/ 608545 w 1007022"/>
              <a:gd name="connsiteY3" fmla="*/ 2215741 h 2611907"/>
              <a:gd name="connsiteX4" fmla="*/ 106679 w 1007022"/>
              <a:gd name="connsiteY4" fmla="*/ 2599903 h 2611907"/>
              <a:gd name="connsiteX5" fmla="*/ 17121 w 1007022"/>
              <a:gd name="connsiteY5" fmla="*/ 2215741 h 2611907"/>
              <a:gd name="connsiteX0" fmla="*/ 17121 w 1007022"/>
              <a:gd name="connsiteY0" fmla="*/ 2215741 h 2611907"/>
              <a:gd name="connsiteX1" fmla="*/ 298152 w 1007022"/>
              <a:gd name="connsiteY1" fmla="*/ 0 h 2611907"/>
              <a:gd name="connsiteX2" fmla="*/ 1007022 w 1007022"/>
              <a:gd name="connsiteY2" fmla="*/ 0 h 2611907"/>
              <a:gd name="connsiteX3" fmla="*/ 608545 w 1007022"/>
              <a:gd name="connsiteY3" fmla="*/ 2215741 h 2611907"/>
              <a:gd name="connsiteX4" fmla="*/ 106679 w 1007022"/>
              <a:gd name="connsiteY4" fmla="*/ 2599903 h 2611907"/>
              <a:gd name="connsiteX5" fmla="*/ 17121 w 1007022"/>
              <a:gd name="connsiteY5" fmla="*/ 2215741 h 2611907"/>
              <a:gd name="connsiteX0" fmla="*/ 17121 w 1501973"/>
              <a:gd name="connsiteY0" fmla="*/ 2215741 h 2611907"/>
              <a:gd name="connsiteX1" fmla="*/ 298152 w 1501973"/>
              <a:gd name="connsiteY1" fmla="*/ 0 h 2611907"/>
              <a:gd name="connsiteX2" fmla="*/ 1501973 w 1501973"/>
              <a:gd name="connsiteY2" fmla="*/ 0 h 2611907"/>
              <a:gd name="connsiteX3" fmla="*/ 608545 w 1501973"/>
              <a:gd name="connsiteY3" fmla="*/ 2215741 h 2611907"/>
              <a:gd name="connsiteX4" fmla="*/ 106679 w 1501973"/>
              <a:gd name="connsiteY4" fmla="*/ 2599903 h 2611907"/>
              <a:gd name="connsiteX5" fmla="*/ 17121 w 1501973"/>
              <a:gd name="connsiteY5" fmla="*/ 2215741 h 2611907"/>
              <a:gd name="connsiteX0" fmla="*/ 17121 w 1501973"/>
              <a:gd name="connsiteY0" fmla="*/ 2215741 h 2611907"/>
              <a:gd name="connsiteX1" fmla="*/ 868603 w 1501973"/>
              <a:gd name="connsiteY1" fmla="*/ 33556 h 2611907"/>
              <a:gd name="connsiteX2" fmla="*/ 1501973 w 1501973"/>
              <a:gd name="connsiteY2" fmla="*/ 0 h 2611907"/>
              <a:gd name="connsiteX3" fmla="*/ 608545 w 1501973"/>
              <a:gd name="connsiteY3" fmla="*/ 2215741 h 2611907"/>
              <a:gd name="connsiteX4" fmla="*/ 106679 w 1501973"/>
              <a:gd name="connsiteY4" fmla="*/ 2599903 h 2611907"/>
              <a:gd name="connsiteX5" fmla="*/ 17121 w 1501973"/>
              <a:gd name="connsiteY5" fmla="*/ 2215741 h 2611907"/>
              <a:gd name="connsiteX0" fmla="*/ 17121 w 1501973"/>
              <a:gd name="connsiteY0" fmla="*/ 2215741 h 2611907"/>
              <a:gd name="connsiteX1" fmla="*/ 776324 w 1501973"/>
              <a:gd name="connsiteY1" fmla="*/ 25167 h 2611907"/>
              <a:gd name="connsiteX2" fmla="*/ 1501973 w 1501973"/>
              <a:gd name="connsiteY2" fmla="*/ 0 h 2611907"/>
              <a:gd name="connsiteX3" fmla="*/ 608545 w 1501973"/>
              <a:gd name="connsiteY3" fmla="*/ 2215741 h 2611907"/>
              <a:gd name="connsiteX4" fmla="*/ 106679 w 1501973"/>
              <a:gd name="connsiteY4" fmla="*/ 2599903 h 2611907"/>
              <a:gd name="connsiteX5" fmla="*/ 17121 w 1501973"/>
              <a:gd name="connsiteY5" fmla="*/ 2215741 h 2611907"/>
              <a:gd name="connsiteX0" fmla="*/ 17121 w 1820754"/>
              <a:gd name="connsiteY0" fmla="*/ 2190574 h 2586740"/>
              <a:gd name="connsiteX1" fmla="*/ 776324 w 1820754"/>
              <a:gd name="connsiteY1" fmla="*/ 0 h 2586740"/>
              <a:gd name="connsiteX2" fmla="*/ 1820754 w 1820754"/>
              <a:gd name="connsiteY2" fmla="*/ 33556 h 2586740"/>
              <a:gd name="connsiteX3" fmla="*/ 608545 w 1820754"/>
              <a:gd name="connsiteY3" fmla="*/ 2190574 h 2586740"/>
              <a:gd name="connsiteX4" fmla="*/ 106679 w 1820754"/>
              <a:gd name="connsiteY4" fmla="*/ 2574736 h 2586740"/>
              <a:gd name="connsiteX5" fmla="*/ 17121 w 1820754"/>
              <a:gd name="connsiteY5" fmla="*/ 2190574 h 2586740"/>
              <a:gd name="connsiteX0" fmla="*/ 17121 w 1820754"/>
              <a:gd name="connsiteY0" fmla="*/ 2157018 h 2553184"/>
              <a:gd name="connsiteX1" fmla="*/ 944104 w 1820754"/>
              <a:gd name="connsiteY1" fmla="*/ 16778 h 2553184"/>
              <a:gd name="connsiteX2" fmla="*/ 1820754 w 1820754"/>
              <a:gd name="connsiteY2" fmla="*/ 0 h 2553184"/>
              <a:gd name="connsiteX3" fmla="*/ 608545 w 1820754"/>
              <a:gd name="connsiteY3" fmla="*/ 2157018 h 2553184"/>
              <a:gd name="connsiteX4" fmla="*/ 106679 w 1820754"/>
              <a:gd name="connsiteY4" fmla="*/ 2541180 h 2553184"/>
              <a:gd name="connsiteX5" fmla="*/ 17121 w 1820754"/>
              <a:gd name="connsiteY5" fmla="*/ 2157018 h 2553184"/>
              <a:gd name="connsiteX0" fmla="*/ 44666 w 1848299"/>
              <a:gd name="connsiteY0" fmla="*/ 2157018 h 2523134"/>
              <a:gd name="connsiteX1" fmla="*/ 971649 w 1848299"/>
              <a:gd name="connsiteY1" fmla="*/ 16778 h 2523134"/>
              <a:gd name="connsiteX2" fmla="*/ 1848299 w 1848299"/>
              <a:gd name="connsiteY2" fmla="*/ 0 h 2523134"/>
              <a:gd name="connsiteX3" fmla="*/ 636090 w 1848299"/>
              <a:gd name="connsiteY3" fmla="*/ 2157018 h 2523134"/>
              <a:gd name="connsiteX4" fmla="*/ 0 w 1848299"/>
              <a:gd name="connsiteY4" fmla="*/ 2507624 h 2523134"/>
              <a:gd name="connsiteX5" fmla="*/ 44666 w 1848299"/>
              <a:gd name="connsiteY5" fmla="*/ 2157018 h 2523134"/>
              <a:gd name="connsiteX0" fmla="*/ 19938 w 1924239"/>
              <a:gd name="connsiteY0" fmla="*/ 2173796 h 2523134"/>
              <a:gd name="connsiteX1" fmla="*/ 1047589 w 1924239"/>
              <a:gd name="connsiteY1" fmla="*/ 16778 h 2523134"/>
              <a:gd name="connsiteX2" fmla="*/ 1924239 w 1924239"/>
              <a:gd name="connsiteY2" fmla="*/ 0 h 2523134"/>
              <a:gd name="connsiteX3" fmla="*/ 712030 w 1924239"/>
              <a:gd name="connsiteY3" fmla="*/ 2157018 h 2523134"/>
              <a:gd name="connsiteX4" fmla="*/ 75940 w 1924239"/>
              <a:gd name="connsiteY4" fmla="*/ 2507624 h 2523134"/>
              <a:gd name="connsiteX5" fmla="*/ 19938 w 1924239"/>
              <a:gd name="connsiteY5" fmla="*/ 2173796 h 2523134"/>
              <a:gd name="connsiteX0" fmla="*/ 25128 w 1929429"/>
              <a:gd name="connsiteY0" fmla="*/ 2173796 h 2462078"/>
              <a:gd name="connsiteX1" fmla="*/ 1052779 w 1929429"/>
              <a:gd name="connsiteY1" fmla="*/ 16778 h 2462078"/>
              <a:gd name="connsiteX2" fmla="*/ 1929429 w 1929429"/>
              <a:gd name="connsiteY2" fmla="*/ 0 h 2462078"/>
              <a:gd name="connsiteX3" fmla="*/ 717220 w 1929429"/>
              <a:gd name="connsiteY3" fmla="*/ 2157018 h 2462078"/>
              <a:gd name="connsiteX4" fmla="*/ 39185 w 1929429"/>
              <a:gd name="connsiteY4" fmla="*/ 2432123 h 2462078"/>
              <a:gd name="connsiteX5" fmla="*/ 25128 w 1929429"/>
              <a:gd name="connsiteY5" fmla="*/ 2173796 h 2462078"/>
              <a:gd name="connsiteX0" fmla="*/ 25128 w 1929429"/>
              <a:gd name="connsiteY0" fmla="*/ 2173796 h 2453521"/>
              <a:gd name="connsiteX1" fmla="*/ 1052779 w 1929429"/>
              <a:gd name="connsiteY1" fmla="*/ 16778 h 2453521"/>
              <a:gd name="connsiteX2" fmla="*/ 1929429 w 1929429"/>
              <a:gd name="connsiteY2" fmla="*/ 0 h 2453521"/>
              <a:gd name="connsiteX3" fmla="*/ 717220 w 1929429"/>
              <a:gd name="connsiteY3" fmla="*/ 2157018 h 2453521"/>
              <a:gd name="connsiteX4" fmla="*/ 39185 w 1929429"/>
              <a:gd name="connsiteY4" fmla="*/ 2432123 h 2453521"/>
              <a:gd name="connsiteX5" fmla="*/ 25128 w 1929429"/>
              <a:gd name="connsiteY5" fmla="*/ 2173796 h 2453521"/>
              <a:gd name="connsiteX0" fmla="*/ 33691 w 1937992"/>
              <a:gd name="connsiteY0" fmla="*/ 2173796 h 2446453"/>
              <a:gd name="connsiteX1" fmla="*/ 1061342 w 1937992"/>
              <a:gd name="connsiteY1" fmla="*/ 16778 h 2446453"/>
              <a:gd name="connsiteX2" fmla="*/ 1937992 w 1937992"/>
              <a:gd name="connsiteY2" fmla="*/ 0 h 2446453"/>
              <a:gd name="connsiteX3" fmla="*/ 725783 w 1937992"/>
              <a:gd name="connsiteY3" fmla="*/ 2157018 h 2446453"/>
              <a:gd name="connsiteX4" fmla="*/ 47748 w 1937992"/>
              <a:gd name="connsiteY4" fmla="*/ 2432123 h 2446453"/>
              <a:gd name="connsiteX5" fmla="*/ 33691 w 1937992"/>
              <a:gd name="connsiteY5" fmla="*/ 2173796 h 2446453"/>
              <a:gd name="connsiteX0" fmla="*/ 144195 w 2048496"/>
              <a:gd name="connsiteY0" fmla="*/ 2173796 h 2446453"/>
              <a:gd name="connsiteX1" fmla="*/ 1171846 w 2048496"/>
              <a:gd name="connsiteY1" fmla="*/ 16778 h 2446453"/>
              <a:gd name="connsiteX2" fmla="*/ 2048496 w 2048496"/>
              <a:gd name="connsiteY2" fmla="*/ 0 h 2446453"/>
              <a:gd name="connsiteX3" fmla="*/ 836287 w 2048496"/>
              <a:gd name="connsiteY3" fmla="*/ 2157018 h 2446453"/>
              <a:gd name="connsiteX4" fmla="*/ 158252 w 2048496"/>
              <a:gd name="connsiteY4" fmla="*/ 2432123 h 2446453"/>
              <a:gd name="connsiteX5" fmla="*/ 144195 w 2048496"/>
              <a:gd name="connsiteY5" fmla="*/ 2173796 h 2446453"/>
              <a:gd name="connsiteX0" fmla="*/ 16774 w 1921075"/>
              <a:gd name="connsiteY0" fmla="*/ 2173796 h 2446453"/>
              <a:gd name="connsiteX1" fmla="*/ 1044425 w 1921075"/>
              <a:gd name="connsiteY1" fmla="*/ 16778 h 2446453"/>
              <a:gd name="connsiteX2" fmla="*/ 1921075 w 1921075"/>
              <a:gd name="connsiteY2" fmla="*/ 0 h 2446453"/>
              <a:gd name="connsiteX3" fmla="*/ 708866 w 1921075"/>
              <a:gd name="connsiteY3" fmla="*/ 2157018 h 2446453"/>
              <a:gd name="connsiteX4" fmla="*/ 30831 w 1921075"/>
              <a:gd name="connsiteY4" fmla="*/ 2432123 h 2446453"/>
              <a:gd name="connsiteX5" fmla="*/ 16774 w 1921075"/>
              <a:gd name="connsiteY5" fmla="*/ 2173796 h 2446453"/>
              <a:gd name="connsiteX0" fmla="*/ 16774 w 1921075"/>
              <a:gd name="connsiteY0" fmla="*/ 2173796 h 2471652"/>
              <a:gd name="connsiteX1" fmla="*/ 1044425 w 1921075"/>
              <a:gd name="connsiteY1" fmla="*/ 16778 h 2471652"/>
              <a:gd name="connsiteX2" fmla="*/ 1921075 w 1921075"/>
              <a:gd name="connsiteY2" fmla="*/ 0 h 2471652"/>
              <a:gd name="connsiteX3" fmla="*/ 708866 w 1921075"/>
              <a:gd name="connsiteY3" fmla="*/ 2157018 h 2471652"/>
              <a:gd name="connsiteX4" fmla="*/ 30831 w 1921075"/>
              <a:gd name="connsiteY4" fmla="*/ 2432123 h 2471652"/>
              <a:gd name="connsiteX5" fmla="*/ 16774 w 1921075"/>
              <a:gd name="connsiteY5" fmla="*/ 2173796 h 2471652"/>
              <a:gd name="connsiteX0" fmla="*/ 38801 w 1943102"/>
              <a:gd name="connsiteY0" fmla="*/ 2173796 h 2471652"/>
              <a:gd name="connsiteX1" fmla="*/ 1066452 w 1943102"/>
              <a:gd name="connsiteY1" fmla="*/ 16778 h 2471652"/>
              <a:gd name="connsiteX2" fmla="*/ 1943102 w 1943102"/>
              <a:gd name="connsiteY2" fmla="*/ 0 h 2471652"/>
              <a:gd name="connsiteX3" fmla="*/ 730893 w 1943102"/>
              <a:gd name="connsiteY3" fmla="*/ 2157018 h 2471652"/>
              <a:gd name="connsiteX4" fmla="*/ 52858 w 1943102"/>
              <a:gd name="connsiteY4" fmla="*/ 2432123 h 2471652"/>
              <a:gd name="connsiteX5" fmla="*/ 38801 w 1943102"/>
              <a:gd name="connsiteY5" fmla="*/ 2173796 h 2471652"/>
              <a:gd name="connsiteX0" fmla="*/ 37415 w 1941716"/>
              <a:gd name="connsiteY0" fmla="*/ 2173796 h 2471652"/>
              <a:gd name="connsiteX1" fmla="*/ 1065066 w 1941716"/>
              <a:gd name="connsiteY1" fmla="*/ 16778 h 2471652"/>
              <a:gd name="connsiteX2" fmla="*/ 1941716 w 1941716"/>
              <a:gd name="connsiteY2" fmla="*/ 0 h 2471652"/>
              <a:gd name="connsiteX3" fmla="*/ 729507 w 1941716"/>
              <a:gd name="connsiteY3" fmla="*/ 2157018 h 2471652"/>
              <a:gd name="connsiteX4" fmla="*/ 51472 w 1941716"/>
              <a:gd name="connsiteY4" fmla="*/ 2432123 h 2471652"/>
              <a:gd name="connsiteX5" fmla="*/ 37415 w 1941716"/>
              <a:gd name="connsiteY5" fmla="*/ 2173796 h 2471652"/>
              <a:gd name="connsiteX0" fmla="*/ 31429 w 1935730"/>
              <a:gd name="connsiteY0" fmla="*/ 2173796 h 2471652"/>
              <a:gd name="connsiteX1" fmla="*/ 1059080 w 1935730"/>
              <a:gd name="connsiteY1" fmla="*/ 16778 h 2471652"/>
              <a:gd name="connsiteX2" fmla="*/ 1935730 w 1935730"/>
              <a:gd name="connsiteY2" fmla="*/ 0 h 2471652"/>
              <a:gd name="connsiteX3" fmla="*/ 723521 w 1935730"/>
              <a:gd name="connsiteY3" fmla="*/ 2157018 h 2471652"/>
              <a:gd name="connsiteX4" fmla="*/ 45486 w 1935730"/>
              <a:gd name="connsiteY4" fmla="*/ 2432123 h 2471652"/>
              <a:gd name="connsiteX5" fmla="*/ 31429 w 1935730"/>
              <a:gd name="connsiteY5" fmla="*/ 2173796 h 2471652"/>
              <a:gd name="connsiteX0" fmla="*/ 36049 w 1940350"/>
              <a:gd name="connsiteY0" fmla="*/ 2173796 h 2489015"/>
              <a:gd name="connsiteX1" fmla="*/ 1063700 w 1940350"/>
              <a:gd name="connsiteY1" fmla="*/ 16778 h 2489015"/>
              <a:gd name="connsiteX2" fmla="*/ 1940350 w 1940350"/>
              <a:gd name="connsiteY2" fmla="*/ 0 h 2489015"/>
              <a:gd name="connsiteX3" fmla="*/ 728141 w 1940350"/>
              <a:gd name="connsiteY3" fmla="*/ 2157018 h 2489015"/>
              <a:gd name="connsiteX4" fmla="*/ 39514 w 1940350"/>
              <a:gd name="connsiteY4" fmla="*/ 2460367 h 2489015"/>
              <a:gd name="connsiteX5" fmla="*/ 36049 w 1940350"/>
              <a:gd name="connsiteY5" fmla="*/ 2173796 h 2489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0350" h="2489015">
                <a:moveTo>
                  <a:pt x="36049" y="2173796"/>
                </a:moveTo>
                <a:lnTo>
                  <a:pt x="1063700" y="16778"/>
                </a:lnTo>
                <a:lnTo>
                  <a:pt x="1940350" y="0"/>
                </a:lnTo>
                <a:lnTo>
                  <a:pt x="728141" y="2157018"/>
                </a:lnTo>
                <a:cubicBezTo>
                  <a:pt x="464859" y="2617078"/>
                  <a:pt x="20732" y="2467143"/>
                  <a:pt x="39514" y="2460367"/>
                </a:cubicBezTo>
                <a:cubicBezTo>
                  <a:pt x="-10894" y="2485988"/>
                  <a:pt x="-14181" y="2250553"/>
                  <a:pt x="36049" y="2173796"/>
                </a:cubicBezTo>
                <a:close/>
              </a:path>
            </a:pathLst>
          </a:custGeom>
          <a:solidFill>
            <a:srgbClr val="3399FF"/>
          </a:solidFill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Parallelogram 20">
            <a:extLst>
              <a:ext uri="{FF2B5EF4-FFF2-40B4-BE49-F238E27FC236}">
                <a16:creationId xmlns:a16="http://schemas.microsoft.com/office/drawing/2014/main" id="{743653A9-0FBF-4725-A972-CCA8E6AE4ED5}"/>
              </a:ext>
            </a:extLst>
          </p:cNvPr>
          <p:cNvSpPr/>
          <p:nvPr/>
        </p:nvSpPr>
        <p:spPr>
          <a:xfrm rot="21135362" flipH="1">
            <a:off x="6697022" y="3127725"/>
            <a:ext cx="1759379" cy="2234615"/>
          </a:xfrm>
          <a:custGeom>
            <a:avLst/>
            <a:gdLst>
              <a:gd name="connsiteX0" fmla="*/ 0 w 788565"/>
              <a:gd name="connsiteY0" fmla="*/ 2215741 h 2215741"/>
              <a:gd name="connsiteX1" fmla="*/ 197141 w 788565"/>
              <a:gd name="connsiteY1" fmla="*/ 0 h 2215741"/>
              <a:gd name="connsiteX2" fmla="*/ 788565 w 788565"/>
              <a:gd name="connsiteY2" fmla="*/ 0 h 2215741"/>
              <a:gd name="connsiteX3" fmla="*/ 591424 w 788565"/>
              <a:gd name="connsiteY3" fmla="*/ 2215741 h 2215741"/>
              <a:gd name="connsiteX4" fmla="*/ 0 w 788565"/>
              <a:gd name="connsiteY4" fmla="*/ 2215741 h 2215741"/>
              <a:gd name="connsiteX0" fmla="*/ 0 w 788565"/>
              <a:gd name="connsiteY0" fmla="*/ 2215741 h 2256753"/>
              <a:gd name="connsiteX1" fmla="*/ 197141 w 788565"/>
              <a:gd name="connsiteY1" fmla="*/ 0 h 2256753"/>
              <a:gd name="connsiteX2" fmla="*/ 788565 w 788565"/>
              <a:gd name="connsiteY2" fmla="*/ 0 h 2256753"/>
              <a:gd name="connsiteX3" fmla="*/ 591424 w 788565"/>
              <a:gd name="connsiteY3" fmla="*/ 2215741 h 2256753"/>
              <a:gd name="connsiteX4" fmla="*/ 0 w 788565"/>
              <a:gd name="connsiteY4" fmla="*/ 2215741 h 2256753"/>
              <a:gd name="connsiteX0" fmla="*/ 0 w 788565"/>
              <a:gd name="connsiteY0" fmla="*/ 2215741 h 2282853"/>
              <a:gd name="connsiteX1" fmla="*/ 197141 w 788565"/>
              <a:gd name="connsiteY1" fmla="*/ 0 h 2282853"/>
              <a:gd name="connsiteX2" fmla="*/ 788565 w 788565"/>
              <a:gd name="connsiteY2" fmla="*/ 0 h 2282853"/>
              <a:gd name="connsiteX3" fmla="*/ 591424 w 788565"/>
              <a:gd name="connsiteY3" fmla="*/ 2215741 h 2282853"/>
              <a:gd name="connsiteX4" fmla="*/ 0 w 788565"/>
              <a:gd name="connsiteY4" fmla="*/ 2215741 h 2282853"/>
              <a:gd name="connsiteX0" fmla="*/ 0 w 788565"/>
              <a:gd name="connsiteY0" fmla="*/ 2215741 h 2490369"/>
              <a:gd name="connsiteX1" fmla="*/ 197141 w 788565"/>
              <a:gd name="connsiteY1" fmla="*/ 0 h 2490369"/>
              <a:gd name="connsiteX2" fmla="*/ 788565 w 788565"/>
              <a:gd name="connsiteY2" fmla="*/ 0 h 2490369"/>
              <a:gd name="connsiteX3" fmla="*/ 591424 w 788565"/>
              <a:gd name="connsiteY3" fmla="*/ 2215741 h 2490369"/>
              <a:gd name="connsiteX4" fmla="*/ 332839 w 788565"/>
              <a:gd name="connsiteY4" fmla="*/ 2474068 h 2490369"/>
              <a:gd name="connsiteX5" fmla="*/ 0 w 788565"/>
              <a:gd name="connsiteY5" fmla="*/ 2215741 h 2490369"/>
              <a:gd name="connsiteX0" fmla="*/ 0 w 788565"/>
              <a:gd name="connsiteY0" fmla="*/ 2215741 h 2479397"/>
              <a:gd name="connsiteX1" fmla="*/ 197141 w 788565"/>
              <a:gd name="connsiteY1" fmla="*/ 0 h 2479397"/>
              <a:gd name="connsiteX2" fmla="*/ 788565 w 788565"/>
              <a:gd name="connsiteY2" fmla="*/ 0 h 2479397"/>
              <a:gd name="connsiteX3" fmla="*/ 591424 w 788565"/>
              <a:gd name="connsiteY3" fmla="*/ 2215741 h 2479397"/>
              <a:gd name="connsiteX4" fmla="*/ 290894 w 788565"/>
              <a:gd name="connsiteY4" fmla="*/ 2457290 h 2479397"/>
              <a:gd name="connsiteX5" fmla="*/ 0 w 788565"/>
              <a:gd name="connsiteY5" fmla="*/ 2215741 h 2479397"/>
              <a:gd name="connsiteX0" fmla="*/ 0 w 788565"/>
              <a:gd name="connsiteY0" fmla="*/ 2215741 h 2501128"/>
              <a:gd name="connsiteX1" fmla="*/ 197141 w 788565"/>
              <a:gd name="connsiteY1" fmla="*/ 0 h 2501128"/>
              <a:gd name="connsiteX2" fmla="*/ 788565 w 788565"/>
              <a:gd name="connsiteY2" fmla="*/ 0 h 2501128"/>
              <a:gd name="connsiteX3" fmla="*/ 591424 w 788565"/>
              <a:gd name="connsiteY3" fmla="*/ 2215741 h 2501128"/>
              <a:gd name="connsiteX4" fmla="*/ 290894 w 788565"/>
              <a:gd name="connsiteY4" fmla="*/ 2457290 h 2501128"/>
              <a:gd name="connsiteX5" fmla="*/ 0 w 788565"/>
              <a:gd name="connsiteY5" fmla="*/ 2215741 h 2501128"/>
              <a:gd name="connsiteX0" fmla="*/ 0 w 788565"/>
              <a:gd name="connsiteY0" fmla="*/ 2215741 h 2501128"/>
              <a:gd name="connsiteX1" fmla="*/ 197141 w 788565"/>
              <a:gd name="connsiteY1" fmla="*/ 0 h 2501128"/>
              <a:gd name="connsiteX2" fmla="*/ 788565 w 788565"/>
              <a:gd name="connsiteY2" fmla="*/ 0 h 2501128"/>
              <a:gd name="connsiteX3" fmla="*/ 591424 w 788565"/>
              <a:gd name="connsiteY3" fmla="*/ 2215741 h 2501128"/>
              <a:gd name="connsiteX4" fmla="*/ 290894 w 788565"/>
              <a:gd name="connsiteY4" fmla="*/ 2457290 h 2501128"/>
              <a:gd name="connsiteX5" fmla="*/ 0 w 788565"/>
              <a:gd name="connsiteY5" fmla="*/ 2215741 h 2501128"/>
              <a:gd name="connsiteX0" fmla="*/ 0 w 788565"/>
              <a:gd name="connsiteY0" fmla="*/ 2215741 h 2550260"/>
              <a:gd name="connsiteX1" fmla="*/ 197141 w 788565"/>
              <a:gd name="connsiteY1" fmla="*/ 0 h 2550260"/>
              <a:gd name="connsiteX2" fmla="*/ 788565 w 788565"/>
              <a:gd name="connsiteY2" fmla="*/ 0 h 2550260"/>
              <a:gd name="connsiteX3" fmla="*/ 591424 w 788565"/>
              <a:gd name="connsiteY3" fmla="*/ 2215741 h 2550260"/>
              <a:gd name="connsiteX4" fmla="*/ 56002 w 788565"/>
              <a:gd name="connsiteY4" fmla="*/ 2524402 h 2550260"/>
              <a:gd name="connsiteX5" fmla="*/ 0 w 788565"/>
              <a:gd name="connsiteY5" fmla="*/ 2215741 h 2550260"/>
              <a:gd name="connsiteX0" fmla="*/ 36277 w 824842"/>
              <a:gd name="connsiteY0" fmla="*/ 2215741 h 2585262"/>
              <a:gd name="connsiteX1" fmla="*/ 233418 w 824842"/>
              <a:gd name="connsiteY1" fmla="*/ 0 h 2585262"/>
              <a:gd name="connsiteX2" fmla="*/ 824842 w 824842"/>
              <a:gd name="connsiteY2" fmla="*/ 0 h 2585262"/>
              <a:gd name="connsiteX3" fmla="*/ 627701 w 824842"/>
              <a:gd name="connsiteY3" fmla="*/ 2215741 h 2585262"/>
              <a:gd name="connsiteX4" fmla="*/ 0 w 824842"/>
              <a:gd name="connsiteY4" fmla="*/ 2566347 h 2585262"/>
              <a:gd name="connsiteX5" fmla="*/ 36277 w 824842"/>
              <a:gd name="connsiteY5" fmla="*/ 2215741 h 2585262"/>
              <a:gd name="connsiteX0" fmla="*/ 2721 w 791286"/>
              <a:gd name="connsiteY0" fmla="*/ 2215741 h 2645833"/>
              <a:gd name="connsiteX1" fmla="*/ 199862 w 791286"/>
              <a:gd name="connsiteY1" fmla="*/ 0 h 2645833"/>
              <a:gd name="connsiteX2" fmla="*/ 791286 w 791286"/>
              <a:gd name="connsiteY2" fmla="*/ 0 h 2645833"/>
              <a:gd name="connsiteX3" fmla="*/ 594145 w 791286"/>
              <a:gd name="connsiteY3" fmla="*/ 2215741 h 2645833"/>
              <a:gd name="connsiteX4" fmla="*/ 0 w 791286"/>
              <a:gd name="connsiteY4" fmla="*/ 2633459 h 2645833"/>
              <a:gd name="connsiteX5" fmla="*/ 2721 w 791286"/>
              <a:gd name="connsiteY5" fmla="*/ 2215741 h 2645833"/>
              <a:gd name="connsiteX0" fmla="*/ 86611 w 875176"/>
              <a:gd name="connsiteY0" fmla="*/ 2215741 h 2622627"/>
              <a:gd name="connsiteX1" fmla="*/ 283752 w 875176"/>
              <a:gd name="connsiteY1" fmla="*/ 0 h 2622627"/>
              <a:gd name="connsiteX2" fmla="*/ 875176 w 875176"/>
              <a:gd name="connsiteY2" fmla="*/ 0 h 2622627"/>
              <a:gd name="connsiteX3" fmla="*/ 678035 w 875176"/>
              <a:gd name="connsiteY3" fmla="*/ 2215741 h 2622627"/>
              <a:gd name="connsiteX4" fmla="*/ 0 w 875176"/>
              <a:gd name="connsiteY4" fmla="*/ 2608292 h 2622627"/>
              <a:gd name="connsiteX5" fmla="*/ 86611 w 875176"/>
              <a:gd name="connsiteY5" fmla="*/ 2215741 h 2622627"/>
              <a:gd name="connsiteX0" fmla="*/ 86611 w 875176"/>
              <a:gd name="connsiteY0" fmla="*/ 2215741 h 2619608"/>
              <a:gd name="connsiteX1" fmla="*/ 283752 w 875176"/>
              <a:gd name="connsiteY1" fmla="*/ 0 h 2619608"/>
              <a:gd name="connsiteX2" fmla="*/ 875176 w 875176"/>
              <a:gd name="connsiteY2" fmla="*/ 0 h 2619608"/>
              <a:gd name="connsiteX3" fmla="*/ 678035 w 875176"/>
              <a:gd name="connsiteY3" fmla="*/ 2215741 h 2619608"/>
              <a:gd name="connsiteX4" fmla="*/ 0 w 875176"/>
              <a:gd name="connsiteY4" fmla="*/ 2608292 h 2619608"/>
              <a:gd name="connsiteX5" fmla="*/ 86611 w 875176"/>
              <a:gd name="connsiteY5" fmla="*/ 2215741 h 2619608"/>
              <a:gd name="connsiteX0" fmla="*/ 17121 w 805686"/>
              <a:gd name="connsiteY0" fmla="*/ 2215741 h 2611907"/>
              <a:gd name="connsiteX1" fmla="*/ 214262 w 805686"/>
              <a:gd name="connsiteY1" fmla="*/ 0 h 2611907"/>
              <a:gd name="connsiteX2" fmla="*/ 805686 w 805686"/>
              <a:gd name="connsiteY2" fmla="*/ 0 h 2611907"/>
              <a:gd name="connsiteX3" fmla="*/ 608545 w 805686"/>
              <a:gd name="connsiteY3" fmla="*/ 2215741 h 2611907"/>
              <a:gd name="connsiteX4" fmla="*/ 106679 w 805686"/>
              <a:gd name="connsiteY4" fmla="*/ 2599903 h 2611907"/>
              <a:gd name="connsiteX5" fmla="*/ 17121 w 805686"/>
              <a:gd name="connsiteY5" fmla="*/ 2215741 h 2611907"/>
              <a:gd name="connsiteX0" fmla="*/ 17121 w 1007022"/>
              <a:gd name="connsiteY0" fmla="*/ 2215741 h 2611907"/>
              <a:gd name="connsiteX1" fmla="*/ 214262 w 1007022"/>
              <a:gd name="connsiteY1" fmla="*/ 0 h 2611907"/>
              <a:gd name="connsiteX2" fmla="*/ 1007022 w 1007022"/>
              <a:gd name="connsiteY2" fmla="*/ 0 h 2611907"/>
              <a:gd name="connsiteX3" fmla="*/ 608545 w 1007022"/>
              <a:gd name="connsiteY3" fmla="*/ 2215741 h 2611907"/>
              <a:gd name="connsiteX4" fmla="*/ 106679 w 1007022"/>
              <a:gd name="connsiteY4" fmla="*/ 2599903 h 2611907"/>
              <a:gd name="connsiteX5" fmla="*/ 17121 w 1007022"/>
              <a:gd name="connsiteY5" fmla="*/ 2215741 h 2611907"/>
              <a:gd name="connsiteX0" fmla="*/ 17121 w 1007022"/>
              <a:gd name="connsiteY0" fmla="*/ 2215741 h 2611907"/>
              <a:gd name="connsiteX1" fmla="*/ 298152 w 1007022"/>
              <a:gd name="connsiteY1" fmla="*/ 0 h 2611907"/>
              <a:gd name="connsiteX2" fmla="*/ 1007022 w 1007022"/>
              <a:gd name="connsiteY2" fmla="*/ 0 h 2611907"/>
              <a:gd name="connsiteX3" fmla="*/ 608545 w 1007022"/>
              <a:gd name="connsiteY3" fmla="*/ 2215741 h 2611907"/>
              <a:gd name="connsiteX4" fmla="*/ 106679 w 1007022"/>
              <a:gd name="connsiteY4" fmla="*/ 2599903 h 2611907"/>
              <a:gd name="connsiteX5" fmla="*/ 17121 w 1007022"/>
              <a:gd name="connsiteY5" fmla="*/ 2215741 h 2611907"/>
              <a:gd name="connsiteX0" fmla="*/ 17121 w 1501973"/>
              <a:gd name="connsiteY0" fmla="*/ 2215741 h 2611907"/>
              <a:gd name="connsiteX1" fmla="*/ 298152 w 1501973"/>
              <a:gd name="connsiteY1" fmla="*/ 0 h 2611907"/>
              <a:gd name="connsiteX2" fmla="*/ 1501973 w 1501973"/>
              <a:gd name="connsiteY2" fmla="*/ 0 h 2611907"/>
              <a:gd name="connsiteX3" fmla="*/ 608545 w 1501973"/>
              <a:gd name="connsiteY3" fmla="*/ 2215741 h 2611907"/>
              <a:gd name="connsiteX4" fmla="*/ 106679 w 1501973"/>
              <a:gd name="connsiteY4" fmla="*/ 2599903 h 2611907"/>
              <a:gd name="connsiteX5" fmla="*/ 17121 w 1501973"/>
              <a:gd name="connsiteY5" fmla="*/ 2215741 h 2611907"/>
              <a:gd name="connsiteX0" fmla="*/ 17121 w 1501973"/>
              <a:gd name="connsiteY0" fmla="*/ 2215741 h 2611907"/>
              <a:gd name="connsiteX1" fmla="*/ 868603 w 1501973"/>
              <a:gd name="connsiteY1" fmla="*/ 33556 h 2611907"/>
              <a:gd name="connsiteX2" fmla="*/ 1501973 w 1501973"/>
              <a:gd name="connsiteY2" fmla="*/ 0 h 2611907"/>
              <a:gd name="connsiteX3" fmla="*/ 608545 w 1501973"/>
              <a:gd name="connsiteY3" fmla="*/ 2215741 h 2611907"/>
              <a:gd name="connsiteX4" fmla="*/ 106679 w 1501973"/>
              <a:gd name="connsiteY4" fmla="*/ 2599903 h 2611907"/>
              <a:gd name="connsiteX5" fmla="*/ 17121 w 1501973"/>
              <a:gd name="connsiteY5" fmla="*/ 2215741 h 2611907"/>
              <a:gd name="connsiteX0" fmla="*/ 17121 w 1501973"/>
              <a:gd name="connsiteY0" fmla="*/ 2215741 h 2611907"/>
              <a:gd name="connsiteX1" fmla="*/ 776324 w 1501973"/>
              <a:gd name="connsiteY1" fmla="*/ 25167 h 2611907"/>
              <a:gd name="connsiteX2" fmla="*/ 1501973 w 1501973"/>
              <a:gd name="connsiteY2" fmla="*/ 0 h 2611907"/>
              <a:gd name="connsiteX3" fmla="*/ 608545 w 1501973"/>
              <a:gd name="connsiteY3" fmla="*/ 2215741 h 2611907"/>
              <a:gd name="connsiteX4" fmla="*/ 106679 w 1501973"/>
              <a:gd name="connsiteY4" fmla="*/ 2599903 h 2611907"/>
              <a:gd name="connsiteX5" fmla="*/ 17121 w 1501973"/>
              <a:gd name="connsiteY5" fmla="*/ 2215741 h 2611907"/>
              <a:gd name="connsiteX0" fmla="*/ 17121 w 1820754"/>
              <a:gd name="connsiteY0" fmla="*/ 2190574 h 2586740"/>
              <a:gd name="connsiteX1" fmla="*/ 776324 w 1820754"/>
              <a:gd name="connsiteY1" fmla="*/ 0 h 2586740"/>
              <a:gd name="connsiteX2" fmla="*/ 1820754 w 1820754"/>
              <a:gd name="connsiteY2" fmla="*/ 33556 h 2586740"/>
              <a:gd name="connsiteX3" fmla="*/ 608545 w 1820754"/>
              <a:gd name="connsiteY3" fmla="*/ 2190574 h 2586740"/>
              <a:gd name="connsiteX4" fmla="*/ 106679 w 1820754"/>
              <a:gd name="connsiteY4" fmla="*/ 2574736 h 2586740"/>
              <a:gd name="connsiteX5" fmla="*/ 17121 w 1820754"/>
              <a:gd name="connsiteY5" fmla="*/ 2190574 h 2586740"/>
              <a:gd name="connsiteX0" fmla="*/ 17121 w 1820754"/>
              <a:gd name="connsiteY0" fmla="*/ 2157018 h 2553184"/>
              <a:gd name="connsiteX1" fmla="*/ 944104 w 1820754"/>
              <a:gd name="connsiteY1" fmla="*/ 16778 h 2553184"/>
              <a:gd name="connsiteX2" fmla="*/ 1820754 w 1820754"/>
              <a:gd name="connsiteY2" fmla="*/ 0 h 2553184"/>
              <a:gd name="connsiteX3" fmla="*/ 608545 w 1820754"/>
              <a:gd name="connsiteY3" fmla="*/ 2157018 h 2553184"/>
              <a:gd name="connsiteX4" fmla="*/ 106679 w 1820754"/>
              <a:gd name="connsiteY4" fmla="*/ 2541180 h 2553184"/>
              <a:gd name="connsiteX5" fmla="*/ 17121 w 1820754"/>
              <a:gd name="connsiteY5" fmla="*/ 2157018 h 2553184"/>
              <a:gd name="connsiteX0" fmla="*/ 44666 w 1848299"/>
              <a:gd name="connsiteY0" fmla="*/ 2157018 h 2523134"/>
              <a:gd name="connsiteX1" fmla="*/ 971649 w 1848299"/>
              <a:gd name="connsiteY1" fmla="*/ 16778 h 2523134"/>
              <a:gd name="connsiteX2" fmla="*/ 1848299 w 1848299"/>
              <a:gd name="connsiteY2" fmla="*/ 0 h 2523134"/>
              <a:gd name="connsiteX3" fmla="*/ 636090 w 1848299"/>
              <a:gd name="connsiteY3" fmla="*/ 2157018 h 2523134"/>
              <a:gd name="connsiteX4" fmla="*/ 0 w 1848299"/>
              <a:gd name="connsiteY4" fmla="*/ 2507624 h 2523134"/>
              <a:gd name="connsiteX5" fmla="*/ 44666 w 1848299"/>
              <a:gd name="connsiteY5" fmla="*/ 2157018 h 2523134"/>
              <a:gd name="connsiteX0" fmla="*/ 19938 w 1924239"/>
              <a:gd name="connsiteY0" fmla="*/ 2173796 h 2523134"/>
              <a:gd name="connsiteX1" fmla="*/ 1047589 w 1924239"/>
              <a:gd name="connsiteY1" fmla="*/ 16778 h 2523134"/>
              <a:gd name="connsiteX2" fmla="*/ 1924239 w 1924239"/>
              <a:gd name="connsiteY2" fmla="*/ 0 h 2523134"/>
              <a:gd name="connsiteX3" fmla="*/ 712030 w 1924239"/>
              <a:gd name="connsiteY3" fmla="*/ 2157018 h 2523134"/>
              <a:gd name="connsiteX4" fmla="*/ 75940 w 1924239"/>
              <a:gd name="connsiteY4" fmla="*/ 2507624 h 2523134"/>
              <a:gd name="connsiteX5" fmla="*/ 19938 w 1924239"/>
              <a:gd name="connsiteY5" fmla="*/ 2173796 h 2523134"/>
              <a:gd name="connsiteX0" fmla="*/ 25128 w 1929429"/>
              <a:gd name="connsiteY0" fmla="*/ 2173796 h 2462078"/>
              <a:gd name="connsiteX1" fmla="*/ 1052779 w 1929429"/>
              <a:gd name="connsiteY1" fmla="*/ 16778 h 2462078"/>
              <a:gd name="connsiteX2" fmla="*/ 1929429 w 1929429"/>
              <a:gd name="connsiteY2" fmla="*/ 0 h 2462078"/>
              <a:gd name="connsiteX3" fmla="*/ 717220 w 1929429"/>
              <a:gd name="connsiteY3" fmla="*/ 2157018 h 2462078"/>
              <a:gd name="connsiteX4" fmla="*/ 39185 w 1929429"/>
              <a:gd name="connsiteY4" fmla="*/ 2432123 h 2462078"/>
              <a:gd name="connsiteX5" fmla="*/ 25128 w 1929429"/>
              <a:gd name="connsiteY5" fmla="*/ 2173796 h 2462078"/>
              <a:gd name="connsiteX0" fmla="*/ 25128 w 1929429"/>
              <a:gd name="connsiteY0" fmla="*/ 2173796 h 2453521"/>
              <a:gd name="connsiteX1" fmla="*/ 1052779 w 1929429"/>
              <a:gd name="connsiteY1" fmla="*/ 16778 h 2453521"/>
              <a:gd name="connsiteX2" fmla="*/ 1929429 w 1929429"/>
              <a:gd name="connsiteY2" fmla="*/ 0 h 2453521"/>
              <a:gd name="connsiteX3" fmla="*/ 717220 w 1929429"/>
              <a:gd name="connsiteY3" fmla="*/ 2157018 h 2453521"/>
              <a:gd name="connsiteX4" fmla="*/ 39185 w 1929429"/>
              <a:gd name="connsiteY4" fmla="*/ 2432123 h 2453521"/>
              <a:gd name="connsiteX5" fmla="*/ 25128 w 1929429"/>
              <a:gd name="connsiteY5" fmla="*/ 2173796 h 2453521"/>
              <a:gd name="connsiteX0" fmla="*/ 33691 w 1937992"/>
              <a:gd name="connsiteY0" fmla="*/ 2173796 h 2446453"/>
              <a:gd name="connsiteX1" fmla="*/ 1061342 w 1937992"/>
              <a:gd name="connsiteY1" fmla="*/ 16778 h 2446453"/>
              <a:gd name="connsiteX2" fmla="*/ 1937992 w 1937992"/>
              <a:gd name="connsiteY2" fmla="*/ 0 h 2446453"/>
              <a:gd name="connsiteX3" fmla="*/ 725783 w 1937992"/>
              <a:gd name="connsiteY3" fmla="*/ 2157018 h 2446453"/>
              <a:gd name="connsiteX4" fmla="*/ 47748 w 1937992"/>
              <a:gd name="connsiteY4" fmla="*/ 2432123 h 2446453"/>
              <a:gd name="connsiteX5" fmla="*/ 33691 w 1937992"/>
              <a:gd name="connsiteY5" fmla="*/ 2173796 h 2446453"/>
              <a:gd name="connsiteX0" fmla="*/ 144195 w 2048496"/>
              <a:gd name="connsiteY0" fmla="*/ 2173796 h 2446453"/>
              <a:gd name="connsiteX1" fmla="*/ 1171846 w 2048496"/>
              <a:gd name="connsiteY1" fmla="*/ 16778 h 2446453"/>
              <a:gd name="connsiteX2" fmla="*/ 2048496 w 2048496"/>
              <a:gd name="connsiteY2" fmla="*/ 0 h 2446453"/>
              <a:gd name="connsiteX3" fmla="*/ 836287 w 2048496"/>
              <a:gd name="connsiteY3" fmla="*/ 2157018 h 2446453"/>
              <a:gd name="connsiteX4" fmla="*/ 158252 w 2048496"/>
              <a:gd name="connsiteY4" fmla="*/ 2432123 h 2446453"/>
              <a:gd name="connsiteX5" fmla="*/ 144195 w 2048496"/>
              <a:gd name="connsiteY5" fmla="*/ 2173796 h 2446453"/>
              <a:gd name="connsiteX0" fmla="*/ 16774 w 1921075"/>
              <a:gd name="connsiteY0" fmla="*/ 2173796 h 2446453"/>
              <a:gd name="connsiteX1" fmla="*/ 1044425 w 1921075"/>
              <a:gd name="connsiteY1" fmla="*/ 16778 h 2446453"/>
              <a:gd name="connsiteX2" fmla="*/ 1921075 w 1921075"/>
              <a:gd name="connsiteY2" fmla="*/ 0 h 2446453"/>
              <a:gd name="connsiteX3" fmla="*/ 708866 w 1921075"/>
              <a:gd name="connsiteY3" fmla="*/ 2157018 h 2446453"/>
              <a:gd name="connsiteX4" fmla="*/ 30831 w 1921075"/>
              <a:gd name="connsiteY4" fmla="*/ 2432123 h 2446453"/>
              <a:gd name="connsiteX5" fmla="*/ 16774 w 1921075"/>
              <a:gd name="connsiteY5" fmla="*/ 2173796 h 2446453"/>
              <a:gd name="connsiteX0" fmla="*/ 16774 w 1921075"/>
              <a:gd name="connsiteY0" fmla="*/ 2173796 h 2471652"/>
              <a:gd name="connsiteX1" fmla="*/ 1044425 w 1921075"/>
              <a:gd name="connsiteY1" fmla="*/ 16778 h 2471652"/>
              <a:gd name="connsiteX2" fmla="*/ 1921075 w 1921075"/>
              <a:gd name="connsiteY2" fmla="*/ 0 h 2471652"/>
              <a:gd name="connsiteX3" fmla="*/ 708866 w 1921075"/>
              <a:gd name="connsiteY3" fmla="*/ 2157018 h 2471652"/>
              <a:gd name="connsiteX4" fmla="*/ 30831 w 1921075"/>
              <a:gd name="connsiteY4" fmla="*/ 2432123 h 2471652"/>
              <a:gd name="connsiteX5" fmla="*/ 16774 w 1921075"/>
              <a:gd name="connsiteY5" fmla="*/ 2173796 h 2471652"/>
              <a:gd name="connsiteX0" fmla="*/ 38801 w 1943102"/>
              <a:gd name="connsiteY0" fmla="*/ 2173796 h 2471652"/>
              <a:gd name="connsiteX1" fmla="*/ 1066452 w 1943102"/>
              <a:gd name="connsiteY1" fmla="*/ 16778 h 2471652"/>
              <a:gd name="connsiteX2" fmla="*/ 1943102 w 1943102"/>
              <a:gd name="connsiteY2" fmla="*/ 0 h 2471652"/>
              <a:gd name="connsiteX3" fmla="*/ 730893 w 1943102"/>
              <a:gd name="connsiteY3" fmla="*/ 2157018 h 2471652"/>
              <a:gd name="connsiteX4" fmla="*/ 52858 w 1943102"/>
              <a:gd name="connsiteY4" fmla="*/ 2432123 h 2471652"/>
              <a:gd name="connsiteX5" fmla="*/ 38801 w 1943102"/>
              <a:gd name="connsiteY5" fmla="*/ 2173796 h 2471652"/>
              <a:gd name="connsiteX0" fmla="*/ 37415 w 1941716"/>
              <a:gd name="connsiteY0" fmla="*/ 2173796 h 2471652"/>
              <a:gd name="connsiteX1" fmla="*/ 1065066 w 1941716"/>
              <a:gd name="connsiteY1" fmla="*/ 16778 h 2471652"/>
              <a:gd name="connsiteX2" fmla="*/ 1941716 w 1941716"/>
              <a:gd name="connsiteY2" fmla="*/ 0 h 2471652"/>
              <a:gd name="connsiteX3" fmla="*/ 729507 w 1941716"/>
              <a:gd name="connsiteY3" fmla="*/ 2157018 h 2471652"/>
              <a:gd name="connsiteX4" fmla="*/ 51472 w 1941716"/>
              <a:gd name="connsiteY4" fmla="*/ 2432123 h 2471652"/>
              <a:gd name="connsiteX5" fmla="*/ 37415 w 1941716"/>
              <a:gd name="connsiteY5" fmla="*/ 2173796 h 2471652"/>
              <a:gd name="connsiteX0" fmla="*/ 31429 w 1935730"/>
              <a:gd name="connsiteY0" fmla="*/ 2173796 h 2471652"/>
              <a:gd name="connsiteX1" fmla="*/ 1059080 w 1935730"/>
              <a:gd name="connsiteY1" fmla="*/ 16778 h 2471652"/>
              <a:gd name="connsiteX2" fmla="*/ 1935730 w 1935730"/>
              <a:gd name="connsiteY2" fmla="*/ 0 h 2471652"/>
              <a:gd name="connsiteX3" fmla="*/ 723521 w 1935730"/>
              <a:gd name="connsiteY3" fmla="*/ 2157018 h 2471652"/>
              <a:gd name="connsiteX4" fmla="*/ 45486 w 1935730"/>
              <a:gd name="connsiteY4" fmla="*/ 2432123 h 2471652"/>
              <a:gd name="connsiteX5" fmla="*/ 31429 w 1935730"/>
              <a:gd name="connsiteY5" fmla="*/ 2173796 h 2471652"/>
              <a:gd name="connsiteX0" fmla="*/ 36049 w 1940350"/>
              <a:gd name="connsiteY0" fmla="*/ 2173796 h 2489015"/>
              <a:gd name="connsiteX1" fmla="*/ 1063700 w 1940350"/>
              <a:gd name="connsiteY1" fmla="*/ 16778 h 2489015"/>
              <a:gd name="connsiteX2" fmla="*/ 1940350 w 1940350"/>
              <a:gd name="connsiteY2" fmla="*/ 0 h 2489015"/>
              <a:gd name="connsiteX3" fmla="*/ 728141 w 1940350"/>
              <a:gd name="connsiteY3" fmla="*/ 2157018 h 2489015"/>
              <a:gd name="connsiteX4" fmla="*/ 39514 w 1940350"/>
              <a:gd name="connsiteY4" fmla="*/ 2460367 h 2489015"/>
              <a:gd name="connsiteX5" fmla="*/ 36049 w 1940350"/>
              <a:gd name="connsiteY5" fmla="*/ 2173796 h 2489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0350" h="2489015">
                <a:moveTo>
                  <a:pt x="36049" y="2173796"/>
                </a:moveTo>
                <a:lnTo>
                  <a:pt x="1063700" y="16778"/>
                </a:lnTo>
                <a:lnTo>
                  <a:pt x="1940350" y="0"/>
                </a:lnTo>
                <a:lnTo>
                  <a:pt x="728141" y="2157018"/>
                </a:lnTo>
                <a:cubicBezTo>
                  <a:pt x="464859" y="2617078"/>
                  <a:pt x="20732" y="2467143"/>
                  <a:pt x="39514" y="2460367"/>
                </a:cubicBezTo>
                <a:cubicBezTo>
                  <a:pt x="-10894" y="2485988"/>
                  <a:pt x="-14181" y="2250553"/>
                  <a:pt x="36049" y="2173796"/>
                </a:cubicBezTo>
                <a:close/>
              </a:path>
            </a:pathLst>
          </a:custGeom>
          <a:solidFill>
            <a:srgbClr val="CC66FF"/>
          </a:solidFill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D66EB03-375C-441D-85B5-DB7E717426C3}"/>
              </a:ext>
            </a:extLst>
          </p:cNvPr>
          <p:cNvGrpSpPr/>
          <p:nvPr/>
        </p:nvGrpSpPr>
        <p:grpSpPr>
          <a:xfrm rot="20903006">
            <a:off x="4879865" y="2616667"/>
            <a:ext cx="2751589" cy="1016467"/>
            <a:chOff x="1702965" y="1468073"/>
            <a:chExt cx="2751589" cy="1016467"/>
          </a:xfrm>
          <a:solidFill>
            <a:schemeClr val="accent2"/>
          </a:solidFill>
          <a:effectLst>
            <a:outerShdw blurRad="190500" dist="114300" dir="78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4F87C51-569A-48B4-A771-94469EF9217E}"/>
                </a:ext>
              </a:extLst>
            </p:cNvPr>
            <p:cNvSpPr/>
            <p:nvPr/>
          </p:nvSpPr>
          <p:spPr>
            <a:xfrm>
              <a:off x="1702965" y="1687585"/>
              <a:ext cx="2751589" cy="796955"/>
            </a:xfrm>
            <a:prstGeom prst="ellipse">
              <a:avLst/>
            </a:prstGeom>
            <a:grpFill/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30C6CBB-154E-467B-AB32-EF4528B3DD6B}"/>
                </a:ext>
              </a:extLst>
            </p:cNvPr>
            <p:cNvSpPr/>
            <p:nvPr/>
          </p:nvSpPr>
          <p:spPr>
            <a:xfrm>
              <a:off x="1702965" y="1468073"/>
              <a:ext cx="2751589" cy="796955"/>
            </a:xfrm>
            <a:prstGeom prst="ellipse">
              <a:avLst/>
            </a:prstGeom>
            <a:grpFill/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6BD3C7B-0381-4E6F-A127-0F8BF114D196}"/>
              </a:ext>
            </a:extLst>
          </p:cNvPr>
          <p:cNvSpPr txBox="1"/>
          <p:nvPr/>
        </p:nvSpPr>
        <p:spPr>
          <a:xfrm rot="17218644">
            <a:off x="4144840" y="4171570"/>
            <a:ext cx="21335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002060"/>
                </a:solidFill>
                <a:latin typeface="Ruluko" panose="02000000000000000000" pitchFamily="2" charset="0"/>
                <a:cs typeface="Levenim MT" pitchFamily="2" charset="-79"/>
              </a:rPr>
              <a:t>money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E6486A-12E9-49C0-BB92-0B2EDAD487F8}"/>
              </a:ext>
            </a:extLst>
          </p:cNvPr>
          <p:cNvSpPr txBox="1"/>
          <p:nvPr/>
        </p:nvSpPr>
        <p:spPr>
          <a:xfrm rot="3291515">
            <a:off x="6767507" y="4018482"/>
            <a:ext cx="21335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002060"/>
                </a:solidFill>
                <a:latin typeface="Ruluko" panose="02000000000000000000" pitchFamily="2" charset="0"/>
                <a:cs typeface="Levenim MT" pitchFamily="2" charset="-79"/>
              </a:rPr>
              <a:t>home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6F5F79-E2CA-464D-B7F9-BB5F3C2460F5}"/>
              </a:ext>
            </a:extLst>
          </p:cNvPr>
          <p:cNvSpPr txBox="1"/>
          <p:nvPr/>
        </p:nvSpPr>
        <p:spPr>
          <a:xfrm rot="4175951">
            <a:off x="5726925" y="4307531"/>
            <a:ext cx="193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  <a:latin typeface="Ruluko" panose="02000000000000000000" pitchFamily="2" charset="0"/>
                <a:cs typeface="Levenim MT" pitchFamily="2" charset="-79"/>
              </a:rPr>
              <a:t>relationships</a:t>
            </a:r>
            <a:endParaRPr lang="en-GB" b="1" dirty="0">
              <a:solidFill>
                <a:srgbClr val="002060"/>
              </a:solidFill>
              <a:latin typeface="Ruluko" panose="02000000000000000000" pitchFamily="2" charset="0"/>
              <a:cs typeface="Levenim MT" pitchFamily="2" charset="-79"/>
            </a:endParaRPr>
          </a:p>
        </p:txBody>
      </p:sp>
      <p:pic>
        <p:nvPicPr>
          <p:cNvPr id="4" name="Picture 3" descr="Diagram&#10;&#10;Description automatically generated with low confidence">
            <a:extLst>
              <a:ext uri="{FF2B5EF4-FFF2-40B4-BE49-F238E27FC236}">
                <a16:creationId xmlns:a16="http://schemas.microsoft.com/office/drawing/2014/main" id="{742D5E5A-FD54-40C6-BA34-329B88269F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55071">
            <a:off x="4634391" y="461352"/>
            <a:ext cx="2899064" cy="274731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419B72B-EC4B-42F3-8894-A62B1B906087}"/>
              </a:ext>
            </a:extLst>
          </p:cNvPr>
          <p:cNvSpPr txBox="1"/>
          <p:nvPr/>
        </p:nvSpPr>
        <p:spPr>
          <a:xfrm>
            <a:off x="2111230" y="215056"/>
            <a:ext cx="31414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002060"/>
                </a:solidFill>
                <a:latin typeface="Ruluko" panose="02000000000000000000" pitchFamily="2" charset="0"/>
                <a:cs typeface="Levenim MT" pitchFamily="2" charset="-79"/>
              </a:rPr>
              <a:t>Relationship problems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3DDFC37-BB23-4A6D-B187-3F141A3DB31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9119" y="5994023"/>
            <a:ext cx="671120" cy="75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162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20BB7640DE7143BC6D616D7CEECABA" ma:contentTypeVersion="15" ma:contentTypeDescription="Create a new document." ma:contentTypeScope="" ma:versionID="fa471bad547f357c056a428d7debb30f">
  <xsd:schema xmlns:xsd="http://www.w3.org/2001/XMLSchema" xmlns:xs="http://www.w3.org/2001/XMLSchema" xmlns:p="http://schemas.microsoft.com/office/2006/metadata/properties" xmlns:ns3="d28f1300-0e66-4029-908e-1fec785304fe" xmlns:ns4="e70a2fbf-b6e6-4b5c-b731-1d0e44d14197" targetNamespace="http://schemas.microsoft.com/office/2006/metadata/properties" ma:root="true" ma:fieldsID="810cceaf3a0eaed0f27f1827ac632de5" ns3:_="" ns4:_="">
    <xsd:import namespace="d28f1300-0e66-4029-908e-1fec785304fe"/>
    <xsd:import namespace="e70a2fbf-b6e6-4b5c-b731-1d0e44d1419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Location" minOccurs="0"/>
                <xsd:element ref="ns3:MediaLengthInSeconds" minOccurs="0"/>
                <xsd:element ref="ns3:xSherpaClassifyTa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8f1300-0e66-4029-908e-1fec785304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xSherpaClassifyTag" ma:index="22" nillable="true" ma:displayName="xSherpaClassifyTag" ma:internalName="xSherpaClassifyTag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0a2fbf-b6e6-4b5c-b731-1d0e44d1419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xSherpaClassifyTag xmlns="d28f1300-0e66-4029-908e-1fec785304fe" xsi:nil="true"/>
  </documentManagement>
</p:properties>
</file>

<file path=customXml/itemProps1.xml><?xml version="1.0" encoding="utf-8"?>
<ds:datastoreItem xmlns:ds="http://schemas.openxmlformats.org/officeDocument/2006/customXml" ds:itemID="{BC4D819F-3261-4A7C-929B-DBFB43E378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8f1300-0e66-4029-908e-1fec785304fe"/>
    <ds:schemaRef ds:uri="e70a2fbf-b6e6-4b5c-b731-1d0e44d141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A84561F-3AC8-4E08-9015-32BA4DDA09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654411-A4AB-492F-AD73-9F6E3529D547}">
  <ds:schemaRefs>
    <ds:schemaRef ds:uri="http://purl.org/dc/terms/"/>
    <ds:schemaRef ds:uri="http://purl.org/dc/elements/1.1/"/>
    <ds:schemaRef ds:uri="http://purl.org/dc/dcmitype/"/>
    <ds:schemaRef ds:uri="d28f1300-0e66-4029-908e-1fec785304fe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e70a2fbf-b6e6-4b5c-b731-1d0e44d14197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2485</TotalTime>
  <Words>260</Words>
  <Application>Microsoft Office PowerPoint</Application>
  <PresentationFormat>Widescreen</PresentationFormat>
  <Paragraphs>63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Fundamental  Brigade</vt:lpstr>
      <vt:lpstr>Komika Title</vt:lpstr>
      <vt:lpstr>Ruluko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Johnson</dc:creator>
  <cp:lastModifiedBy>Fiona Johnson</cp:lastModifiedBy>
  <cp:revision>4</cp:revision>
  <dcterms:created xsi:type="dcterms:W3CDTF">2022-02-22T08:29:00Z</dcterms:created>
  <dcterms:modified xsi:type="dcterms:W3CDTF">2022-10-25T10:47:17Z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0x0101000020BB7640DE7143BC6D616D7CEECABA</vt:lpwstr>
  </property>
</Properties>
</file>