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0"/>
  </p:notesMasterIdLst>
  <p:handoutMasterIdLst>
    <p:handoutMasterId r:id="rId21"/>
  </p:handoutMasterIdLst>
  <p:sldIdLst>
    <p:sldId id="265" r:id="rId2"/>
    <p:sldId id="280" r:id="rId3"/>
    <p:sldId id="266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90" y="4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fld id="{C0840E64-78EA-480E-9DFC-F5D183737F14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F323AA-170C-4C76-B350-C21CF15222D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236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FF323AA-170C-4C76-B350-C21CF15222D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7153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FF323AA-170C-4C76-B350-C21CF15222D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07025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FF323AA-170C-4C76-B350-C21CF15222D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743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F323AA-170C-4C76-B350-C21CF15222D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707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F323AA-170C-4C76-B350-C21CF15222D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7049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56802B-70FA-41EA-BEAA-8B64D5BF1424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F512D428-74E3-499E-9255-6C7C463A82F6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ED329652-6112-4F3D-B614-62B56A045E3D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64E64D-1B50-4EC0-83A1-DE58B45AB49E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61A824-A4A3-4BDD-B7F1-293A0EC1EA54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4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1B1D06-1BCF-4BCB-9319-09267D16BB9F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61324-1C8A-40EA-A8C7-BACD05350B74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5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A78C1D-B8C9-43D1-BED3-AB201E145563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A2D3EE-FBE6-4434-A13B-BD4C1C612D44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1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29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7CE88-25CB-4863-9EE6-45C20EA99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1" y="757645"/>
            <a:ext cx="10470778" cy="40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Fogbow rainbow</a:t>
            </a:r>
          </a:p>
        </p:txBody>
      </p:sp>
      <p:pic>
        <p:nvPicPr>
          <p:cNvPr id="9218" name="Picture 2" descr="What is a fogbow? | BBC Science Focus Magazine">
            <a:extLst>
              <a:ext uri="{FF2B5EF4-FFF2-40B4-BE49-F238E27FC236}">
                <a16:creationId xmlns:a16="http://schemas.microsoft.com/office/drawing/2014/main" id="{ED099ACA-85D3-0BF2-10E7-FFE49BE9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" y="1803305"/>
            <a:ext cx="10448365" cy="4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6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Double rainbow</a:t>
            </a:r>
          </a:p>
        </p:txBody>
      </p:sp>
      <p:pic>
        <p:nvPicPr>
          <p:cNvPr id="10242" name="Picture 2" descr="How rare are double rainbows? | HowStuffWorks">
            <a:extLst>
              <a:ext uri="{FF2B5EF4-FFF2-40B4-BE49-F238E27FC236}">
                <a16:creationId xmlns:a16="http://schemas.microsoft.com/office/drawing/2014/main" id="{AD4BFC5B-5CB5-D600-2E79-698CAFCF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7" y="1528763"/>
            <a:ext cx="7529649" cy="50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9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Rainbow wheel</a:t>
            </a:r>
          </a:p>
        </p:txBody>
      </p:sp>
      <p:pic>
        <p:nvPicPr>
          <p:cNvPr id="10244" name="Picture 4" descr="Yarra Valley Rainbow Wheel - EPOD - a service of USRA">
            <a:extLst>
              <a:ext uri="{FF2B5EF4-FFF2-40B4-BE49-F238E27FC236}">
                <a16:creationId xmlns:a16="http://schemas.microsoft.com/office/drawing/2014/main" id="{0776144D-4EAD-9700-86D9-92BD5FC2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34" y="1763486"/>
            <a:ext cx="6483531" cy="48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1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Waterfall rainbow</a:t>
            </a:r>
          </a:p>
        </p:txBody>
      </p:sp>
      <p:pic>
        <p:nvPicPr>
          <p:cNvPr id="12290" name="Picture 2" descr="Incredible rainbow waterfall appears in California in magical natural  phenomenon - Mirror Online">
            <a:extLst>
              <a:ext uri="{FF2B5EF4-FFF2-40B4-BE49-F238E27FC236}">
                <a16:creationId xmlns:a16="http://schemas.microsoft.com/office/drawing/2014/main" id="{F5261E9C-3B70-D3AF-C138-52048245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25" y="1528763"/>
            <a:ext cx="4976949" cy="49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4052047" y="802657"/>
            <a:ext cx="7906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white"/>
                </a:solidFill>
                <a:latin typeface="Ink Free" panose="03080402000500000000" pitchFamily="66" charset="0"/>
              </a:rPr>
              <a:t>Alexander’s dark band rainbow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13314" name="Picture 2" descr="Holly's Blog: Rainbows, double rainbows and Alexander's Dark Band | ITV  News Meridian">
            <a:extLst>
              <a:ext uri="{FF2B5EF4-FFF2-40B4-BE49-F238E27FC236}">
                <a16:creationId xmlns:a16="http://schemas.microsoft.com/office/drawing/2014/main" id="{FB273274-4D24-1977-07B4-FCBC8B34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04" y="1722783"/>
            <a:ext cx="8544392" cy="48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1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4052047" y="802657"/>
            <a:ext cx="7906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Twinned rainbow</a:t>
            </a:r>
          </a:p>
        </p:txBody>
      </p:sp>
      <p:pic>
        <p:nvPicPr>
          <p:cNvPr id="14338" name="Picture 2" descr="Twinned rainbows: a remarkably rare sight | Register | The Times">
            <a:extLst>
              <a:ext uri="{FF2B5EF4-FFF2-40B4-BE49-F238E27FC236}">
                <a16:creationId xmlns:a16="http://schemas.microsoft.com/office/drawing/2014/main" id="{4AE47D13-2C1D-8552-FFBB-6E681533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49" y="1939650"/>
            <a:ext cx="6770102" cy="45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253317" y="958009"/>
            <a:ext cx="496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Sea spray </a:t>
            </a:r>
            <a:r>
              <a:rPr lang="en-GB" sz="4400" dirty="0">
                <a:solidFill>
                  <a:prstClr val="white"/>
                </a:solidFill>
                <a:latin typeface="Ink Free" panose="03080402000500000000" pitchFamily="66" charset="0"/>
              </a:rPr>
              <a:t>r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ainbow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15362" name="Picture 2" descr="A Rainbow Formed In Sea Spray High-Res Stock Photo - Getty Images">
            <a:extLst>
              <a:ext uri="{FF2B5EF4-FFF2-40B4-BE49-F238E27FC236}">
                <a16:creationId xmlns:a16="http://schemas.microsoft.com/office/drawing/2014/main" id="{5BA4B936-523F-D70A-AE60-4AC91613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1" y="1727450"/>
            <a:ext cx="7082118" cy="47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5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253317" y="958009"/>
            <a:ext cx="632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Supernumerary rainbow</a:t>
            </a:r>
          </a:p>
        </p:txBody>
      </p:sp>
      <p:pic>
        <p:nvPicPr>
          <p:cNvPr id="16386" name="Picture 2" descr="Supernumerary rainbow over New Jersey | Earth | EarthSky">
            <a:extLst>
              <a:ext uri="{FF2B5EF4-FFF2-40B4-BE49-F238E27FC236}">
                <a16:creationId xmlns:a16="http://schemas.microsoft.com/office/drawing/2014/main" id="{E613C5AF-BA82-19BE-C1E5-BE268E20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41" y="1727450"/>
            <a:ext cx="4623117" cy="48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3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3848660" y="958009"/>
            <a:ext cx="3634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white"/>
                </a:solidFill>
                <a:latin typeface="Ink Free" panose="03080402000500000000" pitchFamily="66" charset="0"/>
              </a:rPr>
              <a:t>Rainbow cloud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17410" name="Picture 2" descr="Rainbow cloud spotted over Corsham and from other places in north Wiltshire  | Swindon Advertiser">
            <a:extLst>
              <a:ext uri="{FF2B5EF4-FFF2-40B4-BE49-F238E27FC236}">
                <a16:creationId xmlns:a16="http://schemas.microsoft.com/office/drawing/2014/main" id="{8EBF119B-7A81-602B-7E84-882CE95C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60" y="1727450"/>
            <a:ext cx="3634068" cy="48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0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1471747" y="2037805"/>
            <a:ext cx="9422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How many of you have seen a rainbow?</a:t>
            </a:r>
          </a:p>
        </p:txBody>
      </p:sp>
    </p:spTree>
    <p:extLst>
      <p:ext uri="{BB962C8B-B14F-4D97-AF65-F5344CB8AC3E}">
        <p14:creationId xmlns:p14="http://schemas.microsoft.com/office/powerpoint/2010/main" val="179739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1471747" y="2037805"/>
            <a:ext cx="9422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How many of you have seen these kinds of rainbows?</a:t>
            </a:r>
          </a:p>
        </p:txBody>
      </p:sp>
    </p:spTree>
    <p:extLst>
      <p:ext uri="{BB962C8B-B14F-4D97-AF65-F5344CB8AC3E}">
        <p14:creationId xmlns:p14="http://schemas.microsoft.com/office/powerpoint/2010/main" val="403412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eing 747 Rainbow contrails : r/aviation">
            <a:extLst>
              <a:ext uri="{FF2B5EF4-FFF2-40B4-BE49-F238E27FC236}">
                <a16:creationId xmlns:a16="http://schemas.microsoft.com/office/drawing/2014/main" id="{A47ABC34-6D87-3C08-70DB-C71C6AF5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05" y="1184136"/>
            <a:ext cx="7811589" cy="52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6095999" y="261257"/>
            <a:ext cx="283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Ink Free" panose="03080402000500000000" pitchFamily="66" charset="0"/>
              </a:rPr>
              <a:t>Contrails</a:t>
            </a:r>
          </a:p>
        </p:txBody>
      </p:sp>
    </p:spTree>
    <p:extLst>
      <p:ext uri="{BB962C8B-B14F-4D97-AF65-F5344CB8AC3E}">
        <p14:creationId xmlns:p14="http://schemas.microsoft.com/office/powerpoint/2010/main" val="99118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6670765" y="605433"/>
            <a:ext cx="283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Ink Free" panose="03080402000500000000" pitchFamily="66" charset="0"/>
              </a:rPr>
              <a:t>Moonbow</a:t>
            </a:r>
          </a:p>
        </p:txBody>
      </p:sp>
      <p:pic>
        <p:nvPicPr>
          <p:cNvPr id="2050" name="Picture 2" descr="Hawaii moonbow">
            <a:extLst>
              <a:ext uri="{FF2B5EF4-FFF2-40B4-BE49-F238E27FC236}">
                <a16:creationId xmlns:a16="http://schemas.microsoft.com/office/drawing/2014/main" id="{378CA7BA-CBDC-2033-9B59-F2DEFE00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87" y="1528763"/>
            <a:ext cx="7621023" cy="50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Upside down rainbow</a:t>
            </a:r>
          </a:p>
        </p:txBody>
      </p:sp>
      <p:pic>
        <p:nvPicPr>
          <p:cNvPr id="3076" name="Picture 4" descr="Weird weather! Take a look at this upside down rainbow | Central - ITV News">
            <a:extLst>
              <a:ext uri="{FF2B5EF4-FFF2-40B4-BE49-F238E27FC236}">
                <a16:creationId xmlns:a16="http://schemas.microsoft.com/office/drawing/2014/main" id="{1FF011A5-385C-227E-80CA-8D925838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18" y="1632857"/>
            <a:ext cx="8435364" cy="47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3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Full circle rainbow</a:t>
            </a:r>
          </a:p>
        </p:txBody>
      </p:sp>
      <p:pic>
        <p:nvPicPr>
          <p:cNvPr id="6148" name="Picture 4" descr="How to see a full circle rainbow | Earth | EarthSky">
            <a:extLst>
              <a:ext uri="{FF2B5EF4-FFF2-40B4-BE49-F238E27FC236}">
                <a16:creationId xmlns:a16="http://schemas.microsoft.com/office/drawing/2014/main" id="{756C4876-1D82-A473-5A5F-457DD708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8763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Ink Free" panose="03080402000500000000" pitchFamily="66" charset="0"/>
              </a:rPr>
              <a:t>Reflection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rainbow</a:t>
            </a:r>
          </a:p>
        </p:txBody>
      </p:sp>
      <p:pic>
        <p:nvPicPr>
          <p:cNvPr id="7170" name="Picture 2" descr="Rainbow Reflection | I couldn't resist getting the reflectio… | Flickr">
            <a:extLst>
              <a:ext uri="{FF2B5EF4-FFF2-40B4-BE49-F238E27FC236}">
                <a16:creationId xmlns:a16="http://schemas.microsoft.com/office/drawing/2014/main" id="{E0B78D3A-C33B-2BB0-BFD3-BA93CBC0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528763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1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Monochrome rainbow</a:t>
            </a:r>
          </a:p>
        </p:txBody>
      </p:sp>
      <p:pic>
        <p:nvPicPr>
          <p:cNvPr id="8194" name="Picture 2" descr="Monochrome rainbow - Wikiwand">
            <a:extLst>
              <a:ext uri="{FF2B5EF4-FFF2-40B4-BE49-F238E27FC236}">
                <a16:creationId xmlns:a16="http://schemas.microsoft.com/office/drawing/2014/main" id="{7082A103-E06A-3D2E-DBD2-F1912D9A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1598209"/>
            <a:ext cx="9265242" cy="45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66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130</TotalTime>
  <Words>53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Ink Free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Moorby</dc:creator>
  <cp:lastModifiedBy>Fiona Johnson</cp:lastModifiedBy>
  <cp:revision>3</cp:revision>
  <dcterms:created xsi:type="dcterms:W3CDTF">2022-11-10T14:43:08Z</dcterms:created>
  <dcterms:modified xsi:type="dcterms:W3CDTF">2022-12-02T08:32:26Z</dcterms:modified>
</cp:coreProperties>
</file>