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0" r:id="rId4"/>
    <p:sldId id="261" r:id="rId5"/>
    <p:sldId id="259" r:id="rId6"/>
    <p:sldId id="263" r:id="rId7"/>
    <p:sldId id="267" r:id="rId8"/>
    <p:sldId id="269" r:id="rId9"/>
    <p:sldId id="270" r:id="rId10"/>
    <p:sldId id="274" r:id="rId11"/>
    <p:sldId id="271" r:id="rId12"/>
    <p:sldId id="275" r:id="rId13"/>
    <p:sldId id="279" r:id="rId14"/>
    <p:sldId id="26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3F271-8251-4B7A-AA59-A5D814D666B3}" v="134" dt="2022-09-07T13:57:52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Johnson" userId="cb662817-8725-4012-8f75-f6f30707ee54" providerId="ADAL" clId="{4F33F271-8251-4B7A-AA59-A5D814D666B3}"/>
    <pc:docChg chg="undo custSel addSld delSld modSld sldOrd">
      <pc:chgData name="Fiona Johnson" userId="cb662817-8725-4012-8f75-f6f30707ee54" providerId="ADAL" clId="{4F33F271-8251-4B7A-AA59-A5D814D666B3}" dt="2022-09-07T14:00:10.086" v="1480" actId="1076"/>
      <pc:docMkLst>
        <pc:docMk/>
      </pc:docMkLst>
      <pc:sldChg chg="addSp modSp del mod setBg">
        <pc:chgData name="Fiona Johnson" userId="cb662817-8725-4012-8f75-f6f30707ee54" providerId="ADAL" clId="{4F33F271-8251-4B7A-AA59-A5D814D666B3}" dt="2022-08-23T15:12:17.545" v="76" actId="2696"/>
        <pc:sldMkLst>
          <pc:docMk/>
          <pc:sldMk cId="559227952" sldId="256"/>
        </pc:sldMkLst>
        <pc:picChg chg="mod">
          <ac:chgData name="Fiona Johnson" userId="cb662817-8725-4012-8f75-f6f30707ee54" providerId="ADAL" clId="{4F33F271-8251-4B7A-AA59-A5D814D666B3}" dt="2022-08-23T15:06:42.276" v="42" actId="14100"/>
          <ac:picMkLst>
            <pc:docMk/>
            <pc:sldMk cId="559227952" sldId="256"/>
            <ac:picMk id="5" creationId="{F535856D-D8A2-48DD-9F34-185A4B83F7B7}"/>
          </ac:picMkLst>
        </pc:picChg>
        <pc:picChg chg="add mod modCrop">
          <ac:chgData name="Fiona Johnson" userId="cb662817-8725-4012-8f75-f6f30707ee54" providerId="ADAL" clId="{4F33F271-8251-4B7A-AA59-A5D814D666B3}" dt="2022-08-23T15:11:49.909" v="75" actId="1582"/>
          <ac:picMkLst>
            <pc:docMk/>
            <pc:sldMk cId="559227952" sldId="256"/>
            <ac:picMk id="7" creationId="{1F6A122F-F05F-4B48-BEF2-FBB77324C8AD}"/>
          </ac:picMkLst>
        </pc:picChg>
      </pc:sldChg>
      <pc:sldChg chg="addSp delSp modSp del mod">
        <pc:chgData name="Fiona Johnson" userId="cb662817-8725-4012-8f75-f6f30707ee54" providerId="ADAL" clId="{4F33F271-8251-4B7A-AA59-A5D814D666B3}" dt="2022-08-24T14:24:10.426" v="485" actId="2696"/>
        <pc:sldMkLst>
          <pc:docMk/>
          <pc:sldMk cId="2273912196" sldId="257"/>
        </pc:sldMkLst>
        <pc:spChg chg="add mod">
          <ac:chgData name="Fiona Johnson" userId="cb662817-8725-4012-8f75-f6f30707ee54" providerId="ADAL" clId="{4F33F271-8251-4B7A-AA59-A5D814D666B3}" dt="2022-08-24T14:21:18.716" v="412" actId="962"/>
          <ac:spMkLst>
            <pc:docMk/>
            <pc:sldMk cId="2273912196" sldId="257"/>
            <ac:spMk id="4" creationId="{286E689F-B29E-4D3F-BEB5-56B667F7B8A1}"/>
          </ac:spMkLst>
        </pc:spChg>
        <pc:picChg chg="add mod">
          <ac:chgData name="Fiona Johnson" userId="cb662817-8725-4012-8f75-f6f30707ee54" providerId="ADAL" clId="{4F33F271-8251-4B7A-AA59-A5D814D666B3}" dt="2022-08-23T15:13:29.464" v="85" actId="1076"/>
          <ac:picMkLst>
            <pc:docMk/>
            <pc:sldMk cId="2273912196" sldId="257"/>
            <ac:picMk id="3" creationId="{17B2F963-8F2B-4372-A3CE-04E378973177}"/>
          </ac:picMkLst>
        </pc:picChg>
        <pc:picChg chg="add del mod">
          <ac:chgData name="Fiona Johnson" userId="cb662817-8725-4012-8f75-f6f30707ee54" providerId="ADAL" clId="{4F33F271-8251-4B7A-AA59-A5D814D666B3}" dt="2022-08-24T14:21:21.690" v="413" actId="21"/>
          <ac:picMkLst>
            <pc:docMk/>
            <pc:sldMk cId="2273912196" sldId="257"/>
            <ac:picMk id="6" creationId="{D72BBD6F-413D-4F51-B86B-6AA8E4CE30C6}"/>
          </ac:picMkLst>
        </pc:picChg>
      </pc:sldChg>
      <pc:sldChg chg="addSp delSp modSp mod setBg">
        <pc:chgData name="Fiona Johnson" userId="cb662817-8725-4012-8f75-f6f30707ee54" providerId="ADAL" clId="{4F33F271-8251-4B7A-AA59-A5D814D666B3}" dt="2022-09-07T13:44:25.442" v="1470" actId="732"/>
        <pc:sldMkLst>
          <pc:docMk/>
          <pc:sldMk cId="2395276472" sldId="258"/>
        </pc:sldMkLst>
        <pc:spChg chg="mod">
          <ac:chgData name="Fiona Johnson" userId="cb662817-8725-4012-8f75-f6f30707ee54" providerId="ADAL" clId="{4F33F271-8251-4B7A-AA59-A5D814D666B3}" dt="2022-09-02T13:12:14.925" v="860" actId="20577"/>
          <ac:spMkLst>
            <pc:docMk/>
            <pc:sldMk cId="2395276472" sldId="258"/>
            <ac:spMk id="2" creationId="{9097D7E0-71AD-4629-9915-BA56717DEFAD}"/>
          </ac:spMkLst>
        </pc:spChg>
        <pc:picChg chg="add del mod">
          <ac:chgData name="Fiona Johnson" userId="cb662817-8725-4012-8f75-f6f30707ee54" providerId="ADAL" clId="{4F33F271-8251-4B7A-AA59-A5D814D666B3}" dt="2022-09-07T13:42:24.542" v="1462" actId="478"/>
          <ac:picMkLst>
            <pc:docMk/>
            <pc:sldMk cId="2395276472" sldId="258"/>
            <ac:picMk id="3" creationId="{A0EF246E-15F1-4722-8A5A-46CECCEF33E9}"/>
          </ac:picMkLst>
        </pc:picChg>
        <pc:picChg chg="add mod">
          <ac:chgData name="Fiona Johnson" userId="cb662817-8725-4012-8f75-f6f30707ee54" providerId="ADAL" clId="{4F33F271-8251-4B7A-AA59-A5D814D666B3}" dt="2022-08-24T14:23:10.724" v="483"/>
          <ac:picMkLst>
            <pc:docMk/>
            <pc:sldMk cId="2395276472" sldId="258"/>
            <ac:picMk id="4" creationId="{E46CD290-7A88-499B-A002-8D9D3F88913D}"/>
          </ac:picMkLst>
        </pc:picChg>
        <pc:picChg chg="add del mod ord">
          <ac:chgData name="Fiona Johnson" userId="cb662817-8725-4012-8f75-f6f30707ee54" providerId="ADAL" clId="{4F33F271-8251-4B7A-AA59-A5D814D666B3}" dt="2022-08-24T14:46:16.120" v="540" actId="478"/>
          <ac:picMkLst>
            <pc:docMk/>
            <pc:sldMk cId="2395276472" sldId="258"/>
            <ac:picMk id="5" creationId="{AD54422C-E151-4506-935A-1C2D95E12EA5}"/>
          </ac:picMkLst>
        </pc:picChg>
        <pc:picChg chg="add del mod ord">
          <ac:chgData name="Fiona Johnson" userId="cb662817-8725-4012-8f75-f6f30707ee54" providerId="ADAL" clId="{4F33F271-8251-4B7A-AA59-A5D814D666B3}" dt="2022-08-24T15:15:12.664" v="635" actId="478"/>
          <ac:picMkLst>
            <pc:docMk/>
            <pc:sldMk cId="2395276472" sldId="258"/>
            <ac:picMk id="6" creationId="{DA067916-E55E-46C2-97CF-684D68AF3580}"/>
          </ac:picMkLst>
        </pc:picChg>
        <pc:picChg chg="add del mod ord">
          <ac:chgData name="Fiona Johnson" userId="cb662817-8725-4012-8f75-f6f30707ee54" providerId="ADAL" clId="{4F33F271-8251-4B7A-AA59-A5D814D666B3}" dt="2022-08-24T15:15:19.265" v="637" actId="478"/>
          <ac:picMkLst>
            <pc:docMk/>
            <pc:sldMk cId="2395276472" sldId="258"/>
            <ac:picMk id="7" creationId="{164E8B26-8D40-42C9-A699-696C081E4B99}"/>
          </ac:picMkLst>
        </pc:picChg>
        <pc:picChg chg="add del mod">
          <ac:chgData name="Fiona Johnson" userId="cb662817-8725-4012-8f75-f6f30707ee54" providerId="ADAL" clId="{4F33F271-8251-4B7A-AA59-A5D814D666B3}" dt="2022-09-07T13:42:19.005" v="1461" actId="478"/>
          <ac:picMkLst>
            <pc:docMk/>
            <pc:sldMk cId="2395276472" sldId="258"/>
            <ac:picMk id="8" creationId="{39A9229B-4FEC-4ABB-BD34-AC351F68F765}"/>
          </ac:picMkLst>
        </pc:picChg>
        <pc:picChg chg="add mod ord modCrop">
          <ac:chgData name="Fiona Johnson" userId="cb662817-8725-4012-8f75-f6f30707ee54" providerId="ADAL" clId="{4F33F271-8251-4B7A-AA59-A5D814D666B3}" dt="2022-09-07T13:43:17.565" v="1468" actId="1037"/>
          <ac:picMkLst>
            <pc:docMk/>
            <pc:sldMk cId="2395276472" sldId="258"/>
            <ac:picMk id="9" creationId="{BAAECD9C-19A2-41A3-A5D0-21265749737C}"/>
          </ac:picMkLst>
        </pc:picChg>
        <pc:picChg chg="add del mod">
          <ac:chgData name="Fiona Johnson" userId="cb662817-8725-4012-8f75-f6f30707ee54" providerId="ADAL" clId="{4F33F271-8251-4B7A-AA59-A5D814D666B3}" dt="2022-09-07T08:41:11.350" v="1262" actId="478"/>
          <ac:picMkLst>
            <pc:docMk/>
            <pc:sldMk cId="2395276472" sldId="258"/>
            <ac:picMk id="10" creationId="{38AF4BDB-E42F-4CDC-A81C-40D0F34FFB89}"/>
          </ac:picMkLst>
        </pc:picChg>
        <pc:picChg chg="add del mod ord">
          <ac:chgData name="Fiona Johnson" userId="cb662817-8725-4012-8f75-f6f30707ee54" providerId="ADAL" clId="{4F33F271-8251-4B7A-AA59-A5D814D666B3}" dt="2022-08-24T15:15:56.507" v="655" actId="478"/>
          <ac:picMkLst>
            <pc:docMk/>
            <pc:sldMk cId="2395276472" sldId="258"/>
            <ac:picMk id="10" creationId="{979597D9-03C9-4143-B2B7-532AD4C5502C}"/>
          </ac:picMkLst>
        </pc:picChg>
        <pc:picChg chg="add mod ord modCrop">
          <ac:chgData name="Fiona Johnson" userId="cb662817-8725-4012-8f75-f6f30707ee54" providerId="ADAL" clId="{4F33F271-8251-4B7A-AA59-A5D814D666B3}" dt="2022-09-07T13:44:25.442" v="1470" actId="732"/>
          <ac:picMkLst>
            <pc:docMk/>
            <pc:sldMk cId="2395276472" sldId="258"/>
            <ac:picMk id="11" creationId="{1D7447D3-AE3E-4860-A4A4-AA285310DB3D}"/>
          </ac:picMkLst>
        </pc:picChg>
        <pc:picChg chg="add del mod ord modCrop">
          <ac:chgData name="Fiona Johnson" userId="cb662817-8725-4012-8f75-f6f30707ee54" providerId="ADAL" clId="{4F33F271-8251-4B7A-AA59-A5D814D666B3}" dt="2022-08-31T11:27:55.332" v="831" actId="478"/>
          <ac:picMkLst>
            <pc:docMk/>
            <pc:sldMk cId="2395276472" sldId="258"/>
            <ac:picMk id="11" creationId="{AD09C657-F589-4983-808A-C124F1413B15}"/>
          </ac:picMkLst>
        </pc:picChg>
        <pc:picChg chg="add mod ord modCrop">
          <ac:chgData name="Fiona Johnson" userId="cb662817-8725-4012-8f75-f6f30707ee54" providerId="ADAL" clId="{4F33F271-8251-4B7A-AA59-A5D814D666B3}" dt="2022-08-24T15:17:19.675" v="678" actId="732"/>
          <ac:picMkLst>
            <pc:docMk/>
            <pc:sldMk cId="2395276472" sldId="258"/>
            <ac:picMk id="12" creationId="{A41DBF4E-2C51-4C22-95C8-44111FF8E6E5}"/>
          </ac:picMkLst>
        </pc:picChg>
      </pc:sldChg>
      <pc:sldChg chg="addSp delSp modSp add mod ord setBg">
        <pc:chgData name="Fiona Johnson" userId="cb662817-8725-4012-8f75-f6f30707ee54" providerId="ADAL" clId="{4F33F271-8251-4B7A-AA59-A5D814D666B3}" dt="2022-08-24T15:48:45.123" v="699" actId="688"/>
        <pc:sldMkLst>
          <pc:docMk/>
          <pc:sldMk cId="3347828735" sldId="259"/>
        </pc:sldMkLst>
        <pc:spChg chg="mod">
          <ac:chgData name="Fiona Johnson" userId="cb662817-8725-4012-8f75-f6f30707ee54" providerId="ADAL" clId="{4F33F271-8251-4B7A-AA59-A5D814D666B3}" dt="2022-08-24T15:14:12.299" v="619" actId="207"/>
          <ac:spMkLst>
            <pc:docMk/>
            <pc:sldMk cId="3347828735" sldId="259"/>
            <ac:spMk id="4" creationId="{286E689F-B29E-4D3F-BEB5-56B667F7B8A1}"/>
          </ac:spMkLst>
        </pc:spChg>
        <pc:picChg chg="add del mod modCrop">
          <ac:chgData name="Fiona Johnson" userId="cb662817-8725-4012-8f75-f6f30707ee54" providerId="ADAL" clId="{4F33F271-8251-4B7A-AA59-A5D814D666B3}" dt="2022-08-24T15:14:36.119" v="628" actId="1076"/>
          <ac:picMkLst>
            <pc:docMk/>
            <pc:sldMk cId="3347828735" sldId="259"/>
            <ac:picMk id="3" creationId="{17B2F963-8F2B-4372-A3CE-04E378973177}"/>
          </ac:picMkLst>
        </pc:picChg>
        <pc:picChg chg="add del mod ord modCrop">
          <ac:chgData name="Fiona Johnson" userId="cb662817-8725-4012-8f75-f6f30707ee54" providerId="ADAL" clId="{4F33F271-8251-4B7A-AA59-A5D814D666B3}" dt="2022-08-24T15:14:23.780" v="625" actId="478"/>
          <ac:picMkLst>
            <pc:docMk/>
            <pc:sldMk cId="3347828735" sldId="259"/>
            <ac:picMk id="6" creationId="{C3E641F9-47C5-426E-98FB-4BD2871307FC}"/>
          </ac:picMkLst>
        </pc:picChg>
        <pc:picChg chg="add del mod">
          <ac:chgData name="Fiona Johnson" userId="cb662817-8725-4012-8f75-f6f30707ee54" providerId="ADAL" clId="{4F33F271-8251-4B7A-AA59-A5D814D666B3}" dt="2022-08-24T15:10:50.758" v="587" actId="931"/>
          <ac:picMkLst>
            <pc:docMk/>
            <pc:sldMk cId="3347828735" sldId="259"/>
            <ac:picMk id="7" creationId="{4809A973-9D80-4BD3-9D75-16C270B6FEBA}"/>
          </ac:picMkLst>
        </pc:picChg>
        <pc:picChg chg="add mod">
          <ac:chgData name="Fiona Johnson" userId="cb662817-8725-4012-8f75-f6f30707ee54" providerId="ADAL" clId="{4F33F271-8251-4B7A-AA59-A5D814D666B3}" dt="2022-08-24T15:48:45.123" v="699" actId="688"/>
          <ac:picMkLst>
            <pc:docMk/>
            <pc:sldMk cId="3347828735" sldId="259"/>
            <ac:picMk id="8" creationId="{9138199E-5709-493C-B50E-CC4707C474C6}"/>
          </ac:picMkLst>
        </pc:picChg>
        <pc:picChg chg="add mod ord modCrop">
          <ac:chgData name="Fiona Johnson" userId="cb662817-8725-4012-8f75-f6f30707ee54" providerId="ADAL" clId="{4F33F271-8251-4B7A-AA59-A5D814D666B3}" dt="2022-08-24T15:18:12.074" v="697" actId="732"/>
          <ac:picMkLst>
            <pc:docMk/>
            <pc:sldMk cId="3347828735" sldId="259"/>
            <ac:picMk id="9" creationId="{57F44FF8-63DD-488C-AA41-4EB8E0D87DF4}"/>
          </ac:picMkLst>
        </pc:picChg>
        <pc:picChg chg="add mod ord">
          <ac:chgData name="Fiona Johnson" userId="cb662817-8725-4012-8f75-f6f30707ee54" providerId="ADAL" clId="{4F33F271-8251-4B7A-AA59-A5D814D666B3}" dt="2022-08-24T15:17:59.712" v="696" actId="171"/>
          <ac:picMkLst>
            <pc:docMk/>
            <pc:sldMk cId="3347828735" sldId="259"/>
            <ac:picMk id="10" creationId="{7704C13B-AE22-4ADB-9D37-1E4A1FB0DFC7}"/>
          </ac:picMkLst>
        </pc:picChg>
      </pc:sldChg>
      <pc:sldChg chg="add del setBg">
        <pc:chgData name="Fiona Johnson" userId="cb662817-8725-4012-8f75-f6f30707ee54" providerId="ADAL" clId="{4F33F271-8251-4B7A-AA59-A5D814D666B3}" dt="2022-08-23T15:13:15.635" v="82" actId="2696"/>
        <pc:sldMkLst>
          <pc:docMk/>
          <pc:sldMk cId="3775852273" sldId="259"/>
        </pc:sldMkLst>
      </pc:sldChg>
      <pc:sldChg chg="addSp delSp modSp add mod setBg">
        <pc:chgData name="Fiona Johnson" userId="cb662817-8725-4012-8f75-f6f30707ee54" providerId="ADAL" clId="{4F33F271-8251-4B7A-AA59-A5D814D666B3}" dt="2022-08-24T15:17:40.030" v="686" actId="171"/>
        <pc:sldMkLst>
          <pc:docMk/>
          <pc:sldMk cId="2335683252" sldId="260"/>
        </pc:sldMkLst>
        <pc:spChg chg="mod">
          <ac:chgData name="Fiona Johnson" userId="cb662817-8725-4012-8f75-f6f30707ee54" providerId="ADAL" clId="{4F33F271-8251-4B7A-AA59-A5D814D666B3}" dt="2022-08-24T14:25:26.157" v="497" actId="1076"/>
          <ac:spMkLst>
            <pc:docMk/>
            <pc:sldMk cId="2335683252" sldId="260"/>
            <ac:spMk id="4" creationId="{286E689F-B29E-4D3F-BEB5-56B667F7B8A1}"/>
          </ac:spMkLst>
        </pc:spChg>
        <pc:picChg chg="del mod modCrop">
          <ac:chgData name="Fiona Johnson" userId="cb662817-8725-4012-8f75-f6f30707ee54" providerId="ADAL" clId="{4F33F271-8251-4B7A-AA59-A5D814D666B3}" dt="2022-08-24T14:24:25.729" v="487" actId="478"/>
          <ac:picMkLst>
            <pc:docMk/>
            <pc:sldMk cId="2335683252" sldId="260"/>
            <ac:picMk id="3" creationId="{17B2F963-8F2B-4372-A3CE-04E378973177}"/>
          </ac:picMkLst>
        </pc:picChg>
        <pc:picChg chg="add mod ord modCrop">
          <ac:chgData name="Fiona Johnson" userId="cb662817-8725-4012-8f75-f6f30707ee54" providerId="ADAL" clId="{4F33F271-8251-4B7A-AA59-A5D814D666B3}" dt="2022-08-24T14:25:54.644" v="500" actId="732"/>
          <ac:picMkLst>
            <pc:docMk/>
            <pc:sldMk cId="2335683252" sldId="260"/>
            <ac:picMk id="6" creationId="{EFE55569-7D4C-4BAC-87C9-1DF6D900894F}"/>
          </ac:picMkLst>
        </pc:picChg>
        <pc:picChg chg="add mod ord">
          <ac:chgData name="Fiona Johnson" userId="cb662817-8725-4012-8f75-f6f30707ee54" providerId="ADAL" clId="{4F33F271-8251-4B7A-AA59-A5D814D666B3}" dt="2022-08-24T15:17:40.030" v="686" actId="171"/>
          <ac:picMkLst>
            <pc:docMk/>
            <pc:sldMk cId="2335683252" sldId="260"/>
            <ac:picMk id="7" creationId="{EC06EB72-A0EA-4EE3-80DE-65839E19EE80}"/>
          </ac:picMkLst>
        </pc:picChg>
      </pc:sldChg>
      <pc:sldChg chg="modSp add del mod setBg">
        <pc:chgData name="Fiona Johnson" userId="cb662817-8725-4012-8f75-f6f30707ee54" providerId="ADAL" clId="{4F33F271-8251-4B7A-AA59-A5D814D666B3}" dt="2022-08-23T15:13:21.757" v="83" actId="2696"/>
        <pc:sldMkLst>
          <pc:docMk/>
          <pc:sldMk cId="2547513041" sldId="260"/>
        </pc:sldMkLst>
        <pc:picChg chg="mod modCrop">
          <ac:chgData name="Fiona Johnson" userId="cb662817-8725-4012-8f75-f6f30707ee54" providerId="ADAL" clId="{4F33F271-8251-4B7A-AA59-A5D814D666B3}" dt="2022-08-23T15:11:26.575" v="73" actId="1076"/>
          <ac:picMkLst>
            <pc:docMk/>
            <pc:sldMk cId="2547513041" sldId="260"/>
            <ac:picMk id="3" creationId="{17B2F963-8F2B-4372-A3CE-04E378973177}"/>
          </ac:picMkLst>
        </pc:picChg>
      </pc:sldChg>
      <pc:sldChg chg="addSp delSp modSp add mod ord setBg">
        <pc:chgData name="Fiona Johnson" userId="cb662817-8725-4012-8f75-f6f30707ee54" providerId="ADAL" clId="{4F33F271-8251-4B7A-AA59-A5D814D666B3}" dt="2022-08-24T15:17:50.157" v="690" actId="171"/>
        <pc:sldMkLst>
          <pc:docMk/>
          <pc:sldMk cId="2430724051" sldId="261"/>
        </pc:sldMkLst>
        <pc:spChg chg="mod">
          <ac:chgData name="Fiona Johnson" userId="cb662817-8725-4012-8f75-f6f30707ee54" providerId="ADAL" clId="{4F33F271-8251-4B7A-AA59-A5D814D666B3}" dt="2022-08-24T14:27:41.154" v="508" actId="207"/>
          <ac:spMkLst>
            <pc:docMk/>
            <pc:sldMk cId="2430724051" sldId="261"/>
            <ac:spMk id="4" creationId="{286E689F-B29E-4D3F-BEB5-56B667F7B8A1}"/>
          </ac:spMkLst>
        </pc:spChg>
        <pc:picChg chg="del mod">
          <ac:chgData name="Fiona Johnson" userId="cb662817-8725-4012-8f75-f6f30707ee54" providerId="ADAL" clId="{4F33F271-8251-4B7A-AA59-A5D814D666B3}" dt="2022-08-24T14:26:52.812" v="502" actId="478"/>
          <ac:picMkLst>
            <pc:docMk/>
            <pc:sldMk cId="2430724051" sldId="261"/>
            <ac:picMk id="3" creationId="{17B2F963-8F2B-4372-A3CE-04E378973177}"/>
          </ac:picMkLst>
        </pc:picChg>
        <pc:picChg chg="add mod ord modCrop">
          <ac:chgData name="Fiona Johnson" userId="cb662817-8725-4012-8f75-f6f30707ee54" providerId="ADAL" clId="{4F33F271-8251-4B7A-AA59-A5D814D666B3}" dt="2022-08-24T14:28:00.473" v="510" actId="732"/>
          <ac:picMkLst>
            <pc:docMk/>
            <pc:sldMk cId="2430724051" sldId="261"/>
            <ac:picMk id="6" creationId="{562D603E-FA65-4955-A832-52A1A399E2B8}"/>
          </ac:picMkLst>
        </pc:picChg>
        <pc:picChg chg="add mod ord">
          <ac:chgData name="Fiona Johnson" userId="cb662817-8725-4012-8f75-f6f30707ee54" providerId="ADAL" clId="{4F33F271-8251-4B7A-AA59-A5D814D666B3}" dt="2022-08-24T15:17:50.157" v="690" actId="171"/>
          <ac:picMkLst>
            <pc:docMk/>
            <pc:sldMk cId="2430724051" sldId="261"/>
            <ac:picMk id="7" creationId="{3850698C-28C9-4BE3-983C-8CC219927835}"/>
          </ac:picMkLst>
        </pc:picChg>
      </pc:sldChg>
      <pc:sldChg chg="addSp modSp add del mod">
        <pc:chgData name="Fiona Johnson" userId="cb662817-8725-4012-8f75-f6f30707ee54" providerId="ADAL" clId="{4F33F271-8251-4B7A-AA59-A5D814D666B3}" dt="2022-08-24T15:53:54.893" v="717" actId="2696"/>
        <pc:sldMkLst>
          <pc:docMk/>
          <pc:sldMk cId="2452411856" sldId="262"/>
        </pc:sldMkLst>
        <pc:spChg chg="mod">
          <ac:chgData name="Fiona Johnson" userId="cb662817-8725-4012-8f75-f6f30707ee54" providerId="ADAL" clId="{4F33F271-8251-4B7A-AA59-A5D814D666B3}" dt="2022-08-23T16:52:46.871" v="269" actId="14100"/>
          <ac:spMkLst>
            <pc:docMk/>
            <pc:sldMk cId="2452411856" sldId="262"/>
            <ac:spMk id="4" creationId="{286E689F-B29E-4D3F-BEB5-56B667F7B8A1}"/>
          </ac:spMkLst>
        </pc:spChg>
        <pc:picChg chg="mod">
          <ac:chgData name="Fiona Johnson" userId="cb662817-8725-4012-8f75-f6f30707ee54" providerId="ADAL" clId="{4F33F271-8251-4B7A-AA59-A5D814D666B3}" dt="2022-08-23T16:53:48.266" v="272" actId="1076"/>
          <ac:picMkLst>
            <pc:docMk/>
            <pc:sldMk cId="2452411856" sldId="262"/>
            <ac:picMk id="3" creationId="{17B2F963-8F2B-4372-A3CE-04E378973177}"/>
          </ac:picMkLst>
        </pc:picChg>
        <pc:picChg chg="add mod">
          <ac:chgData name="Fiona Johnson" userId="cb662817-8725-4012-8f75-f6f30707ee54" providerId="ADAL" clId="{4F33F271-8251-4B7A-AA59-A5D814D666B3}" dt="2022-08-23T16:53:55.841" v="274" actId="1076"/>
          <ac:picMkLst>
            <pc:docMk/>
            <pc:sldMk cId="2452411856" sldId="262"/>
            <ac:picMk id="6" creationId="{EF4B79A8-36D9-4B4B-B213-7485CBE0B2B6}"/>
          </ac:picMkLst>
        </pc:picChg>
      </pc:sldChg>
      <pc:sldChg chg="addSp delSp modSp add mod ord">
        <pc:chgData name="Fiona Johnson" userId="cb662817-8725-4012-8f75-f6f30707ee54" providerId="ADAL" clId="{4F33F271-8251-4B7A-AA59-A5D814D666B3}" dt="2022-09-07T08:48:42.552" v="1274"/>
        <pc:sldMkLst>
          <pc:docMk/>
          <pc:sldMk cId="2037752002" sldId="263"/>
        </pc:sldMkLst>
        <pc:spChg chg="add mod">
          <ac:chgData name="Fiona Johnson" userId="cb662817-8725-4012-8f75-f6f30707ee54" providerId="ADAL" clId="{4F33F271-8251-4B7A-AA59-A5D814D666B3}" dt="2022-09-06T13:26:19.144" v="1149" actId="164"/>
          <ac:spMkLst>
            <pc:docMk/>
            <pc:sldMk cId="2037752002" sldId="263"/>
            <ac:spMk id="2" creationId="{C0343728-828E-4DF8-97A3-D4FA3741D14E}"/>
          </ac:spMkLst>
        </pc:spChg>
        <pc:spChg chg="del">
          <ac:chgData name="Fiona Johnson" userId="cb662817-8725-4012-8f75-f6f30707ee54" providerId="ADAL" clId="{4F33F271-8251-4B7A-AA59-A5D814D666B3}" dt="2022-09-06T13:19:21.699" v="1004" actId="478"/>
          <ac:spMkLst>
            <pc:docMk/>
            <pc:sldMk cId="2037752002" sldId="263"/>
            <ac:spMk id="4" creationId="{286E689F-B29E-4D3F-BEB5-56B667F7B8A1}"/>
          </ac:spMkLst>
        </pc:spChg>
        <pc:spChg chg="add mod ord">
          <ac:chgData name="Fiona Johnson" userId="cb662817-8725-4012-8f75-f6f30707ee54" providerId="ADAL" clId="{4F33F271-8251-4B7A-AA59-A5D814D666B3}" dt="2022-09-06T13:39:41.273" v="1231" actId="14100"/>
          <ac:spMkLst>
            <pc:docMk/>
            <pc:sldMk cId="2037752002" sldId="263"/>
            <ac:spMk id="7" creationId="{FBDE19E4-CDF3-4742-BB97-4356F0D2D967}"/>
          </ac:spMkLst>
        </pc:spChg>
        <pc:spChg chg="add mod">
          <ac:chgData name="Fiona Johnson" userId="cb662817-8725-4012-8f75-f6f30707ee54" providerId="ADAL" clId="{4F33F271-8251-4B7A-AA59-A5D814D666B3}" dt="2022-09-06T13:26:19.144" v="1149" actId="164"/>
          <ac:spMkLst>
            <pc:docMk/>
            <pc:sldMk cId="2037752002" sldId="263"/>
            <ac:spMk id="13" creationId="{46B375D9-71A6-4E80-93F1-29C1491E02D9}"/>
          </ac:spMkLst>
        </pc:spChg>
        <pc:spChg chg="add mod">
          <ac:chgData name="Fiona Johnson" userId="cb662817-8725-4012-8f75-f6f30707ee54" providerId="ADAL" clId="{4F33F271-8251-4B7A-AA59-A5D814D666B3}" dt="2022-09-06T13:26:19.144" v="1149" actId="164"/>
          <ac:spMkLst>
            <pc:docMk/>
            <pc:sldMk cId="2037752002" sldId="263"/>
            <ac:spMk id="14" creationId="{2C1F73E7-067D-44CA-A4FB-F5AC44101124}"/>
          </ac:spMkLst>
        </pc:spChg>
        <pc:spChg chg="add mod">
          <ac:chgData name="Fiona Johnson" userId="cb662817-8725-4012-8f75-f6f30707ee54" providerId="ADAL" clId="{4F33F271-8251-4B7A-AA59-A5D814D666B3}" dt="2022-09-06T13:26:19.144" v="1149" actId="164"/>
          <ac:spMkLst>
            <pc:docMk/>
            <pc:sldMk cId="2037752002" sldId="263"/>
            <ac:spMk id="15" creationId="{C8EBD514-4CB8-41E2-95EE-88C31E491FAB}"/>
          </ac:spMkLst>
        </pc:spChg>
        <pc:grpChg chg="add mod">
          <ac:chgData name="Fiona Johnson" userId="cb662817-8725-4012-8f75-f6f30707ee54" providerId="ADAL" clId="{4F33F271-8251-4B7A-AA59-A5D814D666B3}" dt="2022-09-06T13:37:21.400" v="1216" actId="1036"/>
          <ac:grpSpMkLst>
            <pc:docMk/>
            <pc:sldMk cId="2037752002" sldId="263"/>
            <ac:grpSpMk id="16" creationId="{E03AE52B-7E8E-44F7-9649-4D7D21E7E728}"/>
          </ac:grpSpMkLst>
        </pc:grpChg>
        <pc:picChg chg="del">
          <ac:chgData name="Fiona Johnson" userId="cb662817-8725-4012-8f75-f6f30707ee54" providerId="ADAL" clId="{4F33F271-8251-4B7A-AA59-A5D814D666B3}" dt="2022-09-06T13:19:22.463" v="1005" actId="478"/>
          <ac:picMkLst>
            <pc:docMk/>
            <pc:sldMk cId="2037752002" sldId="263"/>
            <ac:picMk id="3" creationId="{17B2F963-8F2B-4372-A3CE-04E378973177}"/>
          </ac:picMkLst>
        </pc:picChg>
        <pc:picChg chg="add mod">
          <ac:chgData name="Fiona Johnson" userId="cb662817-8725-4012-8f75-f6f30707ee54" providerId="ADAL" clId="{4F33F271-8251-4B7A-AA59-A5D814D666B3}" dt="2022-09-06T13:26:19.144" v="1149" actId="164"/>
          <ac:picMkLst>
            <pc:docMk/>
            <pc:sldMk cId="2037752002" sldId="263"/>
            <ac:picMk id="6" creationId="{75BC65F2-DB2F-429F-A2AB-610BFC748DB6}"/>
          </ac:picMkLst>
        </pc:picChg>
        <pc:picChg chg="add mod">
          <ac:chgData name="Fiona Johnson" userId="cb662817-8725-4012-8f75-f6f30707ee54" providerId="ADAL" clId="{4F33F271-8251-4B7A-AA59-A5D814D666B3}" dt="2022-09-06T13:23:02.667" v="1097" actId="1076"/>
          <ac:picMkLst>
            <pc:docMk/>
            <pc:sldMk cId="2037752002" sldId="263"/>
            <ac:picMk id="8" creationId="{FF31B8D1-9792-4410-AF24-4C09848EAC9F}"/>
          </ac:picMkLst>
        </pc:picChg>
        <pc:picChg chg="add mod modCrop">
          <ac:chgData name="Fiona Johnson" userId="cb662817-8725-4012-8f75-f6f30707ee54" providerId="ADAL" clId="{4F33F271-8251-4B7A-AA59-A5D814D666B3}" dt="2022-09-06T13:26:19.144" v="1149" actId="164"/>
          <ac:picMkLst>
            <pc:docMk/>
            <pc:sldMk cId="2037752002" sldId="263"/>
            <ac:picMk id="9" creationId="{756E2C46-2CFE-4E73-9B31-85C2ABDEF30C}"/>
          </ac:picMkLst>
        </pc:picChg>
        <pc:picChg chg="add mod modCrop">
          <ac:chgData name="Fiona Johnson" userId="cb662817-8725-4012-8f75-f6f30707ee54" providerId="ADAL" clId="{4F33F271-8251-4B7A-AA59-A5D814D666B3}" dt="2022-09-06T13:26:19.144" v="1149" actId="164"/>
          <ac:picMkLst>
            <pc:docMk/>
            <pc:sldMk cId="2037752002" sldId="263"/>
            <ac:picMk id="10" creationId="{E7A22D3B-CC27-497A-A6AB-83A121BFCFB9}"/>
          </ac:picMkLst>
        </pc:picChg>
        <pc:picChg chg="add mod modCrop">
          <ac:chgData name="Fiona Johnson" userId="cb662817-8725-4012-8f75-f6f30707ee54" providerId="ADAL" clId="{4F33F271-8251-4B7A-AA59-A5D814D666B3}" dt="2022-09-06T13:24:15.548" v="1123" actId="732"/>
          <ac:picMkLst>
            <pc:docMk/>
            <pc:sldMk cId="2037752002" sldId="263"/>
            <ac:picMk id="11" creationId="{F497CC10-0D53-48B3-909E-453F155F604D}"/>
          </ac:picMkLst>
        </pc:picChg>
        <pc:picChg chg="add mod modCrop">
          <ac:chgData name="Fiona Johnson" userId="cb662817-8725-4012-8f75-f6f30707ee54" providerId="ADAL" clId="{4F33F271-8251-4B7A-AA59-A5D814D666B3}" dt="2022-09-06T13:26:19.144" v="1149" actId="164"/>
          <ac:picMkLst>
            <pc:docMk/>
            <pc:sldMk cId="2037752002" sldId="263"/>
            <ac:picMk id="12" creationId="{918B139A-B885-4E37-AA3F-D75F3DE2300A}"/>
          </ac:picMkLst>
        </pc:picChg>
        <pc:picChg chg="add mod ord">
          <ac:chgData name="Fiona Johnson" userId="cb662817-8725-4012-8f75-f6f30707ee54" providerId="ADAL" clId="{4F33F271-8251-4B7A-AA59-A5D814D666B3}" dt="2022-09-06T13:27:16.901" v="1175" actId="171"/>
          <ac:picMkLst>
            <pc:docMk/>
            <pc:sldMk cId="2037752002" sldId="263"/>
            <ac:picMk id="17" creationId="{611F6676-9034-43B5-8892-DFFE6CF68526}"/>
          </ac:picMkLst>
        </pc:picChg>
        <pc:picChg chg="add mod ord modCrop">
          <ac:chgData name="Fiona Johnson" userId="cb662817-8725-4012-8f75-f6f30707ee54" providerId="ADAL" clId="{4F33F271-8251-4B7A-AA59-A5D814D666B3}" dt="2022-09-06T13:39:54.860" v="1233" actId="732"/>
          <ac:picMkLst>
            <pc:docMk/>
            <pc:sldMk cId="2037752002" sldId="263"/>
            <ac:picMk id="18" creationId="{D4BB5502-6E12-4F87-9B33-F2CFCECC3E69}"/>
          </ac:picMkLst>
        </pc:picChg>
        <pc:picChg chg="add mod">
          <ac:chgData name="Fiona Johnson" userId="cb662817-8725-4012-8f75-f6f30707ee54" providerId="ADAL" clId="{4F33F271-8251-4B7A-AA59-A5D814D666B3}" dt="2022-09-06T13:38:23.137" v="1227" actId="1076"/>
          <ac:picMkLst>
            <pc:docMk/>
            <pc:sldMk cId="2037752002" sldId="263"/>
            <ac:picMk id="19" creationId="{6D60F405-9C7A-4E80-BAE8-0299935BEE0C}"/>
          </ac:picMkLst>
        </pc:picChg>
      </pc:sldChg>
      <pc:sldChg chg="modSp add del mod">
        <pc:chgData name="Fiona Johnson" userId="cb662817-8725-4012-8f75-f6f30707ee54" providerId="ADAL" clId="{4F33F271-8251-4B7A-AA59-A5D814D666B3}" dt="2022-08-24T15:55:15.650" v="801" actId="2696"/>
        <pc:sldMkLst>
          <pc:docMk/>
          <pc:sldMk cId="2193929644" sldId="264"/>
        </pc:sldMkLst>
        <pc:spChg chg="mod">
          <ac:chgData name="Fiona Johnson" userId="cb662817-8725-4012-8f75-f6f30707ee54" providerId="ADAL" clId="{4F33F271-8251-4B7A-AA59-A5D814D666B3}" dt="2022-08-23T16:56:54.326" v="286" actId="14100"/>
          <ac:spMkLst>
            <pc:docMk/>
            <pc:sldMk cId="2193929644" sldId="264"/>
            <ac:spMk id="4" creationId="{286E689F-B29E-4D3F-BEB5-56B667F7B8A1}"/>
          </ac:spMkLst>
        </pc:spChg>
        <pc:picChg chg="mod modCrop">
          <ac:chgData name="Fiona Johnson" userId="cb662817-8725-4012-8f75-f6f30707ee54" providerId="ADAL" clId="{4F33F271-8251-4B7A-AA59-A5D814D666B3}" dt="2022-08-23T17:01:25.829" v="288" actId="18131"/>
          <ac:picMkLst>
            <pc:docMk/>
            <pc:sldMk cId="2193929644" sldId="264"/>
            <ac:picMk id="3" creationId="{17B2F963-8F2B-4372-A3CE-04E378973177}"/>
          </ac:picMkLst>
        </pc:picChg>
      </pc:sldChg>
      <pc:sldChg chg="addSp modSp add del mod setBg">
        <pc:chgData name="Fiona Johnson" userId="cb662817-8725-4012-8f75-f6f30707ee54" providerId="ADAL" clId="{4F33F271-8251-4B7A-AA59-A5D814D666B3}" dt="2022-08-24T15:51:05.748" v="712" actId="2696"/>
        <pc:sldMkLst>
          <pc:docMk/>
          <pc:sldMk cId="3458187791" sldId="265"/>
        </pc:sldMkLst>
        <pc:spChg chg="mod">
          <ac:chgData name="Fiona Johnson" userId="cb662817-8725-4012-8f75-f6f30707ee54" providerId="ADAL" clId="{4F33F271-8251-4B7A-AA59-A5D814D666B3}" dt="2022-08-24T13:16:21.715" v="340" actId="26606"/>
          <ac:spMkLst>
            <pc:docMk/>
            <pc:sldMk cId="3458187791" sldId="265"/>
            <ac:spMk id="4" creationId="{286E689F-B29E-4D3F-BEB5-56B667F7B8A1}"/>
          </ac:spMkLst>
        </pc:spChg>
        <pc:spChg chg="add mod ord">
          <ac:chgData name="Fiona Johnson" userId="cb662817-8725-4012-8f75-f6f30707ee54" providerId="ADAL" clId="{4F33F271-8251-4B7A-AA59-A5D814D666B3}" dt="2022-08-24T13:46:48.635" v="343" actId="1076"/>
          <ac:spMkLst>
            <pc:docMk/>
            <pc:sldMk cId="3458187791" sldId="265"/>
            <ac:spMk id="8" creationId="{4EEF6B09-916E-456E-81C0-79E42E78ECB9}"/>
          </ac:spMkLst>
        </pc:spChg>
        <pc:spChg chg="add">
          <ac:chgData name="Fiona Johnson" userId="cb662817-8725-4012-8f75-f6f30707ee54" providerId="ADAL" clId="{4F33F271-8251-4B7A-AA59-A5D814D666B3}" dt="2022-08-24T13:16:21.715" v="340" actId="26606"/>
          <ac:spMkLst>
            <pc:docMk/>
            <pc:sldMk cId="3458187791" sldId="265"/>
            <ac:spMk id="11" creationId="{FA69AAE0-49D5-4C8B-8BA2-55898C00E05E}"/>
          </ac:spMkLst>
        </pc:spChg>
        <pc:picChg chg="mod">
          <ac:chgData name="Fiona Johnson" userId="cb662817-8725-4012-8f75-f6f30707ee54" providerId="ADAL" clId="{4F33F271-8251-4B7A-AA59-A5D814D666B3}" dt="2022-08-24T13:16:21.715" v="340" actId="26606"/>
          <ac:picMkLst>
            <pc:docMk/>
            <pc:sldMk cId="3458187791" sldId="265"/>
            <ac:picMk id="3" creationId="{17B2F963-8F2B-4372-A3CE-04E378973177}"/>
          </ac:picMkLst>
        </pc:picChg>
        <pc:picChg chg="ord">
          <ac:chgData name="Fiona Johnson" userId="cb662817-8725-4012-8f75-f6f30707ee54" providerId="ADAL" clId="{4F33F271-8251-4B7A-AA59-A5D814D666B3}" dt="2022-08-24T13:16:21.715" v="340" actId="26606"/>
          <ac:picMkLst>
            <pc:docMk/>
            <pc:sldMk cId="3458187791" sldId="265"/>
            <ac:picMk id="5" creationId="{F535856D-D8A2-48DD-9F34-185A4B83F7B7}"/>
          </ac:picMkLst>
        </pc:picChg>
        <pc:picChg chg="add mod">
          <ac:chgData name="Fiona Johnson" userId="cb662817-8725-4012-8f75-f6f30707ee54" providerId="ADAL" clId="{4F33F271-8251-4B7A-AA59-A5D814D666B3}" dt="2022-08-24T13:16:21.715" v="340" actId="26606"/>
          <ac:picMkLst>
            <pc:docMk/>
            <pc:sldMk cId="3458187791" sldId="265"/>
            <ac:picMk id="6" creationId="{F4877431-79EC-401D-A853-36A264BB1238}"/>
          </ac:picMkLst>
        </pc:picChg>
        <pc:picChg chg="add mod">
          <ac:chgData name="Fiona Johnson" userId="cb662817-8725-4012-8f75-f6f30707ee54" providerId="ADAL" clId="{4F33F271-8251-4B7A-AA59-A5D814D666B3}" dt="2022-08-24T14:11:09.324" v="344" actId="931"/>
          <ac:picMkLst>
            <pc:docMk/>
            <pc:sldMk cId="3458187791" sldId="265"/>
            <ac:picMk id="9" creationId="{F53468E1-F506-4E30-9F7A-7B59637AD9BC}"/>
          </ac:picMkLst>
        </pc:picChg>
      </pc:sldChg>
      <pc:sldChg chg="addSp delSp modSp add mod setBg">
        <pc:chgData name="Fiona Johnson" userId="cb662817-8725-4012-8f75-f6f30707ee54" providerId="ADAL" clId="{4F33F271-8251-4B7A-AA59-A5D814D666B3}" dt="2022-08-24T15:17:31.620" v="682" actId="171"/>
        <pc:sldMkLst>
          <pc:docMk/>
          <pc:sldMk cId="2589958438" sldId="266"/>
        </pc:sldMkLst>
        <pc:spChg chg="mod">
          <ac:chgData name="Fiona Johnson" userId="cb662817-8725-4012-8f75-f6f30707ee54" providerId="ADAL" clId="{4F33F271-8251-4B7A-AA59-A5D814D666B3}" dt="2022-08-24T14:22:31.194" v="425" actId="207"/>
          <ac:spMkLst>
            <pc:docMk/>
            <pc:sldMk cId="2589958438" sldId="266"/>
            <ac:spMk id="4" creationId="{286E689F-B29E-4D3F-BEB5-56B667F7B8A1}"/>
          </ac:spMkLst>
        </pc:spChg>
        <pc:grpChg chg="add del mod">
          <ac:chgData name="Fiona Johnson" userId="cb662817-8725-4012-8f75-f6f30707ee54" providerId="ADAL" clId="{4F33F271-8251-4B7A-AA59-A5D814D666B3}" dt="2022-08-24T14:20:57.299" v="408" actId="478"/>
          <ac:grpSpMkLst>
            <pc:docMk/>
            <pc:sldMk cId="2589958438" sldId="266"/>
            <ac:grpSpMk id="2" creationId="{54B02183-A0D4-4A37-9461-E4773AA68C0E}"/>
          </ac:grpSpMkLst>
        </pc:grpChg>
        <pc:grpChg chg="add del mod">
          <ac:chgData name="Fiona Johnson" userId="cb662817-8725-4012-8f75-f6f30707ee54" providerId="ADAL" clId="{4F33F271-8251-4B7A-AA59-A5D814D666B3}" dt="2022-08-24T14:15:35.666" v="394" actId="21"/>
          <ac:grpSpMkLst>
            <pc:docMk/>
            <pc:sldMk cId="2589958438" sldId="266"/>
            <ac:grpSpMk id="9" creationId="{CF167ABE-E3B0-4543-8AF5-920425D3E3F8}"/>
          </ac:grpSpMkLst>
        </pc:grpChg>
        <pc:grpChg chg="add del mod">
          <ac:chgData name="Fiona Johnson" userId="cb662817-8725-4012-8f75-f6f30707ee54" providerId="ADAL" clId="{4F33F271-8251-4B7A-AA59-A5D814D666B3}" dt="2022-08-24T14:20:18.114" v="404" actId="478"/>
          <ac:grpSpMkLst>
            <pc:docMk/>
            <pc:sldMk cId="2589958438" sldId="266"/>
            <ac:grpSpMk id="13" creationId="{9F53B644-86D3-4A4D-BDFA-E9B3A9DA665E}"/>
          </ac:grpSpMkLst>
        </pc:grpChg>
        <pc:picChg chg="del">
          <ac:chgData name="Fiona Johnson" userId="cb662817-8725-4012-8f75-f6f30707ee54" providerId="ADAL" clId="{4F33F271-8251-4B7A-AA59-A5D814D666B3}" dt="2022-08-24T14:20:21.012" v="405" actId="478"/>
          <ac:picMkLst>
            <pc:docMk/>
            <pc:sldMk cId="2589958438" sldId="266"/>
            <ac:picMk id="3" creationId="{17B2F963-8F2B-4372-A3CE-04E378973177}"/>
          </ac:picMkLst>
        </pc:picChg>
        <pc:picChg chg="add mod modCrop">
          <ac:chgData name="Fiona Johnson" userId="cb662817-8725-4012-8f75-f6f30707ee54" providerId="ADAL" clId="{4F33F271-8251-4B7A-AA59-A5D814D666B3}" dt="2022-08-24T14:14:50.254" v="382" actId="164"/>
          <ac:picMkLst>
            <pc:docMk/>
            <pc:sldMk cId="2589958438" sldId="266"/>
            <ac:picMk id="6" creationId="{9FA9CF9B-38C4-432C-9AB9-8D61142D8051}"/>
          </ac:picMkLst>
        </pc:picChg>
        <pc:picChg chg="add mod modCrop">
          <ac:chgData name="Fiona Johnson" userId="cb662817-8725-4012-8f75-f6f30707ee54" providerId="ADAL" clId="{4F33F271-8251-4B7A-AA59-A5D814D666B3}" dt="2022-08-24T14:14:50.254" v="382" actId="164"/>
          <ac:picMkLst>
            <pc:docMk/>
            <pc:sldMk cId="2589958438" sldId="266"/>
            <ac:picMk id="7" creationId="{76F4B825-E5C9-496B-B049-76CE64D3EF1A}"/>
          </ac:picMkLst>
        </pc:picChg>
        <pc:picChg chg="add mod modCrop">
          <ac:chgData name="Fiona Johnson" userId="cb662817-8725-4012-8f75-f6f30707ee54" providerId="ADAL" clId="{4F33F271-8251-4B7A-AA59-A5D814D666B3}" dt="2022-08-24T14:14:50.254" v="382" actId="164"/>
          <ac:picMkLst>
            <pc:docMk/>
            <pc:sldMk cId="2589958438" sldId="266"/>
            <ac:picMk id="8" creationId="{15101500-0428-4E4A-BDBF-7CD0DB534878}"/>
          </ac:picMkLst>
        </pc:picChg>
        <pc:picChg chg="mod">
          <ac:chgData name="Fiona Johnson" userId="cb662817-8725-4012-8f75-f6f30707ee54" providerId="ADAL" clId="{4F33F271-8251-4B7A-AA59-A5D814D666B3}" dt="2022-08-24T14:15:33.337" v="392"/>
          <ac:picMkLst>
            <pc:docMk/>
            <pc:sldMk cId="2589958438" sldId="266"/>
            <ac:picMk id="10" creationId="{F82F34FD-CB4A-4474-8F23-8658D173DF40}"/>
          </ac:picMkLst>
        </pc:picChg>
        <pc:picChg chg="mod">
          <ac:chgData name="Fiona Johnson" userId="cb662817-8725-4012-8f75-f6f30707ee54" providerId="ADAL" clId="{4F33F271-8251-4B7A-AA59-A5D814D666B3}" dt="2022-08-24T14:15:33.337" v="392"/>
          <ac:picMkLst>
            <pc:docMk/>
            <pc:sldMk cId="2589958438" sldId="266"/>
            <ac:picMk id="11" creationId="{CC5694AD-C026-4BD1-8DB6-4DC50EA39C45}"/>
          </ac:picMkLst>
        </pc:picChg>
        <pc:picChg chg="mod">
          <ac:chgData name="Fiona Johnson" userId="cb662817-8725-4012-8f75-f6f30707ee54" providerId="ADAL" clId="{4F33F271-8251-4B7A-AA59-A5D814D666B3}" dt="2022-08-24T14:15:33.337" v="392"/>
          <ac:picMkLst>
            <pc:docMk/>
            <pc:sldMk cId="2589958438" sldId="266"/>
            <ac:picMk id="12" creationId="{B6971378-A026-4CBE-B527-5F6105098EC2}"/>
          </ac:picMkLst>
        </pc:picChg>
        <pc:picChg chg="mod">
          <ac:chgData name="Fiona Johnson" userId="cb662817-8725-4012-8f75-f6f30707ee54" providerId="ADAL" clId="{4F33F271-8251-4B7A-AA59-A5D814D666B3}" dt="2022-08-24T14:16:05.696" v="399"/>
          <ac:picMkLst>
            <pc:docMk/>
            <pc:sldMk cId="2589958438" sldId="266"/>
            <ac:picMk id="14" creationId="{1BE55CB8-DB2F-4031-B154-30DE91EF77F4}"/>
          </ac:picMkLst>
        </pc:picChg>
        <pc:picChg chg="add del mod">
          <ac:chgData name="Fiona Johnson" userId="cb662817-8725-4012-8f75-f6f30707ee54" providerId="ADAL" clId="{4F33F271-8251-4B7A-AA59-A5D814D666B3}" dt="2022-08-24T14:16:13.324" v="401" actId="478"/>
          <ac:picMkLst>
            <pc:docMk/>
            <pc:sldMk cId="2589958438" sldId="266"/>
            <ac:picMk id="15" creationId="{4B8BE397-E139-4F5F-A544-1F004EAF71C6}"/>
          </ac:picMkLst>
        </pc:picChg>
        <pc:picChg chg="mod">
          <ac:chgData name="Fiona Johnson" userId="cb662817-8725-4012-8f75-f6f30707ee54" providerId="ADAL" clId="{4F33F271-8251-4B7A-AA59-A5D814D666B3}" dt="2022-08-24T14:16:05.696" v="399"/>
          <ac:picMkLst>
            <pc:docMk/>
            <pc:sldMk cId="2589958438" sldId="266"/>
            <ac:picMk id="16" creationId="{B82436E9-6567-4BE7-95D0-E774EEB92DA5}"/>
          </ac:picMkLst>
        </pc:picChg>
        <pc:picChg chg="add mod ord modCrop">
          <ac:chgData name="Fiona Johnson" userId="cb662817-8725-4012-8f75-f6f30707ee54" providerId="ADAL" clId="{4F33F271-8251-4B7A-AA59-A5D814D666B3}" dt="2022-08-24T14:23:31.152" v="484" actId="732"/>
          <ac:picMkLst>
            <pc:docMk/>
            <pc:sldMk cId="2589958438" sldId="266"/>
            <ac:picMk id="17" creationId="{8A209B21-4BB8-4B9A-A75F-071EF0CE3C55}"/>
          </ac:picMkLst>
        </pc:picChg>
        <pc:picChg chg="add mod ord">
          <ac:chgData name="Fiona Johnson" userId="cb662817-8725-4012-8f75-f6f30707ee54" providerId="ADAL" clId="{4F33F271-8251-4B7A-AA59-A5D814D666B3}" dt="2022-08-24T15:17:31.620" v="682" actId="171"/>
          <ac:picMkLst>
            <pc:docMk/>
            <pc:sldMk cId="2589958438" sldId="266"/>
            <ac:picMk id="18" creationId="{4870434A-43B7-4789-B445-F7F5BDB27292}"/>
          </ac:picMkLst>
        </pc:picChg>
      </pc:sldChg>
      <pc:sldChg chg="addSp modSp add del mod">
        <pc:chgData name="Fiona Johnson" userId="cb662817-8725-4012-8f75-f6f30707ee54" providerId="ADAL" clId="{4F33F271-8251-4B7A-AA59-A5D814D666B3}" dt="2022-08-24T14:26:47.807" v="501" actId="2696"/>
        <pc:sldMkLst>
          <pc:docMk/>
          <pc:sldMk cId="1406989264" sldId="267"/>
        </pc:sldMkLst>
        <pc:grpChg chg="add mod">
          <ac:chgData name="Fiona Johnson" userId="cb662817-8725-4012-8f75-f6f30707ee54" providerId="ADAL" clId="{4F33F271-8251-4B7A-AA59-A5D814D666B3}" dt="2022-08-24T14:15:50.757" v="398" actId="1076"/>
          <ac:grpSpMkLst>
            <pc:docMk/>
            <pc:sldMk cId="1406989264" sldId="267"/>
            <ac:grpSpMk id="7" creationId="{2F88E045-4840-4839-B5B2-D9CF18E6E676}"/>
          </ac:grpSpMkLst>
        </pc:grpChg>
        <pc:picChg chg="add mod">
          <ac:chgData name="Fiona Johnson" userId="cb662817-8725-4012-8f75-f6f30707ee54" providerId="ADAL" clId="{4F33F271-8251-4B7A-AA59-A5D814D666B3}" dt="2022-08-24T14:15:26.276" v="391" actId="1076"/>
          <ac:picMkLst>
            <pc:docMk/>
            <pc:sldMk cId="1406989264" sldId="267"/>
            <ac:picMk id="6" creationId="{B8E28252-F6A9-49CD-9587-C2D6623A5FAD}"/>
          </ac:picMkLst>
        </pc:picChg>
        <pc:picChg chg="mod">
          <ac:chgData name="Fiona Johnson" userId="cb662817-8725-4012-8f75-f6f30707ee54" providerId="ADAL" clId="{4F33F271-8251-4B7A-AA59-A5D814D666B3}" dt="2022-08-24T14:15:40.156" v="395"/>
          <ac:picMkLst>
            <pc:docMk/>
            <pc:sldMk cId="1406989264" sldId="267"/>
            <ac:picMk id="8" creationId="{B184552A-E5E1-4475-8E3D-AE4BDD66640B}"/>
          </ac:picMkLst>
        </pc:picChg>
        <pc:picChg chg="mod">
          <ac:chgData name="Fiona Johnson" userId="cb662817-8725-4012-8f75-f6f30707ee54" providerId="ADAL" clId="{4F33F271-8251-4B7A-AA59-A5D814D666B3}" dt="2022-08-24T14:15:40.156" v="395"/>
          <ac:picMkLst>
            <pc:docMk/>
            <pc:sldMk cId="1406989264" sldId="267"/>
            <ac:picMk id="9" creationId="{0D66FE39-1FD2-4B66-B00E-C6C43294DB5D}"/>
          </ac:picMkLst>
        </pc:picChg>
        <pc:picChg chg="mod">
          <ac:chgData name="Fiona Johnson" userId="cb662817-8725-4012-8f75-f6f30707ee54" providerId="ADAL" clId="{4F33F271-8251-4B7A-AA59-A5D814D666B3}" dt="2022-08-24T14:15:40.156" v="395"/>
          <ac:picMkLst>
            <pc:docMk/>
            <pc:sldMk cId="1406989264" sldId="267"/>
            <ac:picMk id="10" creationId="{E882556F-D8DA-4ED6-ADAA-827FE4BD061B}"/>
          </ac:picMkLst>
        </pc:picChg>
      </pc:sldChg>
      <pc:sldChg chg="addSp modSp add mod">
        <pc:chgData name="Fiona Johnson" userId="cb662817-8725-4012-8f75-f6f30707ee54" providerId="ADAL" clId="{4F33F271-8251-4B7A-AA59-A5D814D666B3}" dt="2022-09-02T13:50:00.883" v="869" actId="14826"/>
        <pc:sldMkLst>
          <pc:docMk/>
          <pc:sldMk cId="2541693564" sldId="267"/>
        </pc:sldMkLst>
        <pc:spChg chg="mod">
          <ac:chgData name="Fiona Johnson" userId="cb662817-8725-4012-8f75-f6f30707ee54" providerId="ADAL" clId="{4F33F271-8251-4B7A-AA59-A5D814D666B3}" dt="2022-08-24T15:50:37.322" v="709" actId="14100"/>
          <ac:spMkLst>
            <pc:docMk/>
            <pc:sldMk cId="2541693564" sldId="267"/>
            <ac:spMk id="4" creationId="{286E689F-B29E-4D3F-BEB5-56B667F7B8A1}"/>
          </ac:spMkLst>
        </pc:spChg>
        <pc:picChg chg="mod">
          <ac:chgData name="Fiona Johnson" userId="cb662817-8725-4012-8f75-f6f30707ee54" providerId="ADAL" clId="{4F33F271-8251-4B7A-AA59-A5D814D666B3}" dt="2022-09-02T13:50:00.883" v="869" actId="14826"/>
          <ac:picMkLst>
            <pc:docMk/>
            <pc:sldMk cId="2541693564" sldId="267"/>
            <ac:picMk id="3" creationId="{17B2F963-8F2B-4372-A3CE-04E378973177}"/>
          </ac:picMkLst>
        </pc:picChg>
        <pc:picChg chg="mod">
          <ac:chgData name="Fiona Johnson" userId="cb662817-8725-4012-8f75-f6f30707ee54" providerId="ADAL" clId="{4F33F271-8251-4B7A-AA59-A5D814D666B3}" dt="2022-08-24T15:58:12.362" v="816" actId="1076"/>
          <ac:picMkLst>
            <pc:docMk/>
            <pc:sldMk cId="2541693564" sldId="267"/>
            <ac:picMk id="8" creationId="{9138199E-5709-493C-B50E-CC4707C474C6}"/>
          </ac:picMkLst>
        </pc:picChg>
        <pc:picChg chg="mod modCrop">
          <ac:chgData name="Fiona Johnson" userId="cb662817-8725-4012-8f75-f6f30707ee54" providerId="ADAL" clId="{4F33F271-8251-4B7A-AA59-A5D814D666B3}" dt="2022-08-24T15:50:55.202" v="711" actId="732"/>
          <ac:picMkLst>
            <pc:docMk/>
            <pc:sldMk cId="2541693564" sldId="267"/>
            <ac:picMk id="9" creationId="{57F44FF8-63DD-488C-AA41-4EB8E0D87DF4}"/>
          </ac:picMkLst>
        </pc:picChg>
        <pc:picChg chg="add mod">
          <ac:chgData name="Fiona Johnson" userId="cb662817-8725-4012-8f75-f6f30707ee54" providerId="ADAL" clId="{4F33F271-8251-4B7A-AA59-A5D814D666B3}" dt="2022-08-31T13:26:29.014" v="847" actId="688"/>
          <ac:picMkLst>
            <pc:docMk/>
            <pc:sldMk cId="2541693564" sldId="267"/>
            <ac:picMk id="11" creationId="{738CD0EF-26DC-4C7D-8C61-464DF76025F6}"/>
          </ac:picMkLst>
        </pc:picChg>
      </pc:sldChg>
      <pc:sldChg chg="addSp modSp new del">
        <pc:chgData name="Fiona Johnson" userId="cb662817-8725-4012-8f75-f6f30707ee54" providerId="ADAL" clId="{4F33F271-8251-4B7A-AA59-A5D814D666B3}" dt="2022-08-24T14:24:13.544" v="486" actId="2696"/>
        <pc:sldMkLst>
          <pc:docMk/>
          <pc:sldMk cId="1113495123" sldId="268"/>
        </pc:sldMkLst>
        <pc:grpChg chg="add mod">
          <ac:chgData name="Fiona Johnson" userId="cb662817-8725-4012-8f75-f6f30707ee54" providerId="ADAL" clId="{4F33F271-8251-4B7A-AA59-A5D814D666B3}" dt="2022-08-24T14:16:22.577" v="403"/>
          <ac:grpSpMkLst>
            <pc:docMk/>
            <pc:sldMk cId="1113495123" sldId="268"/>
            <ac:grpSpMk id="2" creationId="{44C08687-AD9A-431E-B2FF-ED6DB4190195}"/>
          </ac:grpSpMkLst>
        </pc:grpChg>
        <pc:picChg chg="mod">
          <ac:chgData name="Fiona Johnson" userId="cb662817-8725-4012-8f75-f6f30707ee54" providerId="ADAL" clId="{4F33F271-8251-4B7A-AA59-A5D814D666B3}" dt="2022-08-24T14:16:22.577" v="403"/>
          <ac:picMkLst>
            <pc:docMk/>
            <pc:sldMk cId="1113495123" sldId="268"/>
            <ac:picMk id="3" creationId="{AFFC398A-075F-47F4-8C09-A0BDE535BE52}"/>
          </ac:picMkLst>
        </pc:picChg>
        <pc:picChg chg="mod">
          <ac:chgData name="Fiona Johnson" userId="cb662817-8725-4012-8f75-f6f30707ee54" providerId="ADAL" clId="{4F33F271-8251-4B7A-AA59-A5D814D666B3}" dt="2022-08-24T14:16:22.577" v="403"/>
          <ac:picMkLst>
            <pc:docMk/>
            <pc:sldMk cId="1113495123" sldId="268"/>
            <ac:picMk id="4" creationId="{893D66A6-268C-4C98-BE04-32AED3AE244A}"/>
          </ac:picMkLst>
        </pc:picChg>
        <pc:picChg chg="mod">
          <ac:chgData name="Fiona Johnson" userId="cb662817-8725-4012-8f75-f6f30707ee54" providerId="ADAL" clId="{4F33F271-8251-4B7A-AA59-A5D814D666B3}" dt="2022-08-24T14:16:22.577" v="403"/>
          <ac:picMkLst>
            <pc:docMk/>
            <pc:sldMk cId="1113495123" sldId="268"/>
            <ac:picMk id="5" creationId="{D64073E9-EBA9-4A2B-A234-D2085E0662B1}"/>
          </ac:picMkLst>
        </pc:picChg>
      </pc:sldChg>
      <pc:sldChg chg="delSp modSp add mod ord">
        <pc:chgData name="Fiona Johnson" userId="cb662817-8725-4012-8f75-f6f30707ee54" providerId="ADAL" clId="{4F33F271-8251-4B7A-AA59-A5D814D666B3}" dt="2022-09-07T14:00:10.086" v="1480" actId="1076"/>
        <pc:sldMkLst>
          <pc:docMk/>
          <pc:sldMk cId="2722461608" sldId="268"/>
        </pc:sldMkLst>
        <pc:spChg chg="mod">
          <ac:chgData name="Fiona Johnson" userId="cb662817-8725-4012-8f75-f6f30707ee54" providerId="ADAL" clId="{4F33F271-8251-4B7A-AA59-A5D814D666B3}" dt="2022-09-07T13:28:18.566" v="1416" actId="20577"/>
          <ac:spMkLst>
            <pc:docMk/>
            <pc:sldMk cId="2722461608" sldId="268"/>
            <ac:spMk id="4" creationId="{286E689F-B29E-4D3F-BEB5-56B667F7B8A1}"/>
          </ac:spMkLst>
        </pc:spChg>
        <pc:picChg chg="mod">
          <ac:chgData name="Fiona Johnson" userId="cb662817-8725-4012-8f75-f6f30707ee54" providerId="ADAL" clId="{4F33F271-8251-4B7A-AA59-A5D814D666B3}" dt="2022-09-07T14:00:10.086" v="1480" actId="1076"/>
          <ac:picMkLst>
            <pc:docMk/>
            <pc:sldMk cId="2722461608" sldId="268"/>
            <ac:picMk id="3" creationId="{17B2F963-8F2B-4372-A3CE-04E378973177}"/>
          </ac:picMkLst>
        </pc:picChg>
        <pc:picChg chg="del mod">
          <ac:chgData name="Fiona Johnson" userId="cb662817-8725-4012-8f75-f6f30707ee54" providerId="ADAL" clId="{4F33F271-8251-4B7A-AA59-A5D814D666B3}" dt="2022-09-07T13:28:56.348" v="1417" actId="478"/>
          <ac:picMkLst>
            <pc:docMk/>
            <pc:sldMk cId="2722461608" sldId="268"/>
            <ac:picMk id="8" creationId="{9138199E-5709-493C-B50E-CC4707C474C6}"/>
          </ac:picMkLst>
        </pc:picChg>
        <pc:picChg chg="mod modCrop">
          <ac:chgData name="Fiona Johnson" userId="cb662817-8725-4012-8f75-f6f30707ee54" providerId="ADAL" clId="{4F33F271-8251-4B7A-AA59-A5D814D666B3}" dt="2022-08-24T15:54:28.949" v="799" actId="732"/>
          <ac:picMkLst>
            <pc:docMk/>
            <pc:sldMk cId="2722461608" sldId="268"/>
            <ac:picMk id="9" creationId="{57F44FF8-63DD-488C-AA41-4EB8E0D87DF4}"/>
          </ac:picMkLst>
        </pc:picChg>
      </pc:sldChg>
      <pc:sldChg chg="addSp modSp add mod setBg setClrOvrMap">
        <pc:chgData name="Fiona Johnson" userId="cb662817-8725-4012-8f75-f6f30707ee54" providerId="ADAL" clId="{4F33F271-8251-4B7A-AA59-A5D814D666B3}" dt="2022-09-02T13:19:10.483" v="867" actId="18131"/>
        <pc:sldMkLst>
          <pc:docMk/>
          <pc:sldMk cId="2078132765" sldId="269"/>
        </pc:sldMkLst>
        <pc:spChg chg="mod">
          <ac:chgData name="Fiona Johnson" userId="cb662817-8725-4012-8f75-f6f30707ee54" providerId="ADAL" clId="{4F33F271-8251-4B7A-AA59-A5D814D666B3}" dt="2022-09-01T11:28:50.618" v="858" actId="26606"/>
          <ac:spMkLst>
            <pc:docMk/>
            <pc:sldMk cId="2078132765" sldId="269"/>
            <ac:spMk id="4" creationId="{286E689F-B29E-4D3F-BEB5-56B667F7B8A1}"/>
          </ac:spMkLst>
        </pc:spChg>
        <pc:picChg chg="mod ord">
          <ac:chgData name="Fiona Johnson" userId="cb662817-8725-4012-8f75-f6f30707ee54" providerId="ADAL" clId="{4F33F271-8251-4B7A-AA59-A5D814D666B3}" dt="2022-09-01T11:28:50.618" v="858" actId="26606"/>
          <ac:picMkLst>
            <pc:docMk/>
            <pc:sldMk cId="2078132765" sldId="269"/>
            <ac:picMk id="3" creationId="{17B2F963-8F2B-4372-A3CE-04E378973177}"/>
          </ac:picMkLst>
        </pc:picChg>
        <pc:picChg chg="ord">
          <ac:chgData name="Fiona Johnson" userId="cb662817-8725-4012-8f75-f6f30707ee54" providerId="ADAL" clId="{4F33F271-8251-4B7A-AA59-A5D814D666B3}" dt="2022-09-01T11:28:50.618" v="858" actId="26606"/>
          <ac:picMkLst>
            <pc:docMk/>
            <pc:sldMk cId="2078132765" sldId="269"/>
            <ac:picMk id="5" creationId="{F535856D-D8A2-48DD-9F34-185A4B83F7B7}"/>
          </ac:picMkLst>
        </pc:picChg>
        <pc:picChg chg="mod modCrop">
          <ac:chgData name="Fiona Johnson" userId="cb662817-8725-4012-8f75-f6f30707ee54" providerId="ADAL" clId="{4F33F271-8251-4B7A-AA59-A5D814D666B3}" dt="2022-09-02T13:19:10.483" v="867" actId="18131"/>
          <ac:picMkLst>
            <pc:docMk/>
            <pc:sldMk cId="2078132765" sldId="269"/>
            <ac:picMk id="8" creationId="{9138199E-5709-493C-B50E-CC4707C474C6}"/>
          </ac:picMkLst>
        </pc:picChg>
        <pc:picChg chg="mod ord">
          <ac:chgData name="Fiona Johnson" userId="cb662817-8725-4012-8f75-f6f30707ee54" providerId="ADAL" clId="{4F33F271-8251-4B7A-AA59-A5D814D666B3}" dt="2022-09-01T11:28:50.618" v="858" actId="26606"/>
          <ac:picMkLst>
            <pc:docMk/>
            <pc:sldMk cId="2078132765" sldId="269"/>
            <ac:picMk id="9" creationId="{57F44FF8-63DD-488C-AA41-4EB8E0D87DF4}"/>
          </ac:picMkLst>
        </pc:picChg>
        <pc:picChg chg="mod ord">
          <ac:chgData name="Fiona Johnson" userId="cb662817-8725-4012-8f75-f6f30707ee54" providerId="ADAL" clId="{4F33F271-8251-4B7A-AA59-A5D814D666B3}" dt="2022-09-01T11:28:50.618" v="858" actId="26606"/>
          <ac:picMkLst>
            <pc:docMk/>
            <pc:sldMk cId="2078132765" sldId="269"/>
            <ac:picMk id="10" creationId="{7704C13B-AE22-4ADB-9D37-1E4A1FB0DFC7}"/>
          </ac:picMkLst>
        </pc:picChg>
        <pc:picChg chg="mod">
          <ac:chgData name="Fiona Johnson" userId="cb662817-8725-4012-8f75-f6f30707ee54" providerId="ADAL" clId="{4F33F271-8251-4B7A-AA59-A5D814D666B3}" dt="2022-09-01T11:28:50.618" v="858" actId="26606"/>
          <ac:picMkLst>
            <pc:docMk/>
            <pc:sldMk cId="2078132765" sldId="269"/>
            <ac:picMk id="11" creationId="{738CD0EF-26DC-4C7D-8C61-464DF76025F6}"/>
          </ac:picMkLst>
        </pc:picChg>
        <pc:picChg chg="add mod">
          <ac:chgData name="Fiona Johnson" userId="cb662817-8725-4012-8f75-f6f30707ee54" providerId="ADAL" clId="{4F33F271-8251-4B7A-AA59-A5D814D666B3}" dt="2022-09-02T13:18:56.928" v="866" actId="1076"/>
          <ac:picMkLst>
            <pc:docMk/>
            <pc:sldMk cId="2078132765" sldId="269"/>
            <ac:picMk id="12" creationId="{80034DF1-8F11-4CFA-A839-99989A93D94E}"/>
          </ac:picMkLst>
        </pc:picChg>
      </pc:sldChg>
      <pc:sldChg chg="addSp delSp modSp add mod ord">
        <pc:chgData name="Fiona Johnson" userId="cb662817-8725-4012-8f75-f6f30707ee54" providerId="ADAL" clId="{4F33F271-8251-4B7A-AA59-A5D814D666B3}" dt="2022-09-07T13:57:32.143" v="1471" actId="14826"/>
        <pc:sldMkLst>
          <pc:docMk/>
          <pc:sldMk cId="3953616363" sldId="270"/>
        </pc:sldMkLst>
        <pc:spChg chg="del">
          <ac:chgData name="Fiona Johnson" userId="cb662817-8725-4012-8f75-f6f30707ee54" providerId="ADAL" clId="{4F33F271-8251-4B7A-AA59-A5D814D666B3}" dt="2022-09-02T13:55:38.402" v="874" actId="478"/>
          <ac:spMkLst>
            <pc:docMk/>
            <pc:sldMk cId="3953616363" sldId="270"/>
            <ac:spMk id="4" creationId="{286E689F-B29E-4D3F-BEB5-56B667F7B8A1}"/>
          </ac:spMkLst>
        </pc:spChg>
        <pc:spChg chg="add mod">
          <ac:chgData name="Fiona Johnson" userId="cb662817-8725-4012-8f75-f6f30707ee54" providerId="ADAL" clId="{4F33F271-8251-4B7A-AA59-A5D814D666B3}" dt="2022-09-02T13:55:53.192" v="876"/>
          <ac:spMkLst>
            <pc:docMk/>
            <pc:sldMk cId="3953616363" sldId="270"/>
            <ac:spMk id="13" creationId="{E54FF86E-F09A-4A90-9A3A-BE427D8C6F39}"/>
          </ac:spMkLst>
        </pc:spChg>
        <pc:picChg chg="mod">
          <ac:chgData name="Fiona Johnson" userId="cb662817-8725-4012-8f75-f6f30707ee54" providerId="ADAL" clId="{4F33F271-8251-4B7A-AA59-A5D814D666B3}" dt="2022-09-02T13:56:09.863" v="879" actId="14826"/>
          <ac:picMkLst>
            <pc:docMk/>
            <pc:sldMk cId="3953616363" sldId="270"/>
            <ac:picMk id="3" creationId="{17B2F963-8F2B-4372-A3CE-04E378973177}"/>
          </ac:picMkLst>
        </pc:picChg>
        <pc:picChg chg="mod">
          <ac:chgData name="Fiona Johnson" userId="cb662817-8725-4012-8f75-f6f30707ee54" providerId="ADAL" clId="{4F33F271-8251-4B7A-AA59-A5D814D666B3}" dt="2022-09-02T13:56:29.218" v="880" actId="14826"/>
          <ac:picMkLst>
            <pc:docMk/>
            <pc:sldMk cId="3953616363" sldId="270"/>
            <ac:picMk id="8" creationId="{9138199E-5709-493C-B50E-CC4707C474C6}"/>
          </ac:picMkLst>
        </pc:picChg>
        <pc:picChg chg="del">
          <ac:chgData name="Fiona Johnson" userId="cb662817-8725-4012-8f75-f6f30707ee54" providerId="ADAL" clId="{4F33F271-8251-4B7A-AA59-A5D814D666B3}" dt="2022-09-02T13:55:39.322" v="875" actId="478"/>
          <ac:picMkLst>
            <pc:docMk/>
            <pc:sldMk cId="3953616363" sldId="270"/>
            <ac:picMk id="9" creationId="{57F44FF8-63DD-488C-AA41-4EB8E0D87DF4}"/>
          </ac:picMkLst>
        </pc:picChg>
        <pc:picChg chg="mod modCrop">
          <ac:chgData name="Fiona Johnson" userId="cb662817-8725-4012-8f75-f6f30707ee54" providerId="ADAL" clId="{4F33F271-8251-4B7A-AA59-A5D814D666B3}" dt="2022-09-07T13:57:32.143" v="1471" actId="14826"/>
          <ac:picMkLst>
            <pc:docMk/>
            <pc:sldMk cId="3953616363" sldId="270"/>
            <ac:picMk id="11" creationId="{738CD0EF-26DC-4C7D-8C61-464DF76025F6}"/>
          </ac:picMkLst>
        </pc:picChg>
        <pc:picChg chg="add mod">
          <ac:chgData name="Fiona Johnson" userId="cb662817-8725-4012-8f75-f6f30707ee54" providerId="ADAL" clId="{4F33F271-8251-4B7A-AA59-A5D814D666B3}" dt="2022-09-02T13:55:53.192" v="876"/>
          <ac:picMkLst>
            <pc:docMk/>
            <pc:sldMk cId="3953616363" sldId="270"/>
            <ac:picMk id="12" creationId="{DCAB7D64-B074-4196-9C75-883CFD7AF1C8}"/>
          </ac:picMkLst>
        </pc:picChg>
      </pc:sldChg>
      <pc:sldChg chg="addSp delSp modSp add mod">
        <pc:chgData name="Fiona Johnson" userId="cb662817-8725-4012-8f75-f6f30707ee54" providerId="ADAL" clId="{4F33F271-8251-4B7A-AA59-A5D814D666B3}" dt="2022-09-07T13:58:08.750" v="1473" actId="18131"/>
        <pc:sldMkLst>
          <pc:docMk/>
          <pc:sldMk cId="727164272" sldId="271"/>
        </pc:sldMkLst>
        <pc:spChg chg="mod">
          <ac:chgData name="Fiona Johnson" userId="cb662817-8725-4012-8f75-f6f30707ee54" providerId="ADAL" clId="{4F33F271-8251-4B7A-AA59-A5D814D666B3}" dt="2022-09-02T15:11:14.544" v="958" actId="313"/>
          <ac:spMkLst>
            <pc:docMk/>
            <pc:sldMk cId="727164272" sldId="271"/>
            <ac:spMk id="13" creationId="{E54FF86E-F09A-4A90-9A3A-BE427D8C6F39}"/>
          </ac:spMkLst>
        </pc:spChg>
        <pc:picChg chg="del mod modCrop">
          <ac:chgData name="Fiona Johnson" userId="cb662817-8725-4012-8f75-f6f30707ee54" providerId="ADAL" clId="{4F33F271-8251-4B7A-AA59-A5D814D666B3}" dt="2022-09-07T11:34:18.049" v="1307" actId="478"/>
          <ac:picMkLst>
            <pc:docMk/>
            <pc:sldMk cId="727164272" sldId="271"/>
            <ac:picMk id="3" creationId="{17B2F963-8F2B-4372-A3CE-04E378973177}"/>
          </ac:picMkLst>
        </pc:picChg>
        <pc:picChg chg="del mod">
          <ac:chgData name="Fiona Johnson" userId="cb662817-8725-4012-8f75-f6f30707ee54" providerId="ADAL" clId="{4F33F271-8251-4B7A-AA59-A5D814D666B3}" dt="2022-09-07T11:34:49.121" v="1349" actId="478"/>
          <ac:picMkLst>
            <pc:docMk/>
            <pc:sldMk cId="727164272" sldId="271"/>
            <ac:picMk id="8" creationId="{9138199E-5709-493C-B50E-CC4707C474C6}"/>
          </ac:picMkLst>
        </pc:picChg>
        <pc:picChg chg="add mod modCrop">
          <ac:chgData name="Fiona Johnson" userId="cb662817-8725-4012-8f75-f6f30707ee54" providerId="ADAL" clId="{4F33F271-8251-4B7A-AA59-A5D814D666B3}" dt="2022-09-07T13:58:08.750" v="1473" actId="18131"/>
          <ac:picMkLst>
            <pc:docMk/>
            <pc:sldMk cId="727164272" sldId="271"/>
            <ac:picMk id="9" creationId="{9B484A0F-793B-473D-B470-DBFAC4D8B9A4}"/>
          </ac:picMkLst>
        </pc:picChg>
        <pc:picChg chg="del mod">
          <ac:chgData name="Fiona Johnson" userId="cb662817-8725-4012-8f75-f6f30707ee54" providerId="ADAL" clId="{4F33F271-8251-4B7A-AA59-A5D814D666B3}" dt="2022-09-07T11:33:41.089" v="1302" actId="478"/>
          <ac:picMkLst>
            <pc:docMk/>
            <pc:sldMk cId="727164272" sldId="271"/>
            <ac:picMk id="11" creationId="{738CD0EF-26DC-4C7D-8C61-464DF76025F6}"/>
          </ac:picMkLst>
        </pc:picChg>
        <pc:picChg chg="mod modCrop">
          <ac:chgData name="Fiona Johnson" userId="cb662817-8725-4012-8f75-f6f30707ee54" providerId="ADAL" clId="{4F33F271-8251-4B7A-AA59-A5D814D666B3}" dt="2022-09-02T15:11:29.871" v="1002" actId="732"/>
          <ac:picMkLst>
            <pc:docMk/>
            <pc:sldMk cId="727164272" sldId="271"/>
            <ac:picMk id="12" creationId="{DCAB7D64-B074-4196-9C75-883CFD7AF1C8}"/>
          </ac:picMkLst>
        </pc:picChg>
        <pc:picChg chg="add mod">
          <ac:chgData name="Fiona Johnson" userId="cb662817-8725-4012-8f75-f6f30707ee54" providerId="ADAL" clId="{4F33F271-8251-4B7A-AA59-A5D814D666B3}" dt="2022-09-07T11:35:00.977" v="1389" actId="1037"/>
          <ac:picMkLst>
            <pc:docMk/>
            <pc:sldMk cId="727164272" sldId="271"/>
            <ac:picMk id="14" creationId="{D7D71C8B-5E4B-4330-8CDF-7F7F361D6D9F}"/>
          </ac:picMkLst>
        </pc:picChg>
      </pc:sldChg>
      <pc:sldChg chg="add del">
        <pc:chgData name="Fiona Johnson" userId="cb662817-8725-4012-8f75-f6f30707ee54" providerId="ADAL" clId="{4F33F271-8251-4B7A-AA59-A5D814D666B3}" dt="2022-09-07T13:31:12.590" v="1418" actId="2696"/>
        <pc:sldMkLst>
          <pc:docMk/>
          <pc:sldMk cId="2323885344" sldId="272"/>
        </pc:sldMkLst>
      </pc:sldChg>
      <pc:sldChg chg="addSp delSp modSp add mod ord">
        <pc:chgData name="Fiona Johnson" userId="cb662817-8725-4012-8f75-f6f30707ee54" providerId="ADAL" clId="{4F33F271-8251-4B7A-AA59-A5D814D666B3}" dt="2022-09-07T13:34:41.867" v="1460" actId="732"/>
        <pc:sldMkLst>
          <pc:docMk/>
          <pc:sldMk cId="954137022" sldId="273"/>
        </pc:sldMkLst>
        <pc:spChg chg="del mod topLvl">
          <ac:chgData name="Fiona Johnson" userId="cb662817-8725-4012-8f75-f6f30707ee54" providerId="ADAL" clId="{4F33F271-8251-4B7A-AA59-A5D814D666B3}" dt="2022-09-07T13:31:56.683" v="1426" actId="478"/>
          <ac:spMkLst>
            <pc:docMk/>
            <pc:sldMk cId="954137022" sldId="273"/>
            <ac:spMk id="2" creationId="{C0343728-828E-4DF8-97A3-D4FA3741D14E}"/>
          </ac:spMkLst>
        </pc:spChg>
        <pc:spChg chg="del mod">
          <ac:chgData name="Fiona Johnson" userId="cb662817-8725-4012-8f75-f6f30707ee54" providerId="ADAL" clId="{4F33F271-8251-4B7A-AA59-A5D814D666B3}" dt="2022-09-07T08:52:10.340" v="1289" actId="478"/>
          <ac:spMkLst>
            <pc:docMk/>
            <pc:sldMk cId="954137022" sldId="273"/>
            <ac:spMk id="7" creationId="{FBDE19E4-CDF3-4742-BB97-4356F0D2D967}"/>
          </ac:spMkLst>
        </pc:spChg>
        <pc:spChg chg="del mod topLvl">
          <ac:chgData name="Fiona Johnson" userId="cb662817-8725-4012-8f75-f6f30707ee54" providerId="ADAL" clId="{4F33F271-8251-4B7A-AA59-A5D814D666B3}" dt="2022-09-07T13:33:13.932" v="1441" actId="478"/>
          <ac:spMkLst>
            <pc:docMk/>
            <pc:sldMk cId="954137022" sldId="273"/>
            <ac:spMk id="13" creationId="{46B375D9-71A6-4E80-93F1-29C1491E02D9}"/>
          </ac:spMkLst>
        </pc:spChg>
        <pc:spChg chg="del mod topLvl">
          <ac:chgData name="Fiona Johnson" userId="cb662817-8725-4012-8f75-f6f30707ee54" providerId="ADAL" clId="{4F33F271-8251-4B7A-AA59-A5D814D666B3}" dt="2022-09-07T13:33:21.403" v="1445" actId="478"/>
          <ac:spMkLst>
            <pc:docMk/>
            <pc:sldMk cId="954137022" sldId="273"/>
            <ac:spMk id="14" creationId="{2C1F73E7-067D-44CA-A4FB-F5AC44101124}"/>
          </ac:spMkLst>
        </pc:spChg>
        <pc:spChg chg="del mod topLvl">
          <ac:chgData name="Fiona Johnson" userId="cb662817-8725-4012-8f75-f6f30707ee54" providerId="ADAL" clId="{4F33F271-8251-4B7A-AA59-A5D814D666B3}" dt="2022-09-07T13:31:55.675" v="1425" actId="478"/>
          <ac:spMkLst>
            <pc:docMk/>
            <pc:sldMk cId="954137022" sldId="273"/>
            <ac:spMk id="15" creationId="{C8EBD514-4CB8-41E2-95EE-88C31E491FAB}"/>
          </ac:spMkLst>
        </pc:spChg>
        <pc:spChg chg="add mod">
          <ac:chgData name="Fiona Johnson" userId="cb662817-8725-4012-8f75-f6f30707ee54" providerId="ADAL" clId="{4F33F271-8251-4B7A-AA59-A5D814D666B3}" dt="2022-09-07T13:34:25.073" v="1458" actId="2085"/>
          <ac:spMkLst>
            <pc:docMk/>
            <pc:sldMk cId="954137022" sldId="273"/>
            <ac:spMk id="21" creationId="{FBC48BA1-C2D8-4039-BD7B-790C00568080}"/>
          </ac:spMkLst>
        </pc:spChg>
        <pc:grpChg chg="add del mod">
          <ac:chgData name="Fiona Johnson" userId="cb662817-8725-4012-8f75-f6f30707ee54" providerId="ADAL" clId="{4F33F271-8251-4B7A-AA59-A5D814D666B3}" dt="2022-09-07T13:31:23.169" v="1419" actId="165"/>
          <ac:grpSpMkLst>
            <pc:docMk/>
            <pc:sldMk cId="954137022" sldId="273"/>
            <ac:grpSpMk id="16" creationId="{E03AE52B-7E8E-44F7-9649-4D7D21E7E728}"/>
          </ac:grpSpMkLst>
        </pc:grpChg>
        <pc:picChg chg="add mod modCrop">
          <ac:chgData name="Fiona Johnson" userId="cb662817-8725-4012-8f75-f6f30707ee54" providerId="ADAL" clId="{4F33F271-8251-4B7A-AA59-A5D814D666B3}" dt="2022-09-07T13:33:36.700" v="1448" actId="732"/>
          <ac:picMkLst>
            <pc:docMk/>
            <pc:sldMk cId="954137022" sldId="273"/>
            <ac:picMk id="4" creationId="{0CF3F105-EA09-4652-AC13-AC7E6D81A00F}"/>
          </ac:picMkLst>
        </pc:picChg>
        <pc:picChg chg="del">
          <ac:chgData name="Fiona Johnson" userId="cb662817-8725-4012-8f75-f6f30707ee54" providerId="ADAL" clId="{4F33F271-8251-4B7A-AA59-A5D814D666B3}" dt="2022-09-07T08:52:14.707" v="1291" actId="478"/>
          <ac:picMkLst>
            <pc:docMk/>
            <pc:sldMk cId="954137022" sldId="273"/>
            <ac:picMk id="5" creationId="{F535856D-D8A2-48DD-9F34-185A4B83F7B7}"/>
          </ac:picMkLst>
        </pc:picChg>
        <pc:picChg chg="del mod topLvl">
          <ac:chgData name="Fiona Johnson" userId="cb662817-8725-4012-8f75-f6f30707ee54" providerId="ADAL" clId="{4F33F271-8251-4B7A-AA59-A5D814D666B3}" dt="2022-09-07T13:33:15.722" v="1443" actId="478"/>
          <ac:picMkLst>
            <pc:docMk/>
            <pc:sldMk cId="954137022" sldId="273"/>
            <ac:picMk id="6" creationId="{75BC65F2-DB2F-429F-A2AB-610BFC748DB6}"/>
          </ac:picMkLst>
        </pc:picChg>
        <pc:picChg chg="del mod">
          <ac:chgData name="Fiona Johnson" userId="cb662817-8725-4012-8f75-f6f30707ee54" providerId="ADAL" clId="{4F33F271-8251-4B7A-AA59-A5D814D666B3}" dt="2022-09-07T13:31:59.563" v="1428" actId="478"/>
          <ac:picMkLst>
            <pc:docMk/>
            <pc:sldMk cId="954137022" sldId="273"/>
            <ac:picMk id="8" creationId="{FF31B8D1-9792-4410-AF24-4C09848EAC9F}"/>
          </ac:picMkLst>
        </pc:picChg>
        <pc:picChg chg="del mod topLvl">
          <ac:chgData name="Fiona Johnson" userId="cb662817-8725-4012-8f75-f6f30707ee54" providerId="ADAL" clId="{4F33F271-8251-4B7A-AA59-A5D814D666B3}" dt="2022-09-07T13:33:14.802" v="1442" actId="478"/>
          <ac:picMkLst>
            <pc:docMk/>
            <pc:sldMk cId="954137022" sldId="273"/>
            <ac:picMk id="9" creationId="{756E2C46-2CFE-4E73-9B31-85C2ABDEF30C}"/>
          </ac:picMkLst>
        </pc:picChg>
        <pc:picChg chg="mod topLvl modCrop">
          <ac:chgData name="Fiona Johnson" userId="cb662817-8725-4012-8f75-f6f30707ee54" providerId="ADAL" clId="{4F33F271-8251-4B7A-AA59-A5D814D666B3}" dt="2022-09-07T13:34:41.867" v="1460" actId="732"/>
          <ac:picMkLst>
            <pc:docMk/>
            <pc:sldMk cId="954137022" sldId="273"/>
            <ac:picMk id="10" creationId="{E7A22D3B-CC27-497A-A6AB-83A121BFCFB9}"/>
          </ac:picMkLst>
        </pc:picChg>
        <pc:picChg chg="del">
          <ac:chgData name="Fiona Johnson" userId="cb662817-8725-4012-8f75-f6f30707ee54" providerId="ADAL" clId="{4F33F271-8251-4B7A-AA59-A5D814D666B3}" dt="2022-09-07T13:33:17.531" v="1444" actId="478"/>
          <ac:picMkLst>
            <pc:docMk/>
            <pc:sldMk cId="954137022" sldId="273"/>
            <ac:picMk id="11" creationId="{F497CC10-0D53-48B3-909E-453F155F604D}"/>
          </ac:picMkLst>
        </pc:picChg>
        <pc:picChg chg="del mod topLvl">
          <ac:chgData name="Fiona Johnson" userId="cb662817-8725-4012-8f75-f6f30707ee54" providerId="ADAL" clId="{4F33F271-8251-4B7A-AA59-A5D814D666B3}" dt="2022-09-07T13:33:10.674" v="1440" actId="478"/>
          <ac:picMkLst>
            <pc:docMk/>
            <pc:sldMk cId="954137022" sldId="273"/>
            <ac:picMk id="12" creationId="{918B139A-B885-4E37-AA3F-D75F3DE2300A}"/>
          </ac:picMkLst>
        </pc:picChg>
        <pc:picChg chg="del">
          <ac:chgData name="Fiona Johnson" userId="cb662817-8725-4012-8f75-f6f30707ee54" providerId="ADAL" clId="{4F33F271-8251-4B7A-AA59-A5D814D666B3}" dt="2022-09-07T08:52:17.163" v="1292" actId="478"/>
          <ac:picMkLst>
            <pc:docMk/>
            <pc:sldMk cId="954137022" sldId="273"/>
            <ac:picMk id="17" creationId="{611F6676-9034-43B5-8892-DFFE6CF68526}"/>
          </ac:picMkLst>
        </pc:picChg>
        <pc:picChg chg="del">
          <ac:chgData name="Fiona Johnson" userId="cb662817-8725-4012-8f75-f6f30707ee54" providerId="ADAL" clId="{4F33F271-8251-4B7A-AA59-A5D814D666B3}" dt="2022-09-07T08:52:17.898" v="1293" actId="478"/>
          <ac:picMkLst>
            <pc:docMk/>
            <pc:sldMk cId="954137022" sldId="273"/>
            <ac:picMk id="18" creationId="{D4BB5502-6E12-4F87-9B33-F2CFCECC3E69}"/>
          </ac:picMkLst>
        </pc:picChg>
        <pc:picChg chg="del">
          <ac:chgData name="Fiona Johnson" userId="cb662817-8725-4012-8f75-f6f30707ee54" providerId="ADAL" clId="{4F33F271-8251-4B7A-AA59-A5D814D666B3}" dt="2022-09-07T08:52:13.291" v="1290" actId="478"/>
          <ac:picMkLst>
            <pc:docMk/>
            <pc:sldMk cId="954137022" sldId="273"/>
            <ac:picMk id="19" creationId="{6D60F405-9C7A-4E80-BAE8-0299935BEE0C}"/>
          </ac:picMkLst>
        </pc:picChg>
        <pc:picChg chg="add mod ord">
          <ac:chgData name="Fiona Johnson" userId="cb662817-8725-4012-8f75-f6f30707ee54" providerId="ADAL" clId="{4F33F271-8251-4B7A-AA59-A5D814D666B3}" dt="2022-09-07T13:34:05.742" v="1455" actId="171"/>
          <ac:picMkLst>
            <pc:docMk/>
            <pc:sldMk cId="954137022" sldId="273"/>
            <ac:picMk id="20" creationId="{A15D6759-EB73-4AB5-830B-3368ACCBFADB}"/>
          </ac:picMkLst>
        </pc:picChg>
      </pc:sldChg>
      <pc:sldChg chg="modSp add">
        <pc:chgData name="Fiona Johnson" userId="cb662817-8725-4012-8f75-f6f30707ee54" providerId="ADAL" clId="{4F33F271-8251-4B7A-AA59-A5D814D666B3}" dt="2022-09-07T13:57:52.261" v="1472" actId="14826"/>
        <pc:sldMkLst>
          <pc:docMk/>
          <pc:sldMk cId="1140337349" sldId="274"/>
        </pc:sldMkLst>
        <pc:picChg chg="mod">
          <ac:chgData name="Fiona Johnson" userId="cb662817-8725-4012-8f75-f6f30707ee54" providerId="ADAL" clId="{4F33F271-8251-4B7A-AA59-A5D814D666B3}" dt="2022-09-07T13:57:52.261" v="1472" actId="14826"/>
          <ac:picMkLst>
            <pc:docMk/>
            <pc:sldMk cId="1140337349" sldId="274"/>
            <ac:picMk id="3" creationId="{17B2F963-8F2B-4372-A3CE-04E378973177}"/>
          </ac:picMkLst>
        </pc:picChg>
        <pc:picChg chg="mod">
          <ac:chgData name="Fiona Johnson" userId="cb662817-8725-4012-8f75-f6f30707ee54" providerId="ADAL" clId="{4F33F271-8251-4B7A-AA59-A5D814D666B3}" dt="2022-09-07T09:58:13.427" v="1298" actId="14826"/>
          <ac:picMkLst>
            <pc:docMk/>
            <pc:sldMk cId="1140337349" sldId="274"/>
            <ac:picMk id="8" creationId="{9138199E-5709-493C-B50E-CC4707C474C6}"/>
          </ac:picMkLst>
        </pc:picChg>
      </pc:sldChg>
      <pc:sldChg chg="modSp add mod ord">
        <pc:chgData name="Fiona Johnson" userId="cb662817-8725-4012-8f75-f6f30707ee54" providerId="ADAL" clId="{4F33F271-8251-4B7A-AA59-A5D814D666B3}" dt="2022-09-07T13:22:09.564" v="1405" actId="14826"/>
        <pc:sldMkLst>
          <pc:docMk/>
          <pc:sldMk cId="1048202516" sldId="275"/>
        </pc:sldMkLst>
        <pc:spChg chg="mod">
          <ac:chgData name="Fiona Johnson" userId="cb662817-8725-4012-8f75-f6f30707ee54" providerId="ADAL" clId="{4F33F271-8251-4B7A-AA59-A5D814D666B3}" dt="2022-09-07T13:04:55.022" v="1402" actId="20577"/>
          <ac:spMkLst>
            <pc:docMk/>
            <pc:sldMk cId="1048202516" sldId="275"/>
            <ac:spMk id="13" creationId="{E54FF86E-F09A-4A90-9A3A-BE427D8C6F39}"/>
          </ac:spMkLst>
        </pc:spChg>
        <pc:picChg chg="mod">
          <ac:chgData name="Fiona Johnson" userId="cb662817-8725-4012-8f75-f6f30707ee54" providerId="ADAL" clId="{4F33F271-8251-4B7A-AA59-A5D814D666B3}" dt="2022-09-07T13:09:57.307" v="1403" actId="14826"/>
          <ac:picMkLst>
            <pc:docMk/>
            <pc:sldMk cId="1048202516" sldId="275"/>
            <ac:picMk id="3" creationId="{17B2F963-8F2B-4372-A3CE-04E378973177}"/>
          </ac:picMkLst>
        </pc:picChg>
        <pc:picChg chg="mod">
          <ac:chgData name="Fiona Johnson" userId="cb662817-8725-4012-8f75-f6f30707ee54" providerId="ADAL" clId="{4F33F271-8251-4B7A-AA59-A5D814D666B3}" dt="2022-09-07T13:11:16.751" v="1404" actId="14826"/>
          <ac:picMkLst>
            <pc:docMk/>
            <pc:sldMk cId="1048202516" sldId="275"/>
            <ac:picMk id="8" creationId="{9138199E-5709-493C-B50E-CC4707C474C6}"/>
          </ac:picMkLst>
        </pc:picChg>
        <pc:picChg chg="mod">
          <ac:chgData name="Fiona Johnson" userId="cb662817-8725-4012-8f75-f6f30707ee54" providerId="ADAL" clId="{4F33F271-8251-4B7A-AA59-A5D814D666B3}" dt="2022-09-07T13:22:09.564" v="1405" actId="14826"/>
          <ac:picMkLst>
            <pc:docMk/>
            <pc:sldMk cId="1048202516" sldId="275"/>
            <ac:picMk id="11" creationId="{738CD0EF-26DC-4C7D-8C61-464DF76025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3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3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2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2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6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3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1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972E-F1F6-4843-BBDF-D0B89CA4CD7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1E175-520F-42EE-BCDC-8B4C376BF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4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33.png"/><Relationship Id="rId10" Type="http://schemas.openxmlformats.org/officeDocument/2006/relationships/image" Target="../media/image47.png"/><Relationship Id="rId4" Type="http://schemas.openxmlformats.org/officeDocument/2006/relationships/image" Target="../media/image5.gif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0.jpe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gi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5.gif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D7447D3-AE3E-4860-A4A4-AA285310D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858"/>
            <a:ext cx="8686800" cy="1758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ECD9C-19A2-41A3-A5D0-2126574973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8858"/>
            <a:ext cx="8772524" cy="1758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97D7E0-71AD-4629-9915-BA56717DEFAD}"/>
              </a:ext>
            </a:extLst>
          </p:cNvPr>
          <p:cNvSpPr txBox="1"/>
          <p:nvPr/>
        </p:nvSpPr>
        <p:spPr>
          <a:xfrm>
            <a:off x="0" y="434053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2060"/>
                </a:solidFill>
                <a:latin typeface="Komika Title" panose="02000506000000020004" pitchFamily="2" charset="0"/>
              </a:rPr>
              <a:t>Welcome to  Assembly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1DBF4E-2C51-4C22-95C8-44111FF8E6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4" name="Picture 3" descr="Text, logo, company name&#10;&#10;Description automatically generated">
            <a:extLst>
              <a:ext uri="{FF2B5EF4-FFF2-40B4-BE49-F238E27FC236}">
                <a16:creationId xmlns:a16="http://schemas.microsoft.com/office/drawing/2014/main" id="{E46CD290-7A88-499B-A002-8D9D3F8891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7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4C13B-AE22-4ADB-9D37-1E4A1FB0D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2F963-8F2B-4372-A3CE-04E378973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8338">
            <a:off x="201295" y="1713550"/>
            <a:ext cx="3334178" cy="3179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8199E-5709-493C-B50E-CC4707C474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8824">
            <a:off x="5504996" y="1379112"/>
            <a:ext cx="3460017" cy="32996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CD0EF-26DC-4C7D-8C61-464DF76025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1412">
            <a:off x="3128150" y="3829057"/>
            <a:ext cx="3080145" cy="29373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AB7D64-B074-4196-9C75-883CFD7AF1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205"/>
            <a:ext cx="3760295" cy="1321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FF86E-F09A-4A90-9A3A-BE427D8C6F39}"/>
              </a:ext>
            </a:extLst>
          </p:cNvPr>
          <p:cNvSpPr txBox="1"/>
          <p:nvPr/>
        </p:nvSpPr>
        <p:spPr>
          <a:xfrm>
            <a:off x="-1" y="533400"/>
            <a:ext cx="555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Amasis MT Pro Black" panose="020B0604020202020204" pitchFamily="18" charset="0"/>
              </a:rPr>
              <a:t>  </a:t>
            </a:r>
            <a:r>
              <a:rPr lang="en-GB" sz="4800" b="1" dirty="0">
                <a:solidFill>
                  <a:srgbClr val="002060"/>
                </a:solidFill>
                <a:latin typeface="Ruluko" panose="02000000000000000000" pitchFamily="2" charset="0"/>
              </a:rPr>
              <a:t>Lifehouses</a:t>
            </a:r>
          </a:p>
        </p:txBody>
      </p:sp>
    </p:spTree>
    <p:extLst>
      <p:ext uri="{BB962C8B-B14F-4D97-AF65-F5344CB8AC3E}">
        <p14:creationId xmlns:p14="http://schemas.microsoft.com/office/powerpoint/2010/main" val="114033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4C13B-AE22-4ADB-9D37-1E4A1FB0D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AB7D64-B074-4196-9C75-883CFD7AF1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88205"/>
            <a:ext cx="5195545" cy="1321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FF86E-F09A-4A90-9A3A-BE427D8C6F39}"/>
              </a:ext>
            </a:extLst>
          </p:cNvPr>
          <p:cNvSpPr txBox="1"/>
          <p:nvPr/>
        </p:nvSpPr>
        <p:spPr>
          <a:xfrm>
            <a:off x="-1" y="533400"/>
            <a:ext cx="555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Amasis MT Pro Black" panose="020B0604020202020204" pitchFamily="18" charset="0"/>
              </a:rPr>
              <a:t>  </a:t>
            </a:r>
            <a:r>
              <a:rPr lang="en-GB" sz="4800" b="1" dirty="0">
                <a:solidFill>
                  <a:srgbClr val="002060"/>
                </a:solidFill>
                <a:latin typeface="Ruluko" panose="02000000000000000000" pitchFamily="2" charset="0"/>
              </a:rPr>
              <a:t>accommodation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484A0F-793B-473D-B470-DBFAC4D8B9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7"/>
          <a:stretch/>
        </p:blipFill>
        <p:spPr>
          <a:xfrm rot="21288338">
            <a:off x="515711" y="2482123"/>
            <a:ext cx="3751672" cy="35778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D71C8B-5E4B-4330-8CDF-7F7F361D6D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8824">
            <a:off x="4664986" y="1781002"/>
            <a:ext cx="3751672" cy="35778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716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4C13B-AE22-4ADB-9D37-1E4A1FB0D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2F963-8F2B-4372-A3CE-04E378973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8338">
            <a:off x="201295" y="1713550"/>
            <a:ext cx="3334178" cy="3179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8199E-5709-493C-B50E-CC4707C474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8824">
            <a:off x="5504996" y="1379112"/>
            <a:ext cx="3460017" cy="32996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CD0EF-26DC-4C7D-8C61-464DF76025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1412">
            <a:off x="3128150" y="3829057"/>
            <a:ext cx="3080145" cy="29373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AB7D64-B074-4196-9C75-883CFD7AF1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205"/>
            <a:ext cx="3760295" cy="1321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FF86E-F09A-4A90-9A3A-BE427D8C6F39}"/>
              </a:ext>
            </a:extLst>
          </p:cNvPr>
          <p:cNvSpPr txBox="1"/>
          <p:nvPr/>
        </p:nvSpPr>
        <p:spPr>
          <a:xfrm>
            <a:off x="-1" y="533400"/>
            <a:ext cx="555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Amasis MT Pro Black" panose="020B0604020202020204" pitchFamily="18" charset="0"/>
              </a:rPr>
              <a:t>  </a:t>
            </a:r>
            <a:r>
              <a:rPr lang="en-GB" sz="4800" b="1" dirty="0">
                <a:solidFill>
                  <a:srgbClr val="002060"/>
                </a:solidFill>
                <a:latin typeface="Ruluko" panose="02000000000000000000" pitchFamily="2" charset="0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104820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25AE2E-A56C-483D-A3F8-1F56D71E21B3}"/>
              </a:ext>
            </a:extLst>
          </p:cNvPr>
          <p:cNvGrpSpPr/>
          <p:nvPr/>
        </p:nvGrpSpPr>
        <p:grpSpPr>
          <a:xfrm>
            <a:off x="-13242" y="257952"/>
            <a:ext cx="9760111" cy="6756316"/>
            <a:chOff x="-13242" y="257952"/>
            <a:chExt cx="9760111" cy="67563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04C13B-AE22-4ADB-9D37-1E4A1FB0DF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231F20"/>
                </a:clrFrom>
                <a:clrTo>
                  <a:srgbClr val="231F2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7354753" y="5440470"/>
              <a:ext cx="1789247" cy="1573798"/>
            </a:xfrm>
            <a:prstGeom prst="rect">
              <a:avLst/>
            </a:prstGeom>
          </p:spPr>
        </p:pic>
        <p:pic>
          <p:nvPicPr>
            <p:cNvPr id="5" name="Picture 4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F535856D-D8A2-48DD-9F34-185A4B83F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6315" y="5695671"/>
              <a:ext cx="936529" cy="10534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AB7D64-B074-4196-9C75-883CFD7AF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231F20"/>
                </a:clrFrom>
                <a:clrTo>
                  <a:srgbClr val="231F2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88205"/>
              <a:ext cx="3760295" cy="13213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4FF86E-F09A-4A90-9A3A-BE427D8C6F39}"/>
                </a:ext>
              </a:extLst>
            </p:cNvPr>
            <p:cNvSpPr txBox="1"/>
            <p:nvPr/>
          </p:nvSpPr>
          <p:spPr>
            <a:xfrm>
              <a:off x="-1" y="533400"/>
              <a:ext cx="55530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rgbClr val="002060"/>
                  </a:solidFill>
                  <a:latin typeface="Amasis MT Pro Black" panose="020B0604020202020204" pitchFamily="18" charset="0"/>
                </a:rPr>
                <a:t>  </a:t>
              </a:r>
              <a:r>
                <a:rPr lang="en-GB" sz="4800" b="1" dirty="0">
                  <a:solidFill>
                    <a:srgbClr val="002060"/>
                  </a:solidFill>
                  <a:latin typeface="Ruluko" panose="02000000000000000000" pitchFamily="2" charset="0"/>
                </a:rPr>
                <a:t>meet Alan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22FEB50-475C-427D-AC64-53B5A8D30E52}"/>
                </a:ext>
              </a:extLst>
            </p:cNvPr>
            <p:cNvGrpSpPr/>
            <p:nvPr/>
          </p:nvGrpSpPr>
          <p:grpSpPr>
            <a:xfrm>
              <a:off x="-2" y="754600"/>
              <a:ext cx="7994710" cy="4478445"/>
              <a:chOff x="-1" y="1104219"/>
              <a:chExt cx="6261091" cy="2762288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35D1373-7311-470F-BBAA-F1778C5B2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104219"/>
                <a:ext cx="6261091" cy="228908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0A87FDA-AB9E-4B80-BAFA-F9B6B6DB6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" y="1577422"/>
                <a:ext cx="3516664" cy="2289085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652814D-5CFB-47DF-AC3E-FE66A0DE636D}"/>
                  </a:ext>
                </a:extLst>
              </p:cNvPr>
              <p:cNvSpPr/>
              <p:nvPr/>
            </p:nvSpPr>
            <p:spPr>
              <a:xfrm>
                <a:off x="0" y="1838325"/>
                <a:ext cx="2920203" cy="102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F72DFAA-02AD-4233-B679-616C722D3712}"/>
                  </a:ext>
                </a:extLst>
              </p:cNvPr>
              <p:cNvSpPr/>
              <p:nvPr/>
            </p:nvSpPr>
            <p:spPr>
              <a:xfrm>
                <a:off x="2590800" y="1738110"/>
                <a:ext cx="809625" cy="102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A976F2-F239-437C-AB2A-9BFFD80CC291}"/>
                  </a:ext>
                </a:extLst>
              </p:cNvPr>
              <p:cNvSpPr/>
              <p:nvPr/>
            </p:nvSpPr>
            <p:spPr>
              <a:xfrm>
                <a:off x="2320919" y="1788218"/>
                <a:ext cx="809625" cy="102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EAF90F8-156A-482A-9A01-692D5FEF9146}"/>
                </a:ext>
              </a:extLst>
            </p:cNvPr>
            <p:cNvGrpSpPr/>
            <p:nvPr/>
          </p:nvGrpSpPr>
          <p:grpSpPr>
            <a:xfrm flipV="1">
              <a:off x="0" y="1487884"/>
              <a:ext cx="9746869" cy="4478445"/>
              <a:chOff x="-1" y="1104219"/>
              <a:chExt cx="6261091" cy="276228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3374798-7FAE-4C83-82D1-17C411B2B3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" y="1104219"/>
                <a:ext cx="6261091" cy="228908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94604AB-17AB-4737-85A7-FED6EF4220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" y="1577422"/>
                <a:ext cx="3516664" cy="2289085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D4BEA1E-10EE-4E1D-8330-AFD279ADC52F}"/>
                  </a:ext>
                </a:extLst>
              </p:cNvPr>
              <p:cNvSpPr/>
              <p:nvPr/>
            </p:nvSpPr>
            <p:spPr>
              <a:xfrm>
                <a:off x="0" y="1838325"/>
                <a:ext cx="2920203" cy="102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29B309-4319-423C-9934-09779288DE9C}"/>
                  </a:ext>
                </a:extLst>
              </p:cNvPr>
              <p:cNvSpPr/>
              <p:nvPr/>
            </p:nvSpPr>
            <p:spPr>
              <a:xfrm>
                <a:off x="2590800" y="1738110"/>
                <a:ext cx="809625" cy="102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22B3500-627F-42BD-B1FA-D5BEC6B2BDF5}"/>
                  </a:ext>
                </a:extLst>
              </p:cNvPr>
              <p:cNvSpPr/>
              <p:nvPr/>
            </p:nvSpPr>
            <p:spPr>
              <a:xfrm>
                <a:off x="2320919" y="1788218"/>
                <a:ext cx="809625" cy="102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310150-D696-4CB4-9594-F6F7A58444BE}"/>
                </a:ext>
              </a:extLst>
            </p:cNvPr>
            <p:cNvGrpSpPr/>
            <p:nvPr/>
          </p:nvGrpSpPr>
          <p:grpSpPr>
            <a:xfrm flipH="1">
              <a:off x="-1" y="2942110"/>
              <a:ext cx="9419423" cy="3489880"/>
              <a:chOff x="2938478" y="2810963"/>
              <a:chExt cx="6205522" cy="230661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2253E24-9C9D-441E-BB04-30669B4E41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938478" y="3269642"/>
                <a:ext cx="6205520" cy="107733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F25FF41-ACAB-4C83-8ECA-5AD0CAFB9E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180015" y="2989778"/>
                <a:ext cx="3963983" cy="1092077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9322E412-DDDE-42BC-BFA7-65BB48700B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813772" y="2810963"/>
                <a:ext cx="3330228" cy="107733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1925686-22C7-46A0-B078-24200D2A0E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clrChange>
                  <a:clrFrom>
                    <a:srgbClr val="231F20"/>
                  </a:clrFrom>
                  <a:clrTo>
                    <a:srgbClr val="231F2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3749328" y="4040239"/>
                <a:ext cx="5394669" cy="1077339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EF3BC9-32CF-4C2A-9936-9427D430EAFE}"/>
                  </a:ext>
                </a:extLst>
              </p:cNvPr>
              <p:cNvSpPr/>
              <p:nvPr/>
            </p:nvSpPr>
            <p:spPr>
              <a:xfrm>
                <a:off x="4572000" y="3529588"/>
                <a:ext cx="4571997" cy="102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0F19362-1115-4302-9F20-3F9B5C7E16D7}"/>
                  </a:ext>
                </a:extLst>
              </p:cNvPr>
              <p:cNvSpPr/>
              <p:nvPr/>
            </p:nvSpPr>
            <p:spPr>
              <a:xfrm>
                <a:off x="6089474" y="3144290"/>
                <a:ext cx="714375" cy="1021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3E961C4-042D-45ED-A7AF-13FF138F48EE}"/>
                  </a:ext>
                </a:extLst>
              </p:cNvPr>
              <p:cNvSpPr/>
              <p:nvPr/>
            </p:nvSpPr>
            <p:spPr>
              <a:xfrm>
                <a:off x="4062151" y="4089392"/>
                <a:ext cx="197026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4BE83-B456-4B46-87F9-61E896993BDE}"/>
                </a:ext>
              </a:extLst>
            </p:cNvPr>
            <p:cNvSpPr/>
            <p:nvPr/>
          </p:nvSpPr>
          <p:spPr>
            <a:xfrm>
              <a:off x="-13242" y="1944792"/>
              <a:ext cx="7235874" cy="3162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8AA1B6D-989A-4079-B0C0-0387E4E65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25504">
              <a:off x="6001322" y="257952"/>
              <a:ext cx="2431385" cy="231870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518F83-46EE-43CB-9907-DF2F560EE3EE}"/>
                </a:ext>
              </a:extLst>
            </p:cNvPr>
            <p:cNvSpPr txBox="1"/>
            <p:nvPr/>
          </p:nvSpPr>
          <p:spPr>
            <a:xfrm>
              <a:off x="203422" y="1747626"/>
              <a:ext cx="75746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</a:rPr>
                <a:t>‘While I was homeless </a:t>
              </a:r>
            </a:p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</a:rPr>
                <a:t>The Salvation Army looked after me.</a:t>
              </a:r>
            </a:p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</a:rPr>
                <a:t>They gave me food, clothes and sleeping bags. 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C887E41-5119-4A5E-B123-9D9108896899}"/>
                </a:ext>
              </a:extLst>
            </p:cNvPr>
            <p:cNvSpPr/>
            <p:nvPr/>
          </p:nvSpPr>
          <p:spPr>
            <a:xfrm>
              <a:off x="7041080" y="3844042"/>
              <a:ext cx="1807441" cy="1545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8425F2-73F5-4CB6-B852-9D0F93D375F4}"/>
                </a:ext>
              </a:extLst>
            </p:cNvPr>
            <p:cNvSpPr txBox="1"/>
            <p:nvPr/>
          </p:nvSpPr>
          <p:spPr>
            <a:xfrm>
              <a:off x="143664" y="3484385"/>
              <a:ext cx="9000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</a:rPr>
                <a:t>I now volunteer at the Lifehouse with The Sandwich People. </a:t>
              </a:r>
            </a:p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</a:rPr>
                <a:t>I really enjoy it because they make me feel so welcome.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2EB50D-9151-422E-B2EE-7FF5F11CFD57}"/>
                </a:ext>
              </a:extLst>
            </p:cNvPr>
            <p:cNvSpPr txBox="1"/>
            <p:nvPr/>
          </p:nvSpPr>
          <p:spPr>
            <a:xfrm>
              <a:off x="203422" y="4562033"/>
              <a:ext cx="91922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</a:rPr>
                <a:t>They are so helpful and always go the extra mile .</a:t>
              </a:r>
            </a:p>
            <a:p>
              <a:r>
                <a:rPr lang="en-GB" sz="2800" b="1" dirty="0">
                  <a:solidFill>
                    <a:srgbClr val="002060"/>
                  </a:solidFill>
                  <a:latin typeface="Ruluko" panose="02000000000000000000" pitchFamily="2" charset="0"/>
                </a:rPr>
                <a:t>Everyone here makes you feel you’re part of </a:t>
              </a:r>
              <a:r>
                <a:rPr lang="en-GB" sz="2800" b="1">
                  <a:solidFill>
                    <a:srgbClr val="002060"/>
                  </a:solidFill>
                  <a:latin typeface="Ruluko" panose="02000000000000000000" pitchFamily="2" charset="0"/>
                </a:rPr>
                <a:t>something.’</a:t>
              </a:r>
              <a:endParaRPr lang="en-GB" sz="2800" b="1" dirty="0">
                <a:solidFill>
                  <a:srgbClr val="002060"/>
                </a:solidFill>
                <a:latin typeface="Ruluk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94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4C13B-AE22-4ADB-9D37-1E4A1FB0D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2F963-8F2B-4372-A3CE-04E378973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147" y="1609590"/>
            <a:ext cx="5056416" cy="48220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44FF8-63DD-488C-AA41-4EB8E0D87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205"/>
            <a:ext cx="3760295" cy="1321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689F-B29E-4D3F-BEB5-56B667F7B8A1}"/>
              </a:ext>
            </a:extLst>
          </p:cNvPr>
          <p:cNvSpPr txBox="1"/>
          <p:nvPr/>
        </p:nvSpPr>
        <p:spPr>
          <a:xfrm>
            <a:off x="-1" y="533400"/>
            <a:ext cx="555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Amasis MT Pro Black" panose="020B0604020202020204" pitchFamily="18" charset="0"/>
              </a:rPr>
              <a:t>  </a:t>
            </a:r>
            <a:r>
              <a:rPr lang="en-GB" sz="4800" b="1" dirty="0">
                <a:solidFill>
                  <a:srgbClr val="002060"/>
                </a:solidFill>
                <a:latin typeface="Ruluko" panose="02000000000000000000" pitchFamily="2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72246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A22D3B-CC27-497A-A6AB-83A121BFC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562225"/>
            <a:ext cx="6975465" cy="2686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5D6759-EB73-4AB5-830B-3368ACCBF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0594"/>
            <a:ext cx="7927965" cy="303040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F3F105-EA09-4652-AC13-AC7E6D81A0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396" y="2395084"/>
            <a:ext cx="4822129" cy="16720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BC48BA1-C2D8-4039-BD7B-790C00568080}"/>
              </a:ext>
            </a:extLst>
          </p:cNvPr>
          <p:cNvSpPr/>
          <p:nvPr/>
        </p:nvSpPr>
        <p:spPr>
          <a:xfrm>
            <a:off x="0" y="2615615"/>
            <a:ext cx="1664396" cy="128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3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870434A-43B7-4789-B445-F7F5BDB272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17" name="Picture 16" descr="A picture containing outdoor, building material&#10;&#10;Description automatically generated">
            <a:extLst>
              <a:ext uri="{FF2B5EF4-FFF2-40B4-BE49-F238E27FC236}">
                <a16:creationId xmlns:a16="http://schemas.microsoft.com/office/drawing/2014/main" id="{8A209B21-4BB8-4B9A-A75F-071EF0CE3C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3341"/>
            <a:ext cx="4608948" cy="1275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689F-B29E-4D3F-BEB5-56B667F7B8A1}"/>
              </a:ext>
            </a:extLst>
          </p:cNvPr>
          <p:cNvSpPr txBox="1"/>
          <p:nvPr/>
        </p:nvSpPr>
        <p:spPr>
          <a:xfrm>
            <a:off x="0" y="533400"/>
            <a:ext cx="414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  <a:latin typeface="Ruluko" panose="02000000000000000000" pitchFamily="2" charset="0"/>
              </a:rPr>
              <a:t>  </a:t>
            </a:r>
            <a:r>
              <a:rPr lang="en-GB" sz="4800" b="1" dirty="0">
                <a:solidFill>
                  <a:schemeClr val="bg1"/>
                </a:solidFill>
                <a:latin typeface="Ruluko" panose="02000000000000000000" pitchFamily="2" charset="0"/>
              </a:rPr>
              <a:t>rough sleepers</a:t>
            </a:r>
          </a:p>
        </p:txBody>
      </p:sp>
    </p:spTree>
    <p:extLst>
      <p:ext uri="{BB962C8B-B14F-4D97-AF65-F5344CB8AC3E}">
        <p14:creationId xmlns:p14="http://schemas.microsoft.com/office/powerpoint/2010/main" val="258995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06EB72-A0EA-4EE3-80DE-65839E19E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6" name="Picture 5" descr="A picture containing outdoor, building material&#10;&#10;Description automatically generated">
            <a:extLst>
              <a:ext uri="{FF2B5EF4-FFF2-40B4-BE49-F238E27FC236}">
                <a16:creationId xmlns:a16="http://schemas.microsoft.com/office/drawing/2014/main" id="{EFE55569-7D4C-4BAC-87C9-1DF6D9008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88205"/>
            <a:ext cx="7785686" cy="1321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689F-B29E-4D3F-BEB5-56B667F7B8A1}"/>
              </a:ext>
            </a:extLst>
          </p:cNvPr>
          <p:cNvSpPr txBox="1"/>
          <p:nvPr/>
        </p:nvSpPr>
        <p:spPr>
          <a:xfrm>
            <a:off x="-1" y="533400"/>
            <a:ext cx="741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masis MT Pro Black" panose="020B0604020202020204" pitchFamily="18" charset="0"/>
              </a:rPr>
              <a:t> </a:t>
            </a:r>
            <a:r>
              <a:rPr lang="en-GB" sz="4800" b="1" dirty="0">
                <a:solidFill>
                  <a:schemeClr val="bg1"/>
                </a:solidFill>
                <a:latin typeface="Ruluko" panose="02000000000000000000" pitchFamily="2" charset="0"/>
              </a:rPr>
              <a:t>temporary accommodation</a:t>
            </a:r>
          </a:p>
        </p:txBody>
      </p:sp>
    </p:spTree>
    <p:extLst>
      <p:ext uri="{BB962C8B-B14F-4D97-AF65-F5344CB8AC3E}">
        <p14:creationId xmlns:p14="http://schemas.microsoft.com/office/powerpoint/2010/main" val="233568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50698C-28C9-4BE3-983C-8CC219927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6" name="Picture 5" descr="A picture containing outdoor, building material&#10;&#10;Description automatically generated">
            <a:extLst>
              <a:ext uri="{FF2B5EF4-FFF2-40B4-BE49-F238E27FC236}">
                <a16:creationId xmlns:a16="http://schemas.microsoft.com/office/drawing/2014/main" id="{562D603E-FA65-4955-A832-52A1A399E2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5569"/>
            <a:ext cx="4951046" cy="1321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689F-B29E-4D3F-BEB5-56B667F7B8A1}"/>
              </a:ext>
            </a:extLst>
          </p:cNvPr>
          <p:cNvSpPr txBox="1"/>
          <p:nvPr/>
        </p:nvSpPr>
        <p:spPr>
          <a:xfrm>
            <a:off x="-1" y="533400"/>
            <a:ext cx="466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masis MT Pro Black" panose="020B0604020202020204" pitchFamily="18" charset="0"/>
              </a:rPr>
              <a:t> </a:t>
            </a:r>
            <a:r>
              <a:rPr lang="en-GB" sz="4800" b="1" dirty="0">
                <a:solidFill>
                  <a:schemeClr val="bg1"/>
                </a:solidFill>
                <a:latin typeface="Ruluko" panose="02000000000000000000" pitchFamily="2" charset="0"/>
              </a:rPr>
              <a:t>hidden homeless</a:t>
            </a:r>
          </a:p>
        </p:txBody>
      </p:sp>
    </p:spTree>
    <p:extLst>
      <p:ext uri="{BB962C8B-B14F-4D97-AF65-F5344CB8AC3E}">
        <p14:creationId xmlns:p14="http://schemas.microsoft.com/office/powerpoint/2010/main" val="243072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4C13B-AE22-4ADB-9D37-1E4A1FB0D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2F963-8F2B-4372-A3CE-04E3789731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8338">
            <a:off x="515711" y="2482123"/>
            <a:ext cx="3751672" cy="35778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44FF8-63DD-488C-AA41-4EB8E0D87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88205"/>
            <a:ext cx="5906727" cy="1321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689F-B29E-4D3F-BEB5-56B667F7B8A1}"/>
              </a:ext>
            </a:extLst>
          </p:cNvPr>
          <p:cNvSpPr txBox="1"/>
          <p:nvPr/>
        </p:nvSpPr>
        <p:spPr>
          <a:xfrm>
            <a:off x="-1" y="533400"/>
            <a:ext cx="555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Amasis MT Pro Black" panose="020B0604020202020204" pitchFamily="18" charset="0"/>
              </a:rPr>
              <a:t>  </a:t>
            </a:r>
            <a:r>
              <a:rPr lang="en-GB" sz="4800" b="1" dirty="0">
                <a:solidFill>
                  <a:srgbClr val="002060"/>
                </a:solidFill>
                <a:latin typeface="Ruluko" panose="02000000000000000000" pitchFamily="2" charset="0"/>
              </a:rPr>
              <a:t>The Salvation Army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8199E-5709-493C-B50E-CC4707C474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8824">
            <a:off x="4664986" y="1781002"/>
            <a:ext cx="3751672" cy="35778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782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11F6676-9034-43B5-8892-DFFE6CF685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1B8D1-9792-4410-AF24-4C09848EAC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619" y="2812166"/>
            <a:ext cx="6697335" cy="1321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97CC10-0D53-48B3-909E-453F155F60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0781"/>
            <a:ext cx="3921656" cy="13213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3AE52B-7E8E-44F7-9649-4D7D21E7E728}"/>
              </a:ext>
            </a:extLst>
          </p:cNvPr>
          <p:cNvGrpSpPr/>
          <p:nvPr/>
        </p:nvGrpSpPr>
        <p:grpSpPr>
          <a:xfrm>
            <a:off x="-2" y="792567"/>
            <a:ext cx="9002846" cy="4382986"/>
            <a:chOff x="-2" y="335367"/>
            <a:chExt cx="9002846" cy="43829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BC65F2-DB2F-429F-A2AB-610BFC74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231F20"/>
                </a:clrFrom>
                <a:clrTo>
                  <a:srgbClr val="231F2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5509" y="1973378"/>
              <a:ext cx="6697335" cy="13213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6E2C46-2CFE-4E73-9B31-85C2ABDEF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231F20"/>
                </a:clrFrom>
                <a:clrTo>
                  <a:srgbClr val="231F2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35367"/>
              <a:ext cx="4084440" cy="13213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A22D3B-CC27-497A-A6AB-83A121BFC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231F20"/>
                </a:clrFrom>
                <a:clrTo>
                  <a:srgbClr val="231F2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05" y="968714"/>
              <a:ext cx="5804163" cy="16872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8B139A-B885-4E37-AA3F-D75F3DE23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clrChange>
                <a:clrFrom>
                  <a:srgbClr val="231F20"/>
                </a:clrFrom>
                <a:clrTo>
                  <a:srgbClr val="231F2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3396968"/>
              <a:ext cx="8810625" cy="132138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343728-828E-4DF8-97A3-D4FA3741D14E}"/>
                </a:ext>
              </a:extLst>
            </p:cNvPr>
            <p:cNvSpPr/>
            <p:nvPr/>
          </p:nvSpPr>
          <p:spPr>
            <a:xfrm>
              <a:off x="-1" y="2374595"/>
              <a:ext cx="7609215" cy="167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B375D9-71A6-4E80-93F1-29C1491E02D9}"/>
                </a:ext>
              </a:extLst>
            </p:cNvPr>
            <p:cNvSpPr/>
            <p:nvPr/>
          </p:nvSpPr>
          <p:spPr>
            <a:xfrm>
              <a:off x="-2" y="1008184"/>
              <a:ext cx="3429002" cy="167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F73E7-067D-44CA-A4FB-F5AC44101124}"/>
                </a:ext>
              </a:extLst>
            </p:cNvPr>
            <p:cNvSpPr/>
            <p:nvPr/>
          </p:nvSpPr>
          <p:spPr>
            <a:xfrm>
              <a:off x="1452760" y="1531457"/>
              <a:ext cx="3429002" cy="167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EBD514-4CB8-41E2-95EE-88C31E491FAB}"/>
                </a:ext>
              </a:extLst>
            </p:cNvPr>
            <p:cNvSpPr/>
            <p:nvPr/>
          </p:nvSpPr>
          <p:spPr>
            <a:xfrm>
              <a:off x="4262238" y="2689957"/>
              <a:ext cx="3429002" cy="1671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4BB5502-6E12-4F87-9B33-F2CFCECC3E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 flipH="1">
            <a:off x="5654176" y="4855016"/>
            <a:ext cx="3461508" cy="1004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E19E4-CDF3-4742-BB97-4356F0D2D967}"/>
              </a:ext>
            </a:extLst>
          </p:cNvPr>
          <p:cNvSpPr txBox="1"/>
          <p:nvPr/>
        </p:nvSpPr>
        <p:spPr>
          <a:xfrm>
            <a:off x="305060" y="1053625"/>
            <a:ext cx="8543269" cy="462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Ruluko" panose="02000000000000000000" pitchFamily="2" charset="0"/>
              </a:rPr>
              <a:t>‘I was hungry, </a:t>
            </a:r>
          </a:p>
          <a:p>
            <a:r>
              <a:rPr lang="en-GB" sz="4000" b="1" dirty="0">
                <a:solidFill>
                  <a:srgbClr val="002060"/>
                </a:solidFill>
                <a:latin typeface="Ruluko" panose="02000000000000000000" pitchFamily="2" charset="0"/>
              </a:rPr>
              <a:t>and you gave me food. </a:t>
            </a:r>
          </a:p>
          <a:p>
            <a:r>
              <a:rPr lang="en-GB" sz="4000" b="1" dirty="0">
                <a:solidFill>
                  <a:srgbClr val="002060"/>
                </a:solidFill>
                <a:latin typeface="Ruluko" panose="02000000000000000000" pitchFamily="2" charset="0"/>
              </a:rPr>
              <a:t>I was thirsty, </a:t>
            </a:r>
          </a:p>
          <a:p>
            <a:r>
              <a:rPr lang="en-GB" sz="4000" b="1" dirty="0">
                <a:solidFill>
                  <a:srgbClr val="002060"/>
                </a:solidFill>
                <a:latin typeface="Ruluko" panose="02000000000000000000" pitchFamily="2" charset="0"/>
              </a:rPr>
              <a:t>and you gave me something to  drink. </a:t>
            </a:r>
          </a:p>
          <a:p>
            <a:r>
              <a:rPr lang="en-GB" sz="4000" b="1" dirty="0">
                <a:solidFill>
                  <a:srgbClr val="002060"/>
                </a:solidFill>
                <a:latin typeface="Ruluko" panose="02000000000000000000" pitchFamily="2" charset="0"/>
              </a:rPr>
              <a:t>I was alone and away from home, </a:t>
            </a:r>
          </a:p>
          <a:p>
            <a:r>
              <a:rPr lang="en-GB" sz="4000" b="1" dirty="0">
                <a:solidFill>
                  <a:srgbClr val="002060"/>
                </a:solidFill>
                <a:latin typeface="Ruluko" panose="02000000000000000000" pitchFamily="2" charset="0"/>
              </a:rPr>
              <a:t>and you invited me into your house.’</a:t>
            </a:r>
          </a:p>
          <a:p>
            <a:pPr algn="r">
              <a:lnSpc>
                <a:spcPct val="200000"/>
              </a:lnSpc>
            </a:pPr>
            <a:r>
              <a:rPr lang="en-GB" sz="3200" b="1" dirty="0">
                <a:solidFill>
                  <a:srgbClr val="002060"/>
                </a:solidFill>
                <a:latin typeface="Ruluko" panose="02000000000000000000" pitchFamily="2" charset="0"/>
              </a:rPr>
              <a:t>Matthew 25:35 </a:t>
            </a:r>
            <a:endParaRPr lang="en-GB" sz="4000" b="1" dirty="0">
              <a:solidFill>
                <a:srgbClr val="002060"/>
              </a:solidFill>
              <a:latin typeface="Ruluko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60F405-9C7A-4E80-BAE8-0299935BEE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5504">
            <a:off x="6001322" y="257952"/>
            <a:ext cx="2431385" cy="231870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775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4C13B-AE22-4ADB-9D37-1E4A1FB0D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2F963-8F2B-4372-A3CE-04E378973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8338">
            <a:off x="201295" y="1713550"/>
            <a:ext cx="3334178" cy="3179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44FF8-63DD-488C-AA41-4EB8E0D87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646"/>
            <a:ext cx="6647873" cy="1321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689F-B29E-4D3F-BEB5-56B667F7B8A1}"/>
              </a:ext>
            </a:extLst>
          </p:cNvPr>
          <p:cNvSpPr txBox="1"/>
          <p:nvPr/>
        </p:nvSpPr>
        <p:spPr>
          <a:xfrm>
            <a:off x="-1" y="533400"/>
            <a:ext cx="627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Amasis MT Pro Black" panose="020B0604020202020204" pitchFamily="18" charset="0"/>
              </a:rPr>
              <a:t>  </a:t>
            </a:r>
            <a:r>
              <a:rPr lang="en-GB" sz="4800" b="1" dirty="0">
                <a:solidFill>
                  <a:srgbClr val="002060"/>
                </a:solidFill>
                <a:latin typeface="Ruluko" panose="02000000000000000000" pitchFamily="2" charset="0"/>
              </a:rPr>
              <a:t>helping rough sleepers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8199E-5709-493C-B50E-CC4707C474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8824">
            <a:off x="5504996" y="1379112"/>
            <a:ext cx="3460017" cy="32996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CD0EF-26DC-4C7D-8C61-464DF76025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1412">
            <a:off x="3128150" y="3829057"/>
            <a:ext cx="3080145" cy="29373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4169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4C13B-AE22-4ADB-9D37-1E4A1FB0D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2F963-8F2B-4372-A3CE-04E378973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8338">
            <a:off x="201295" y="1713550"/>
            <a:ext cx="3334178" cy="3179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44FF8-63DD-488C-AA41-4EB8E0D87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646"/>
            <a:ext cx="6647873" cy="1321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689F-B29E-4D3F-BEB5-56B667F7B8A1}"/>
              </a:ext>
            </a:extLst>
          </p:cNvPr>
          <p:cNvSpPr txBox="1"/>
          <p:nvPr/>
        </p:nvSpPr>
        <p:spPr>
          <a:xfrm>
            <a:off x="-1" y="533400"/>
            <a:ext cx="627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>
                <a:solidFill>
                  <a:srgbClr val="002060"/>
                </a:solidFill>
                <a:latin typeface="Amasis MT Pro Black" panose="020B0604020202020204" pitchFamily="18" charset="0"/>
              </a:rPr>
              <a:t>  </a:t>
            </a:r>
            <a:r>
              <a:rPr lang="en-GB" sz="4800" b="1">
                <a:solidFill>
                  <a:srgbClr val="002060"/>
                </a:solidFill>
                <a:latin typeface="Ruluko" panose="02000000000000000000" pitchFamily="2" charset="0"/>
              </a:rPr>
              <a:t>helping rough sleepers</a:t>
            </a:r>
            <a:endParaRPr lang="en-GB" sz="4800" b="1" dirty="0">
              <a:solidFill>
                <a:srgbClr val="002060"/>
              </a:solidFill>
              <a:latin typeface="Ruluk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8199E-5709-493C-B50E-CC4707C474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8"/>
          <a:stretch/>
        </p:blipFill>
        <p:spPr>
          <a:xfrm rot="248824">
            <a:off x="5504996" y="1379112"/>
            <a:ext cx="3460017" cy="32996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CD0EF-26DC-4C7D-8C61-464DF76025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1412">
            <a:off x="3128150" y="3829057"/>
            <a:ext cx="3080145" cy="29373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34DF1-8F11-4CFA-A839-99989A93D9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8824">
            <a:off x="7079001" y="3496030"/>
            <a:ext cx="1920081" cy="183109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813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4C13B-AE22-4ADB-9D37-1E4A1FB0D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54753" y="5440470"/>
            <a:ext cx="1789247" cy="1573798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F535856D-D8A2-48DD-9F34-185A4B83F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315" y="5695671"/>
            <a:ext cx="936529" cy="1053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2F963-8F2B-4372-A3CE-04E378973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8338">
            <a:off x="201295" y="1713550"/>
            <a:ext cx="3334178" cy="31796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8199E-5709-493C-B50E-CC4707C474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8824">
            <a:off x="5504996" y="1379112"/>
            <a:ext cx="3460017" cy="32996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CD0EF-26DC-4C7D-8C61-464DF76025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1412">
            <a:off x="3128150" y="3829057"/>
            <a:ext cx="3080145" cy="29373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AB7D64-B074-4196-9C75-883CFD7AF1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205"/>
            <a:ext cx="3760295" cy="13213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FF86E-F09A-4A90-9A3A-BE427D8C6F39}"/>
              </a:ext>
            </a:extLst>
          </p:cNvPr>
          <p:cNvSpPr txBox="1"/>
          <p:nvPr/>
        </p:nvSpPr>
        <p:spPr>
          <a:xfrm>
            <a:off x="-1" y="533400"/>
            <a:ext cx="555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Amasis MT Pro Black" panose="020B0604020202020204" pitchFamily="18" charset="0"/>
              </a:rPr>
              <a:t>  </a:t>
            </a:r>
            <a:r>
              <a:rPr lang="en-GB" sz="4800" b="1" dirty="0">
                <a:solidFill>
                  <a:srgbClr val="002060"/>
                </a:solidFill>
                <a:latin typeface="Ruluko" panose="02000000000000000000" pitchFamily="2" charset="0"/>
              </a:rPr>
              <a:t>Lifehouses</a:t>
            </a:r>
          </a:p>
        </p:txBody>
      </p:sp>
    </p:spTree>
    <p:extLst>
      <p:ext uri="{BB962C8B-B14F-4D97-AF65-F5344CB8AC3E}">
        <p14:creationId xmlns:p14="http://schemas.microsoft.com/office/powerpoint/2010/main" val="395361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</TotalTime>
  <Words>144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Amasis MT Pro Black</vt:lpstr>
      <vt:lpstr>Arial</vt:lpstr>
      <vt:lpstr>Calibri</vt:lpstr>
      <vt:lpstr>Calibri Light</vt:lpstr>
      <vt:lpstr>Komika Title</vt:lpstr>
      <vt:lpstr>Ruluko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10</cp:revision>
  <dcterms:created xsi:type="dcterms:W3CDTF">2022-08-23T11:57:58Z</dcterms:created>
  <dcterms:modified xsi:type="dcterms:W3CDTF">2022-12-07T12:37:02Z</dcterms:modified>
</cp:coreProperties>
</file>