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8" r:id="rId4"/>
    <p:sldId id="257" r:id="rId5"/>
  </p:sldIdLst>
  <p:sldSz cx="13716000" cy="10287000"/>
  <p:notesSz cx="6858000" cy="9144000"/>
  <p:embeddedFontLs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Chagas-Bijl" initials="SCB" lastIdx="1" clrIdx="0">
    <p:extLst>
      <p:ext uri="{19B8F6BF-5375-455C-9EA6-DF929625EA0E}">
        <p15:presenceInfo xmlns:p15="http://schemas.microsoft.com/office/powerpoint/2012/main" userId="S::Stephanie.Chagas-bijl@salvationarmy.org.uk::ad29c413-7ce2-40ab-9739-4fc0ddca22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68B74-E94D-4BB5-84AE-20220CE317D8}" v="3" dt="2023-01-17T14:50:35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4" y="4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448AE29-4372-44BD-840E-AB6C55BAE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16762" b="1454"/>
          <a:stretch/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658ADC2-1CF5-4217-85EE-12387A560787}"/>
              </a:ext>
            </a:extLst>
          </p:cNvPr>
          <p:cNvSpPr txBox="1"/>
          <p:nvPr/>
        </p:nvSpPr>
        <p:spPr>
          <a:xfrm>
            <a:off x="3962400" y="5781364"/>
            <a:ext cx="5151603" cy="423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3256" spc="212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79F9651-599F-49EA-8F65-7DE4FEE6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73299"/>
              </a:clrFrom>
              <a:clrTo>
                <a:srgbClr val="773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7773" r="28624" b="33702"/>
          <a:stretch/>
        </p:blipFill>
        <p:spPr>
          <a:xfrm>
            <a:off x="4452298" y="2514600"/>
            <a:ext cx="4806002" cy="3266764"/>
          </a:xfrm>
          <a:prstGeom prst="rect">
            <a:avLst/>
          </a:prstGeom>
        </p:spPr>
      </p:pic>
      <p:pic>
        <p:nvPicPr>
          <p:cNvPr id="14" name="Picture 13" descr="Text, logo, company name&#10;&#10;Description automatically generated">
            <a:extLst>
              <a:ext uri="{FF2B5EF4-FFF2-40B4-BE49-F238E27FC236}">
                <a16:creationId xmlns:a16="http://schemas.microsoft.com/office/drawing/2014/main" id="{435C60C6-44D0-493A-A423-DA48051E3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9" y="8591530"/>
            <a:ext cx="1287783" cy="14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4A18397-D9AD-480F-8C78-C566CD658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73299"/>
              </a:clrFrom>
              <a:clrTo>
                <a:srgbClr val="773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7773" r="28624" b="33702"/>
          <a:stretch/>
        </p:blipFill>
        <p:spPr>
          <a:xfrm>
            <a:off x="10777910" y="143289"/>
            <a:ext cx="2767870" cy="19776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17209" y="2187235"/>
            <a:ext cx="3563580" cy="24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6"/>
              </a:lnSpc>
            </a:pPr>
            <a:r>
              <a:rPr lang="en-US" sz="2200" spc="115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8669" y="3233362"/>
            <a:ext cx="6078662" cy="63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8572" y="2071954"/>
            <a:ext cx="6558856" cy="111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8668677"/>
            <a:ext cx="1219200" cy="1371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28BCC-FE96-40A7-A0C6-EA58E3F53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E9507E-9AD8-4A84-9198-662429150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Verdana</vt:lpstr>
      <vt:lpstr>Arial</vt:lpstr>
      <vt:lpstr>Aharoni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16:9 - Widescreen</dc:title>
  <dc:creator>Stephanie Chagas-Bijl</dc:creator>
  <cp:lastModifiedBy>Stephanie Chagas-Bijl</cp:lastModifiedBy>
  <cp:revision>3</cp:revision>
  <dcterms:created xsi:type="dcterms:W3CDTF">2006-08-16T00:00:00Z</dcterms:created>
  <dcterms:modified xsi:type="dcterms:W3CDTF">2023-01-31T10:08:32Z</dcterms:modified>
  <dc:identifier>DAFX7lJSrsY</dc:identifier>
</cp:coreProperties>
</file>